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6" r:id="rId3"/>
    <p:sldId id="256" r:id="rId4"/>
    <p:sldId id="257" r:id="rId5"/>
    <p:sldId id="268" r:id="rId6"/>
    <p:sldId id="263" r:id="rId7"/>
    <p:sldId id="270" r:id="rId8"/>
    <p:sldId id="271" r:id="rId9"/>
    <p:sldId id="267" r:id="rId10"/>
    <p:sldId id="272" r:id="rId11"/>
    <p:sldId id="260" r:id="rId12"/>
    <p:sldId id="273" r:id="rId13"/>
    <p:sldId id="261" r:id="rId14"/>
    <p:sldId id="274" r:id="rId15"/>
    <p:sldId id="266" r:id="rId16"/>
    <p:sldId id="275" r:id="rId17"/>
    <p:sldId id="258" r:id="rId18"/>
    <p:sldId id="277" r:id="rId19"/>
    <p:sldId id="26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D75B-B9DB-4CF3-B8E8-77C6FF5ABB15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143B-CAA3-4B58-94C7-8B118E688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E143B-CAA3-4B58-94C7-8B118E688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B1AA-B736-4F8B-B2D7-5C45D2B12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65926-723E-4A1A-B9F6-89571204A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2528-82B8-4B24-8CAE-E3EB956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9CD8-DAFA-4624-BA1B-8E59D226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7D01-3415-4103-BE78-7BB1C31C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7829-30DF-4870-BB38-05FB40E4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0F34A-9AD0-4D92-B325-DE0437DA9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F9A2-9886-412B-B0E3-413B8D36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40C9-3FB4-4943-8636-0DE37D4A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B701-E533-4D22-A778-158F1E9B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A93DDD-CE68-4B2C-ACA0-D403724FF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2307B-4509-45B8-8EFF-0CA228B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387FB-7138-4D83-929A-4B26CD4F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A5167-BD4D-4808-9132-857192B0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BC39-F01F-45CB-91F5-746F5F15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AE71-6148-4639-8534-AE7B05CF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FC8A0-6C5F-46D1-AFAF-355607DA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0403-91DB-4D34-9655-F74B4929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828C9-B59D-468B-9BEF-0A35F9DD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7434C-C611-412B-A405-DEC458F0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7A75-3E70-4384-AEB4-0342C3A7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0B692-0BE3-48F0-AD45-4D381947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5E20-7C2B-4171-9B75-5B47F15A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0D5E-77A1-4B83-B8E5-A5AAAAA3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66F4B-C9B4-488B-90FC-86287630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1FDE-6371-40ED-875B-E0E73FDD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0427-5689-416D-9548-4A265AA2A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B1F8-BDB5-4314-AB72-DB6ECA63A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7BC6A-47A8-4CBB-B8B0-BB325177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55D88-5C0F-484A-A080-0C6079AA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DF26B-C156-4B8F-A7FA-9688296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4F0D-A02A-48BF-9783-FAD3DA09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B6931-5395-4E3C-8E7D-160EAFB9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0F153-CFA5-48AB-995B-0E932CF71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30552-D401-47AC-976E-7147C7853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0AF99-CCDA-4EA9-8E71-35A7C7AA8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8022E-55C9-4B91-8F64-4B73040E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7A6E5-B030-42AE-B5E3-422DD568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09EDC-F9A3-4E93-AC33-1F6EDEC7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2F7B-5AF4-4F3F-A6E8-B2A94ECD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0C40D-876D-4227-8CF1-AF6EA268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CB64B-F261-4D30-9037-B2B5941B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ABAC5-7294-4E19-B252-B03DBCCC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D673E-A548-4122-A9C3-4D0AA25A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D4D36-EB61-4DD2-8959-2D9021B5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4C087-4240-4177-A9D8-79CE19ED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2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8211-AC11-4012-8230-3E25C4F4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F780-BB0F-4E27-8934-BDB5E8F9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A30AD-AD9D-49E5-801A-21F3C20C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C9CC-5636-42DB-AEE3-3D8C2138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89A14-FD85-499B-B6B3-7C8549C0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131E7-D9BC-4705-AF9D-FDF2520B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0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3CF0-8A65-4157-914C-A6B9F7C8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08054-CB9C-420B-872C-96AE43A00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BD7A-CBD4-4ED1-AEF4-168F1DAC5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EF906-2167-4536-9474-67A5B10F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A6ED-192C-42AE-BD99-97A8EEAE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AAE89-2510-471D-9B6F-BC35E0BD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5BD37-9ACF-4E06-9DFA-6B6BA9D1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5A554-B393-4FBE-A994-CD61EEF7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7442-50D5-4E9B-9CE0-42CB8C523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5F23-58EE-4812-9A5F-C46E6132B18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C764-CA5D-4B2B-94B1-A37580EE5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B73E0-7F77-4CCB-A312-AE8BF5227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0CB1-4818-4B0E-A310-DD1E3D1E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E755-992D-4099-940E-39917154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Warm 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90280-041B-4FBC-B00A-5DD806A1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Play 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035E9-49BE-481B-BEB1-BFCCECBC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64" y="1323975"/>
            <a:ext cx="53625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68F3-3762-4DB4-A1EA-034DCCF03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5" y="459754"/>
            <a:ext cx="9144000" cy="9033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76CC4-233A-4DCD-8519-18EF3A664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766" y="1665849"/>
            <a:ext cx="9144000" cy="4135901"/>
          </a:xfrm>
        </p:spPr>
        <p:txBody>
          <a:bodyPr/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pork: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ork">
            <a:hlinkClick r:id="" action="ppaction://media"/>
            <a:extLst>
              <a:ext uri="{FF2B5EF4-FFF2-40B4-BE49-F238E27FC236}">
                <a16:creationId xmlns:a16="http://schemas.microsoft.com/office/drawing/2014/main" id="{CAAD8D58-330C-4733-9738-8828518FA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0209" y="4179509"/>
            <a:ext cx="609600" cy="609600"/>
          </a:xfrm>
          <a:prstGeom prst="rect">
            <a:avLst/>
          </a:prstGeom>
        </p:spPr>
      </p:pic>
      <p:pic>
        <p:nvPicPr>
          <p:cNvPr id="1026" name="Picture 2" descr="Káº¿t quáº£ hÃ¬nh áº£nh cho thitj lownj">
            <a:extLst>
              <a:ext uri="{FF2B5EF4-FFF2-40B4-BE49-F238E27FC236}">
                <a16:creationId xmlns:a16="http://schemas.microsoft.com/office/drawing/2014/main" id="{674B119A-46A6-4B2E-A5C0-DEC7DBE3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74" y="2265708"/>
            <a:ext cx="5791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4DD5-9F26-410A-B7AB-4462E2FC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154" y="287476"/>
            <a:ext cx="9144000" cy="9052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AF00E-5AA9-4958-9634-A2492E9A6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7583"/>
            <a:ext cx="9144000" cy="4373217"/>
          </a:xfrm>
        </p:spPr>
        <p:txBody>
          <a:bodyPr/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drink 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HÃ¬nh áº£nh cÃ³ liÃªn quan">
            <a:extLst>
              <a:ext uri="{FF2B5EF4-FFF2-40B4-BE49-F238E27FC236}">
                <a16:creationId xmlns:a16="http://schemas.microsoft.com/office/drawing/2014/main" id="{C414548A-06C0-4864-BF48-E8EE9837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1" y="209708"/>
            <a:ext cx="4248987" cy="28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rink">
            <a:hlinkClick r:id="" action="ppaction://media"/>
            <a:extLst>
              <a:ext uri="{FF2B5EF4-FFF2-40B4-BE49-F238E27FC236}">
                <a16:creationId xmlns:a16="http://schemas.microsoft.com/office/drawing/2014/main" id="{55633FF8-3169-4A60-A3B7-FBC25BDDC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D32-35A2-4045-B7BC-7ABACF27C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7" y="128450"/>
            <a:ext cx="9144000" cy="115701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DF709-D821-4CEA-B6E3-4C55530C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41" y="1736035"/>
            <a:ext cx="10710215" cy="4993515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orange juice : n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4E361-7483-4A3E-BC37-D4C3C0D8C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48" y="2532189"/>
            <a:ext cx="3193773" cy="4325811"/>
          </a:xfrm>
          <a:prstGeom prst="rect">
            <a:avLst/>
          </a:prstGeom>
        </p:spPr>
      </p:pic>
      <p:pic>
        <p:nvPicPr>
          <p:cNvPr id="5" name="orange juice">
            <a:hlinkClick r:id="" action="ppaction://media"/>
            <a:extLst>
              <a:ext uri="{FF2B5EF4-FFF2-40B4-BE49-F238E27FC236}">
                <a16:creationId xmlns:a16="http://schemas.microsoft.com/office/drawing/2014/main" id="{87BC931D-D917-4972-AA8F-9468DA9EA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6ACF-A15C-4240-88D3-8F6A0DA1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318812"/>
            <a:ext cx="9144000" cy="85221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2FB43-52AE-4365-94ED-604BDBE32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4730"/>
            <a:ext cx="9144000" cy="3853070"/>
          </a:xfrm>
        </p:spPr>
        <p:txBody>
          <a:bodyPr/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milk 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B4C1D-3944-4D60-AE43-FA0877B5C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408" y="768108"/>
            <a:ext cx="4055963" cy="4209987"/>
          </a:xfrm>
          <a:prstGeom prst="rect">
            <a:avLst/>
          </a:prstGeom>
        </p:spPr>
      </p:pic>
      <p:pic>
        <p:nvPicPr>
          <p:cNvPr id="4" name="milk">
            <a:hlinkClick r:id="" action="ppaction://media"/>
            <a:extLst>
              <a:ext uri="{FF2B5EF4-FFF2-40B4-BE49-F238E27FC236}">
                <a16:creationId xmlns:a16="http://schemas.microsoft.com/office/drawing/2014/main" id="{81B441AD-A627-4E80-B8AD-135406AED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56F9-3180-44D2-BE19-C03AE4084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22" y="366989"/>
            <a:ext cx="9144000" cy="9847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F32BC-EC9D-4B4D-B59C-3E8A767CE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4243"/>
            <a:ext cx="9144000" cy="5256451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DD000-D785-4561-A91A-2B7D440A9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046" y="2120349"/>
            <a:ext cx="2618273" cy="4620346"/>
          </a:xfrm>
          <a:prstGeom prst="rect">
            <a:avLst/>
          </a:prstGeom>
        </p:spPr>
      </p:pic>
      <p:pic>
        <p:nvPicPr>
          <p:cNvPr id="5" name="water">
            <a:hlinkClick r:id="" action="ppaction://media"/>
            <a:extLst>
              <a:ext uri="{FF2B5EF4-FFF2-40B4-BE49-F238E27FC236}">
                <a16:creationId xmlns:a16="http://schemas.microsoft.com/office/drawing/2014/main" id="{350D1278-F237-4FE9-80A0-A8E0C8449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9574-E80A-4ECC-99DB-FCA7FF2E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511" y="285580"/>
            <a:ext cx="9144000" cy="8189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C8C79-4023-4A0B-A918-38ACC72B2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2363"/>
            <a:ext cx="9144000" cy="393543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lemonade: n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á»ng nÆ°á»c chanh khi nÃ o thÃ¬ tá»t nháº¥t: CÃ¢u tráº£ lá»i cÃ³ thá» khiáº¿n báº¡n khÃ´ng ngá»!">
            <a:extLst>
              <a:ext uri="{FF2B5EF4-FFF2-40B4-BE49-F238E27FC236}">
                <a16:creationId xmlns:a16="http://schemas.microsoft.com/office/drawing/2014/main" id="{1776CA27-5125-489A-B17C-F95E6696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831195"/>
            <a:ext cx="5423366" cy="33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emonade">
            <a:hlinkClick r:id="" action="ppaction://media"/>
            <a:extLst>
              <a:ext uri="{FF2B5EF4-FFF2-40B4-BE49-F238E27FC236}">
                <a16:creationId xmlns:a16="http://schemas.microsoft.com/office/drawing/2014/main" id="{82E9A62D-5D72-42A6-B73E-A34EB443D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4224" y="3907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271D-AC47-4039-9B87-84FB2D978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206"/>
            <a:ext cx="9144000" cy="6931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E7C-C77A-4B36-9877-EA0E8F48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26" y="1046922"/>
            <a:ext cx="9144000" cy="5811077"/>
          </a:xfrm>
        </p:spPr>
        <p:txBody>
          <a:bodyPr numCol="2">
            <a:normAutofit fontScale="25000" lnSpcReduction="20000"/>
          </a:bodyPr>
          <a:lstStyle/>
          <a:p>
            <a:pPr algn="l"/>
            <a:r>
              <a:rPr lang="en-US" sz="2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food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fish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chicken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rice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bread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beef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pork</a:t>
            </a:r>
          </a:p>
          <a:p>
            <a:pPr marL="1143000" indent="-1143000" algn="l">
              <a:buFontTx/>
              <a:buChar char="-"/>
            </a:pPr>
            <a:endParaRPr lang="en-US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FontTx/>
              <a:buChar char="-"/>
            </a:pPr>
            <a:endParaRPr lang="en-US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buFontTx/>
              <a:buChar char="-"/>
            </a:pPr>
            <a:endParaRPr lang="en-US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drink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orange juice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milk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water</a:t>
            </a:r>
          </a:p>
          <a:p>
            <a:pPr algn="l"/>
            <a:r>
              <a:rPr lang="en-US" sz="2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lemonade</a:t>
            </a:r>
          </a:p>
          <a:p>
            <a:pPr marL="685800" indent="-685800" algn="l">
              <a:buFontTx/>
              <a:buChar char="-"/>
            </a:pPr>
            <a:endParaRPr lang="en-US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Tx/>
              <a:buChar char="-"/>
            </a:pPr>
            <a:endParaRPr lang="en-US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Tx/>
              <a:buChar char="-"/>
            </a:pPr>
            <a:endParaRPr lang="en-US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Tx/>
              <a:buChar char="-"/>
            </a:pPr>
            <a:endParaRPr lang="en-US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Tx/>
              <a:buChar char="-"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Tx/>
              <a:buChar char="-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20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C973-4A5C-4D5D-9F22-E069FAE96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57" y="0"/>
            <a:ext cx="9144000" cy="102448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38FAF-08F6-4955-A373-73B4DBFC7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24489"/>
            <a:ext cx="9144000" cy="516427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Structure: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It’s ……..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It’s ………………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0797A-8174-4B74-BA4A-45A9AD044838}"/>
              </a:ext>
            </a:extLst>
          </p:cNvPr>
          <p:cNvSpPr/>
          <p:nvPr/>
        </p:nvSpPr>
        <p:spPr>
          <a:xfrm>
            <a:off x="3559126" y="2424172"/>
            <a:ext cx="1203374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92DAA-6244-4562-9E2E-31B9D7F70639}"/>
              </a:ext>
            </a:extLst>
          </p:cNvPr>
          <p:cNvSpPr/>
          <p:nvPr/>
        </p:nvSpPr>
        <p:spPr>
          <a:xfrm>
            <a:off x="3559126" y="3730635"/>
            <a:ext cx="291824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juice</a:t>
            </a:r>
          </a:p>
        </p:txBody>
      </p:sp>
      <p:pic>
        <p:nvPicPr>
          <p:cNvPr id="9" name="Picture 2" descr="Káº¿t quáº£ hÃ¬nh áº£nh cho beef">
            <a:extLst>
              <a:ext uri="{FF2B5EF4-FFF2-40B4-BE49-F238E27FC236}">
                <a16:creationId xmlns:a16="http://schemas.microsoft.com/office/drawing/2014/main" id="{B62A0D72-51AA-48EE-8AA0-1DB6EBC8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96" y="335797"/>
            <a:ext cx="3788772" cy="29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cam Ã©p chai">
            <a:extLst>
              <a:ext uri="{FF2B5EF4-FFF2-40B4-BE49-F238E27FC236}">
                <a16:creationId xmlns:a16="http://schemas.microsoft.com/office/drawing/2014/main" id="{50C53D0B-E544-427F-9068-06952FF3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94" y="3595651"/>
            <a:ext cx="3262349" cy="32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9F0C-B2C3-4B0E-935E-7318EB3C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0"/>
            <a:ext cx="9144000" cy="99798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Consolidation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C2610-7603-4950-A740-3906D62CC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" y="1219200"/>
            <a:ext cx="11555895" cy="53406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06CDF-F241-4832-94F1-BCFD87F7E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2" y="1225826"/>
            <a:ext cx="9188548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55582-FA1F-4867-9619-0BAF3DC4C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28" y="997984"/>
            <a:ext cx="5495254" cy="5860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82EB0-85B7-4720-9B40-EE2E45EDD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866390" cy="5541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F724D-37A8-4140-B56D-4007A6476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71" y="1186993"/>
            <a:ext cx="5481996" cy="5481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DA3A5C-3BFB-4B43-92D4-C80C5A482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8" y="1186992"/>
            <a:ext cx="7003467" cy="52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E5CD-4B12-401F-9036-12411D756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1968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36C5A-42E0-4959-9D7D-21361D30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14330"/>
            <a:ext cx="10137913" cy="324347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Learn new words and structure by heart</a:t>
            </a:r>
          </a:p>
        </p:txBody>
      </p:sp>
    </p:spTree>
    <p:extLst>
      <p:ext uri="{BB962C8B-B14F-4D97-AF65-F5344CB8AC3E}">
        <p14:creationId xmlns:p14="http://schemas.microsoft.com/office/powerpoint/2010/main" val="41211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8F4C-FC46-4753-91BE-6C15BF5C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234468"/>
            <a:ext cx="9144000" cy="121001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New lesson</a:t>
            </a:r>
          </a:p>
        </p:txBody>
      </p:sp>
    </p:spTree>
    <p:extLst>
      <p:ext uri="{BB962C8B-B14F-4D97-AF65-F5344CB8AC3E}">
        <p14:creationId xmlns:p14="http://schemas.microsoft.com/office/powerpoint/2010/main" val="427645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51A2-2FA0-4829-9A22-D0A6E0DA3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78" y="-406228"/>
            <a:ext cx="9144000" cy="14353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Saturday, January 19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422F1-5B48-43ED-8C4A-FD8B14FCA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6" y="1149625"/>
            <a:ext cx="10257182" cy="548971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13: Would you like some milk? </a:t>
            </a:r>
          </a:p>
          <a:p>
            <a:pPr algn="l"/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  <a:p>
            <a:pPr algn="l"/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Look, listen and repeat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6C00-DE2C-40F6-8616-A4E749387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0"/>
            <a:ext cx="9144000" cy="8477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EEA2E-012F-46E5-8159-8A99C647A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1654"/>
            <a:ext cx="9144000" cy="7053322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upload.wikimedia.org/wikipedia/commons/thumb/6/6d/Good_Food_Display_-_NCI_Visuals_Online.jpg/1024px-Good_Food_Display_-_NCI_Visuals_Online.jpg">
            <a:extLst>
              <a:ext uri="{FF2B5EF4-FFF2-40B4-BE49-F238E27FC236}">
                <a16:creationId xmlns:a16="http://schemas.microsoft.com/office/drawing/2014/main" id="{3F138DB0-57F8-48DF-B233-C3F038AF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01" y="1483932"/>
            <a:ext cx="3967089" cy="26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food">
            <a:hlinkClick r:id="" action="ppaction://media"/>
            <a:extLst>
              <a:ext uri="{FF2B5EF4-FFF2-40B4-BE49-F238E27FC236}">
                <a16:creationId xmlns:a16="http://schemas.microsoft.com/office/drawing/2014/main" id="{7DC99DAE-9274-42A7-85B7-B06C925C0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6470" y="3520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B12C-CE1D-417E-A704-C2F1EA2DD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1858"/>
            <a:ext cx="9144000" cy="7627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FD3F5-D303-4082-B3D8-46F6AAFF0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0326"/>
            <a:ext cx="9144000" cy="4811151"/>
          </a:xfrm>
        </p:spPr>
        <p:txBody>
          <a:bodyPr/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fish: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28CC2-8E0B-43CD-971E-FECD8DFAB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83" y="1915141"/>
            <a:ext cx="5753117" cy="3910718"/>
          </a:xfrm>
          <a:prstGeom prst="rect">
            <a:avLst/>
          </a:prstGeom>
        </p:spPr>
      </p:pic>
      <p:pic>
        <p:nvPicPr>
          <p:cNvPr id="5" name="fish">
            <a:hlinkClick r:id="" action="ppaction://media"/>
            <a:extLst>
              <a:ext uri="{FF2B5EF4-FFF2-40B4-BE49-F238E27FC236}">
                <a16:creationId xmlns:a16="http://schemas.microsoft.com/office/drawing/2014/main" id="{0E1E7DAE-FC93-4B69-8C4B-153AC0E28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4642" y="3723862"/>
            <a:ext cx="609600" cy="5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3898-9751-420F-882B-D41E0E0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1B05-52C0-439F-BE67-DD924CE5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chicken: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F055B-2995-44E9-85F6-313568EED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037" y="2268942"/>
            <a:ext cx="5269137" cy="3381375"/>
          </a:xfrm>
          <a:prstGeom prst="rect">
            <a:avLst/>
          </a:prstGeom>
        </p:spPr>
      </p:pic>
      <p:pic>
        <p:nvPicPr>
          <p:cNvPr id="5" name="chicken">
            <a:hlinkClick r:id="" action="ppaction://media"/>
            <a:extLst>
              <a:ext uri="{FF2B5EF4-FFF2-40B4-BE49-F238E27FC236}">
                <a16:creationId xmlns:a16="http://schemas.microsoft.com/office/drawing/2014/main" id="{23B5E6DA-6C15-4EEF-BBB4-896CA8946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9148" y="4449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D70A-5493-43E8-9F83-1F111B9EB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70" y="243388"/>
            <a:ext cx="9144000" cy="9493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15508-AC0C-4E3C-9DF2-D24712288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1"/>
            <a:ext cx="9144000" cy="4906616"/>
          </a:xfrm>
        </p:spPr>
        <p:txBody>
          <a:bodyPr/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rice: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Káº¿t quáº£ hÃ¬nh áº£nh cho bÃ¡t cÆ¡m">
            <a:extLst>
              <a:ext uri="{FF2B5EF4-FFF2-40B4-BE49-F238E27FC236}">
                <a16:creationId xmlns:a16="http://schemas.microsoft.com/office/drawing/2014/main" id="{48321FFB-0574-4C8E-A726-0FECC65A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56" y="2248615"/>
            <a:ext cx="4544344" cy="29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ice">
            <a:hlinkClick r:id="" action="ppaction://media"/>
            <a:extLst>
              <a:ext uri="{FF2B5EF4-FFF2-40B4-BE49-F238E27FC236}">
                <a16:creationId xmlns:a16="http://schemas.microsoft.com/office/drawing/2014/main" id="{A566ABC5-7DEF-4165-B896-29D60B235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9855" y="4053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2C18-4E01-4858-8D02-00458830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320607"/>
            <a:ext cx="9144000" cy="9979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New words: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0BD9-0BEE-4A8F-B9A1-2DD04B6B5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5879"/>
            <a:ext cx="9144000" cy="4439478"/>
          </a:xfrm>
        </p:spPr>
        <p:txBody>
          <a:bodyPr/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bread: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10" descr="HÃ¬nh áº£nh cÃ³ liÃªn quan">
            <a:extLst>
              <a:ext uri="{FF2B5EF4-FFF2-40B4-BE49-F238E27FC236}">
                <a16:creationId xmlns:a16="http://schemas.microsoft.com/office/drawing/2014/main" id="{E91C6BB6-C625-46D5-B991-C38FE212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32" y="1914644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ead">
            <a:hlinkClick r:id="" action="ppaction://media"/>
            <a:extLst>
              <a:ext uri="{FF2B5EF4-FFF2-40B4-BE49-F238E27FC236}">
                <a16:creationId xmlns:a16="http://schemas.microsoft.com/office/drawing/2014/main" id="{A28C6E20-DD3C-4138-B9D2-FEEDEAF8D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1356" y="3813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35EC-B6C5-4B4A-AEE8-8C60E0C58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902" y="221534"/>
            <a:ext cx="9144000" cy="13557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8C5EF-F5DE-476F-AA1A-41D2B6F07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421" y="2123177"/>
            <a:ext cx="9144000" cy="277225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beef: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0D17A-61A3-41A9-921D-9F6F9E71D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760" y="682658"/>
            <a:ext cx="4049322" cy="2810706"/>
          </a:xfrm>
          <a:prstGeom prst="rect">
            <a:avLst/>
          </a:prstGeom>
        </p:spPr>
      </p:pic>
      <p:pic>
        <p:nvPicPr>
          <p:cNvPr id="4" name="beef">
            <a:hlinkClick r:id="" action="ppaction://media"/>
            <a:extLst>
              <a:ext uri="{FF2B5EF4-FFF2-40B4-BE49-F238E27FC236}">
                <a16:creationId xmlns:a16="http://schemas.microsoft.com/office/drawing/2014/main" id="{8ED3728B-C6D2-46E2-87CA-3CE90F6E7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655FFF3-6AB0-44DF-881D-6B06D44B9564}"/>
  <p:tag name="ISPRING_RESOURCE_FOLDER" val="D:\TRANG\GIAO AN DIEN TU\SHCM CUM New\"/>
  <p:tag name="ISPRING_PRESENTATION_PATH" val="D:\TRANG\GIAO AN DIEN TU\SHCM CUM New.pptx"/>
  <p:tag name="ISPRING_PROJECT_VERSION" val="9"/>
  <p:tag name="ISPRING_PROJECT_FOLDER_UPDATED" val="1"/>
  <p:tag name="ISPRING_SCREEN_RECS_UPDATED" val="D:\TRANG\GIAO AN DIEN TU\SHCM CUM New\"/>
  <p:tag name="ISPRING_PRESENTATION_TITLE" val="SHCM CUM New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203</Words>
  <Application>Microsoft Office PowerPoint</Application>
  <PresentationFormat>Widescreen</PresentationFormat>
  <Paragraphs>76</Paragraphs>
  <Slides>19</Slides>
  <Notes>13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Office Theme</vt:lpstr>
      <vt:lpstr>I. Warm up:</vt:lpstr>
      <vt:lpstr>II. New lesson</vt:lpstr>
      <vt:lpstr>Saturday, January 19th, 2019</vt:lpstr>
      <vt:lpstr>* New words:   </vt:lpstr>
      <vt:lpstr>* New words: </vt:lpstr>
      <vt:lpstr>* New words: </vt:lpstr>
      <vt:lpstr>* New words: </vt:lpstr>
      <vt:lpstr>* New words: </vt:lpstr>
      <vt:lpstr>New words:</vt:lpstr>
      <vt:lpstr>New words:</vt:lpstr>
      <vt:lpstr>* New words: </vt:lpstr>
      <vt:lpstr>* New words: </vt:lpstr>
      <vt:lpstr>* New words: </vt:lpstr>
      <vt:lpstr>* New words: </vt:lpstr>
      <vt:lpstr>New words:</vt:lpstr>
      <vt:lpstr>New words:</vt:lpstr>
      <vt:lpstr>2. Point and say</vt:lpstr>
      <vt:lpstr>III. Consolidation</vt:lpstr>
      <vt:lpstr>IV.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SHCM CUM New</dc:title>
  <dc:creator>LÊ THỊ HUYỀN TRANG</dc:creator>
  <cp:lastModifiedBy>LÊ THỊ HUYỀN TRANG</cp:lastModifiedBy>
  <cp:revision>39</cp:revision>
  <dcterms:created xsi:type="dcterms:W3CDTF">2019-01-08T09:11:48Z</dcterms:created>
  <dcterms:modified xsi:type="dcterms:W3CDTF">2019-01-18T15:33:15Z</dcterms:modified>
</cp:coreProperties>
</file>