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303" r:id="rId4"/>
    <p:sldId id="259" r:id="rId5"/>
    <p:sldId id="282" r:id="rId6"/>
    <p:sldId id="284" r:id="rId7"/>
    <p:sldId id="285" r:id="rId8"/>
    <p:sldId id="283" r:id="rId9"/>
    <p:sldId id="261" r:id="rId10"/>
    <p:sldId id="262" r:id="rId11"/>
    <p:sldId id="263" r:id="rId12"/>
    <p:sldId id="286" r:id="rId13"/>
    <p:sldId id="287" r:id="rId14"/>
    <p:sldId id="288" r:id="rId15"/>
    <p:sldId id="289" r:id="rId16"/>
    <p:sldId id="270" r:id="rId17"/>
    <p:sldId id="291" r:id="rId18"/>
    <p:sldId id="294" r:id="rId19"/>
    <p:sldId id="274" r:id="rId20"/>
    <p:sldId id="296" r:id="rId21"/>
    <p:sldId id="298" r:id="rId22"/>
    <p:sldId id="290" r:id="rId23"/>
    <p:sldId id="278" r:id="rId24"/>
    <p:sldId id="299" r:id="rId25"/>
    <p:sldId id="301" r:id="rId26"/>
    <p:sldId id="302" r:id="rId27"/>
    <p:sldId id="300" r:id="rId28"/>
    <p:sldId id="279" r:id="rId29"/>
    <p:sldId id="281" r:id="rId30"/>
  </p:sldIdLst>
  <p:sldSz cx="9144000" cy="6858000" type="screen4x3"/>
  <p:notesSz cx="6858000" cy="9144000"/>
  <p:custDataLst>
    <p:tags r:id="rId3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681F1"/>
    <a:srgbClr val="B60A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F7543-AEBB-45E9-852F-2DE5765A1043}" type="datetimeFigureOut">
              <a:rPr lang="en-US" smtClean="0"/>
              <a:pPr/>
              <a:t>23/12/2019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F2E1D0-7311-4ED2-B2E4-392D3DCFDF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55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5251-B964-4B8D-9271-68042B18A03F}" type="datetimeFigureOut">
              <a:rPr lang="en-US" smtClean="0"/>
              <a:pPr/>
              <a:t>23/12/2019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20AB-B98F-4210-A859-C2E4AD16F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5251-B964-4B8D-9271-68042B18A03F}" type="datetimeFigureOut">
              <a:rPr lang="en-US" smtClean="0"/>
              <a:pPr/>
              <a:t>23/12/2019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20AB-B98F-4210-A859-C2E4AD16F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5251-B964-4B8D-9271-68042B18A03F}" type="datetimeFigureOut">
              <a:rPr lang="en-US" smtClean="0"/>
              <a:pPr/>
              <a:t>23/12/2019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20AB-B98F-4210-A859-C2E4AD16F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5251-B964-4B8D-9271-68042B18A03F}" type="datetimeFigureOut">
              <a:rPr lang="en-US" smtClean="0"/>
              <a:pPr/>
              <a:t>23/12/2019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20AB-B98F-4210-A859-C2E4AD16F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5251-B964-4B8D-9271-68042B18A03F}" type="datetimeFigureOut">
              <a:rPr lang="en-US" smtClean="0"/>
              <a:pPr/>
              <a:t>23/12/2019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20AB-B98F-4210-A859-C2E4AD16F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5251-B964-4B8D-9271-68042B18A03F}" type="datetimeFigureOut">
              <a:rPr lang="en-US" smtClean="0"/>
              <a:pPr/>
              <a:t>23/12/2019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20AB-B98F-4210-A859-C2E4AD16F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5251-B964-4B8D-9271-68042B18A03F}" type="datetimeFigureOut">
              <a:rPr lang="en-US" smtClean="0"/>
              <a:pPr/>
              <a:t>23/12/2019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20AB-B98F-4210-A859-C2E4AD16F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5251-B964-4B8D-9271-68042B18A03F}" type="datetimeFigureOut">
              <a:rPr lang="en-US" smtClean="0"/>
              <a:pPr/>
              <a:t>23/12/2019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20AB-B98F-4210-A859-C2E4AD16F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5251-B964-4B8D-9271-68042B18A03F}" type="datetimeFigureOut">
              <a:rPr lang="en-US" smtClean="0"/>
              <a:pPr/>
              <a:t>23/12/2019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20AB-B98F-4210-A859-C2E4AD16F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5251-B964-4B8D-9271-68042B18A03F}" type="datetimeFigureOut">
              <a:rPr lang="en-US" smtClean="0"/>
              <a:pPr/>
              <a:t>23/12/2019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20AB-B98F-4210-A859-C2E4AD16F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5251-B964-4B8D-9271-68042B18A03F}" type="datetimeFigureOut">
              <a:rPr lang="en-US" smtClean="0"/>
              <a:pPr/>
              <a:t>23/12/2019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20AB-B98F-4210-A859-C2E4AD16F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B5251-B964-4B8D-9271-68042B18A03F}" type="datetimeFigureOut">
              <a:rPr lang="en-US" smtClean="0"/>
              <a:pPr/>
              <a:t>23/12/2019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620AB-B98F-4210-A859-C2E4AD16F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05.xml"/><Relationship Id="rId13" Type="http://schemas.openxmlformats.org/officeDocument/2006/relationships/tags" Target="../tags/tag110.xml"/><Relationship Id="rId3" Type="http://schemas.openxmlformats.org/officeDocument/2006/relationships/tags" Target="../tags/tag100.xml"/><Relationship Id="rId7" Type="http://schemas.openxmlformats.org/officeDocument/2006/relationships/tags" Target="../tags/tag104.xml"/><Relationship Id="rId12" Type="http://schemas.openxmlformats.org/officeDocument/2006/relationships/tags" Target="../tags/tag109.xml"/><Relationship Id="rId2" Type="http://schemas.openxmlformats.org/officeDocument/2006/relationships/tags" Target="../tags/tag99.xml"/><Relationship Id="rId16" Type="http://schemas.openxmlformats.org/officeDocument/2006/relationships/image" Target="../media/image12.jpeg"/><Relationship Id="rId1" Type="http://schemas.openxmlformats.org/officeDocument/2006/relationships/tags" Target="../tags/tag98.xml"/><Relationship Id="rId6" Type="http://schemas.openxmlformats.org/officeDocument/2006/relationships/tags" Target="../tags/tag103.xml"/><Relationship Id="rId11" Type="http://schemas.openxmlformats.org/officeDocument/2006/relationships/tags" Target="../tags/tag108.xml"/><Relationship Id="rId5" Type="http://schemas.openxmlformats.org/officeDocument/2006/relationships/tags" Target="../tags/tag102.xml"/><Relationship Id="rId15" Type="http://schemas.openxmlformats.org/officeDocument/2006/relationships/slideLayout" Target="../slideLayouts/slideLayout6.xml"/><Relationship Id="rId10" Type="http://schemas.openxmlformats.org/officeDocument/2006/relationships/tags" Target="../tags/tag107.xml"/><Relationship Id="rId4" Type="http://schemas.openxmlformats.org/officeDocument/2006/relationships/tags" Target="../tags/tag101.xml"/><Relationship Id="rId9" Type="http://schemas.openxmlformats.org/officeDocument/2006/relationships/tags" Target="../tags/tag106.xml"/><Relationship Id="rId14" Type="http://schemas.openxmlformats.org/officeDocument/2006/relationships/tags" Target="../tags/tag11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19.xml"/><Relationship Id="rId13" Type="http://schemas.openxmlformats.org/officeDocument/2006/relationships/tags" Target="../tags/tag124.xml"/><Relationship Id="rId3" Type="http://schemas.openxmlformats.org/officeDocument/2006/relationships/tags" Target="../tags/tag114.xml"/><Relationship Id="rId7" Type="http://schemas.openxmlformats.org/officeDocument/2006/relationships/tags" Target="../tags/tag118.xml"/><Relationship Id="rId12" Type="http://schemas.openxmlformats.org/officeDocument/2006/relationships/tags" Target="../tags/tag123.xml"/><Relationship Id="rId2" Type="http://schemas.openxmlformats.org/officeDocument/2006/relationships/tags" Target="../tags/tag113.xml"/><Relationship Id="rId16" Type="http://schemas.openxmlformats.org/officeDocument/2006/relationships/image" Target="../media/image12.jpeg"/><Relationship Id="rId1" Type="http://schemas.openxmlformats.org/officeDocument/2006/relationships/tags" Target="../tags/tag112.xml"/><Relationship Id="rId6" Type="http://schemas.openxmlformats.org/officeDocument/2006/relationships/tags" Target="../tags/tag117.xml"/><Relationship Id="rId11" Type="http://schemas.openxmlformats.org/officeDocument/2006/relationships/tags" Target="../tags/tag122.xml"/><Relationship Id="rId5" Type="http://schemas.openxmlformats.org/officeDocument/2006/relationships/tags" Target="../tags/tag116.xml"/><Relationship Id="rId15" Type="http://schemas.openxmlformats.org/officeDocument/2006/relationships/slideLayout" Target="../slideLayouts/slideLayout6.xml"/><Relationship Id="rId10" Type="http://schemas.openxmlformats.org/officeDocument/2006/relationships/tags" Target="../tags/tag121.xml"/><Relationship Id="rId4" Type="http://schemas.openxmlformats.org/officeDocument/2006/relationships/tags" Target="../tags/tag115.xml"/><Relationship Id="rId9" Type="http://schemas.openxmlformats.org/officeDocument/2006/relationships/tags" Target="../tags/tag120.xml"/><Relationship Id="rId14" Type="http://schemas.openxmlformats.org/officeDocument/2006/relationships/tags" Target="../tags/tag12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33.xml"/><Relationship Id="rId13" Type="http://schemas.openxmlformats.org/officeDocument/2006/relationships/tags" Target="../tags/tag138.xml"/><Relationship Id="rId3" Type="http://schemas.openxmlformats.org/officeDocument/2006/relationships/tags" Target="../tags/tag128.xml"/><Relationship Id="rId7" Type="http://schemas.openxmlformats.org/officeDocument/2006/relationships/tags" Target="../tags/tag132.xml"/><Relationship Id="rId12" Type="http://schemas.openxmlformats.org/officeDocument/2006/relationships/tags" Target="../tags/tag137.xml"/><Relationship Id="rId2" Type="http://schemas.openxmlformats.org/officeDocument/2006/relationships/tags" Target="../tags/tag127.xml"/><Relationship Id="rId16" Type="http://schemas.openxmlformats.org/officeDocument/2006/relationships/image" Target="../media/image12.jpeg"/><Relationship Id="rId1" Type="http://schemas.openxmlformats.org/officeDocument/2006/relationships/tags" Target="../tags/tag126.xml"/><Relationship Id="rId6" Type="http://schemas.openxmlformats.org/officeDocument/2006/relationships/tags" Target="../tags/tag131.xml"/><Relationship Id="rId11" Type="http://schemas.openxmlformats.org/officeDocument/2006/relationships/tags" Target="../tags/tag136.xml"/><Relationship Id="rId5" Type="http://schemas.openxmlformats.org/officeDocument/2006/relationships/tags" Target="../tags/tag130.xml"/><Relationship Id="rId15" Type="http://schemas.openxmlformats.org/officeDocument/2006/relationships/slideLayout" Target="../slideLayouts/slideLayout6.xml"/><Relationship Id="rId10" Type="http://schemas.openxmlformats.org/officeDocument/2006/relationships/tags" Target="../tags/tag135.xml"/><Relationship Id="rId4" Type="http://schemas.openxmlformats.org/officeDocument/2006/relationships/tags" Target="../tags/tag129.xml"/><Relationship Id="rId9" Type="http://schemas.openxmlformats.org/officeDocument/2006/relationships/tags" Target="../tags/tag134.xml"/><Relationship Id="rId14" Type="http://schemas.openxmlformats.org/officeDocument/2006/relationships/tags" Target="../tags/tag13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47.xml"/><Relationship Id="rId13" Type="http://schemas.openxmlformats.org/officeDocument/2006/relationships/tags" Target="../tags/tag152.xml"/><Relationship Id="rId3" Type="http://schemas.openxmlformats.org/officeDocument/2006/relationships/tags" Target="../tags/tag142.xml"/><Relationship Id="rId7" Type="http://schemas.openxmlformats.org/officeDocument/2006/relationships/tags" Target="../tags/tag146.xml"/><Relationship Id="rId12" Type="http://schemas.openxmlformats.org/officeDocument/2006/relationships/tags" Target="../tags/tag151.xml"/><Relationship Id="rId2" Type="http://schemas.openxmlformats.org/officeDocument/2006/relationships/tags" Target="../tags/tag141.xml"/><Relationship Id="rId16" Type="http://schemas.openxmlformats.org/officeDocument/2006/relationships/image" Target="../media/image12.jpeg"/><Relationship Id="rId1" Type="http://schemas.openxmlformats.org/officeDocument/2006/relationships/tags" Target="../tags/tag140.xml"/><Relationship Id="rId6" Type="http://schemas.openxmlformats.org/officeDocument/2006/relationships/tags" Target="../tags/tag145.xml"/><Relationship Id="rId11" Type="http://schemas.openxmlformats.org/officeDocument/2006/relationships/tags" Target="../tags/tag150.xml"/><Relationship Id="rId5" Type="http://schemas.openxmlformats.org/officeDocument/2006/relationships/tags" Target="../tags/tag144.xml"/><Relationship Id="rId15" Type="http://schemas.openxmlformats.org/officeDocument/2006/relationships/slideLayout" Target="../slideLayouts/slideLayout6.xml"/><Relationship Id="rId10" Type="http://schemas.openxmlformats.org/officeDocument/2006/relationships/tags" Target="../tags/tag149.xml"/><Relationship Id="rId4" Type="http://schemas.openxmlformats.org/officeDocument/2006/relationships/tags" Target="../tags/tag143.xml"/><Relationship Id="rId9" Type="http://schemas.openxmlformats.org/officeDocument/2006/relationships/tags" Target="../tags/tag148.xml"/><Relationship Id="rId14" Type="http://schemas.openxmlformats.org/officeDocument/2006/relationships/tags" Target="../tags/tag15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61.xml"/><Relationship Id="rId13" Type="http://schemas.openxmlformats.org/officeDocument/2006/relationships/tags" Target="../tags/tag166.xml"/><Relationship Id="rId18" Type="http://schemas.openxmlformats.org/officeDocument/2006/relationships/tags" Target="../tags/tag171.xml"/><Relationship Id="rId26" Type="http://schemas.openxmlformats.org/officeDocument/2006/relationships/tags" Target="../tags/tag179.xml"/><Relationship Id="rId3" Type="http://schemas.openxmlformats.org/officeDocument/2006/relationships/tags" Target="../tags/tag156.xml"/><Relationship Id="rId21" Type="http://schemas.openxmlformats.org/officeDocument/2006/relationships/tags" Target="../tags/tag174.xml"/><Relationship Id="rId7" Type="http://schemas.openxmlformats.org/officeDocument/2006/relationships/tags" Target="../tags/tag160.xml"/><Relationship Id="rId12" Type="http://schemas.openxmlformats.org/officeDocument/2006/relationships/tags" Target="../tags/tag165.xml"/><Relationship Id="rId17" Type="http://schemas.openxmlformats.org/officeDocument/2006/relationships/tags" Target="../tags/tag170.xml"/><Relationship Id="rId25" Type="http://schemas.openxmlformats.org/officeDocument/2006/relationships/tags" Target="../tags/tag178.xml"/><Relationship Id="rId2" Type="http://schemas.openxmlformats.org/officeDocument/2006/relationships/tags" Target="../tags/tag155.xml"/><Relationship Id="rId16" Type="http://schemas.openxmlformats.org/officeDocument/2006/relationships/tags" Target="../tags/tag169.xml"/><Relationship Id="rId20" Type="http://schemas.openxmlformats.org/officeDocument/2006/relationships/tags" Target="../tags/tag173.xml"/><Relationship Id="rId29" Type="http://schemas.openxmlformats.org/officeDocument/2006/relationships/image" Target="../media/image8.jpeg"/><Relationship Id="rId1" Type="http://schemas.openxmlformats.org/officeDocument/2006/relationships/tags" Target="../tags/tag154.xml"/><Relationship Id="rId6" Type="http://schemas.openxmlformats.org/officeDocument/2006/relationships/tags" Target="../tags/tag159.xml"/><Relationship Id="rId11" Type="http://schemas.openxmlformats.org/officeDocument/2006/relationships/tags" Target="../tags/tag164.xml"/><Relationship Id="rId24" Type="http://schemas.openxmlformats.org/officeDocument/2006/relationships/tags" Target="../tags/tag177.xml"/><Relationship Id="rId5" Type="http://schemas.openxmlformats.org/officeDocument/2006/relationships/tags" Target="../tags/tag158.xml"/><Relationship Id="rId15" Type="http://schemas.openxmlformats.org/officeDocument/2006/relationships/tags" Target="../tags/tag168.xml"/><Relationship Id="rId23" Type="http://schemas.openxmlformats.org/officeDocument/2006/relationships/tags" Target="../tags/tag176.xml"/><Relationship Id="rId28" Type="http://schemas.openxmlformats.org/officeDocument/2006/relationships/slideLayout" Target="../slideLayouts/slideLayout6.xml"/><Relationship Id="rId10" Type="http://schemas.openxmlformats.org/officeDocument/2006/relationships/tags" Target="../tags/tag163.xml"/><Relationship Id="rId19" Type="http://schemas.openxmlformats.org/officeDocument/2006/relationships/tags" Target="../tags/tag172.xml"/><Relationship Id="rId31" Type="http://schemas.openxmlformats.org/officeDocument/2006/relationships/image" Target="../media/image12.jpeg"/><Relationship Id="rId4" Type="http://schemas.openxmlformats.org/officeDocument/2006/relationships/tags" Target="../tags/tag157.xml"/><Relationship Id="rId9" Type="http://schemas.openxmlformats.org/officeDocument/2006/relationships/tags" Target="../tags/tag162.xml"/><Relationship Id="rId14" Type="http://schemas.openxmlformats.org/officeDocument/2006/relationships/tags" Target="../tags/tag167.xml"/><Relationship Id="rId22" Type="http://schemas.openxmlformats.org/officeDocument/2006/relationships/tags" Target="../tags/tag175.xml"/><Relationship Id="rId27" Type="http://schemas.openxmlformats.org/officeDocument/2006/relationships/tags" Target="../tags/tag180.xml"/><Relationship Id="rId30" Type="http://schemas.openxmlformats.org/officeDocument/2006/relationships/image" Target="../media/image13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88.xml"/><Relationship Id="rId13" Type="http://schemas.openxmlformats.org/officeDocument/2006/relationships/tags" Target="../tags/tag193.xml"/><Relationship Id="rId18" Type="http://schemas.openxmlformats.org/officeDocument/2006/relationships/tags" Target="../tags/tag198.xml"/><Relationship Id="rId26" Type="http://schemas.openxmlformats.org/officeDocument/2006/relationships/image" Target="../media/image8.jpeg"/><Relationship Id="rId3" Type="http://schemas.openxmlformats.org/officeDocument/2006/relationships/tags" Target="../tags/tag183.xml"/><Relationship Id="rId21" Type="http://schemas.openxmlformats.org/officeDocument/2006/relationships/tags" Target="../tags/tag201.xml"/><Relationship Id="rId7" Type="http://schemas.openxmlformats.org/officeDocument/2006/relationships/tags" Target="../tags/tag187.xml"/><Relationship Id="rId12" Type="http://schemas.openxmlformats.org/officeDocument/2006/relationships/tags" Target="../tags/tag192.xml"/><Relationship Id="rId17" Type="http://schemas.openxmlformats.org/officeDocument/2006/relationships/tags" Target="../tags/tag197.xml"/><Relationship Id="rId25" Type="http://schemas.openxmlformats.org/officeDocument/2006/relationships/slideLayout" Target="../slideLayouts/slideLayout6.xml"/><Relationship Id="rId2" Type="http://schemas.openxmlformats.org/officeDocument/2006/relationships/tags" Target="../tags/tag182.xml"/><Relationship Id="rId16" Type="http://schemas.openxmlformats.org/officeDocument/2006/relationships/tags" Target="../tags/tag196.xml"/><Relationship Id="rId20" Type="http://schemas.openxmlformats.org/officeDocument/2006/relationships/tags" Target="../tags/tag200.xml"/><Relationship Id="rId1" Type="http://schemas.openxmlformats.org/officeDocument/2006/relationships/tags" Target="../tags/tag181.xml"/><Relationship Id="rId6" Type="http://schemas.openxmlformats.org/officeDocument/2006/relationships/tags" Target="../tags/tag186.xml"/><Relationship Id="rId11" Type="http://schemas.openxmlformats.org/officeDocument/2006/relationships/tags" Target="../tags/tag191.xml"/><Relationship Id="rId24" Type="http://schemas.openxmlformats.org/officeDocument/2006/relationships/tags" Target="../tags/tag204.xml"/><Relationship Id="rId5" Type="http://schemas.openxmlformats.org/officeDocument/2006/relationships/tags" Target="../tags/tag185.xml"/><Relationship Id="rId15" Type="http://schemas.openxmlformats.org/officeDocument/2006/relationships/tags" Target="../tags/tag195.xml"/><Relationship Id="rId23" Type="http://schemas.openxmlformats.org/officeDocument/2006/relationships/tags" Target="../tags/tag203.xml"/><Relationship Id="rId28" Type="http://schemas.openxmlformats.org/officeDocument/2006/relationships/image" Target="../media/image13.emf"/><Relationship Id="rId10" Type="http://schemas.openxmlformats.org/officeDocument/2006/relationships/tags" Target="../tags/tag190.xml"/><Relationship Id="rId19" Type="http://schemas.openxmlformats.org/officeDocument/2006/relationships/tags" Target="../tags/tag199.xml"/><Relationship Id="rId4" Type="http://schemas.openxmlformats.org/officeDocument/2006/relationships/tags" Target="../tags/tag184.xml"/><Relationship Id="rId9" Type="http://schemas.openxmlformats.org/officeDocument/2006/relationships/tags" Target="../tags/tag189.xml"/><Relationship Id="rId14" Type="http://schemas.openxmlformats.org/officeDocument/2006/relationships/tags" Target="../tags/tag194.xml"/><Relationship Id="rId22" Type="http://schemas.openxmlformats.org/officeDocument/2006/relationships/tags" Target="../tags/tag202.xml"/><Relationship Id="rId27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12.xml"/><Relationship Id="rId13" Type="http://schemas.openxmlformats.org/officeDocument/2006/relationships/tags" Target="../tags/tag217.xml"/><Relationship Id="rId18" Type="http://schemas.openxmlformats.org/officeDocument/2006/relationships/tags" Target="../tags/tag222.xml"/><Relationship Id="rId26" Type="http://schemas.openxmlformats.org/officeDocument/2006/relationships/tags" Target="../tags/tag230.xml"/><Relationship Id="rId39" Type="http://schemas.openxmlformats.org/officeDocument/2006/relationships/tags" Target="../tags/tag243.xml"/><Relationship Id="rId3" Type="http://schemas.openxmlformats.org/officeDocument/2006/relationships/tags" Target="../tags/tag207.xml"/><Relationship Id="rId21" Type="http://schemas.openxmlformats.org/officeDocument/2006/relationships/tags" Target="../tags/tag225.xml"/><Relationship Id="rId34" Type="http://schemas.openxmlformats.org/officeDocument/2006/relationships/tags" Target="../tags/tag238.xml"/><Relationship Id="rId7" Type="http://schemas.openxmlformats.org/officeDocument/2006/relationships/tags" Target="../tags/tag211.xml"/><Relationship Id="rId12" Type="http://schemas.openxmlformats.org/officeDocument/2006/relationships/tags" Target="../tags/tag216.xml"/><Relationship Id="rId17" Type="http://schemas.openxmlformats.org/officeDocument/2006/relationships/tags" Target="../tags/tag221.xml"/><Relationship Id="rId25" Type="http://schemas.openxmlformats.org/officeDocument/2006/relationships/tags" Target="../tags/tag229.xml"/><Relationship Id="rId33" Type="http://schemas.openxmlformats.org/officeDocument/2006/relationships/tags" Target="../tags/tag237.xml"/><Relationship Id="rId38" Type="http://schemas.openxmlformats.org/officeDocument/2006/relationships/tags" Target="../tags/tag242.xml"/><Relationship Id="rId2" Type="http://schemas.openxmlformats.org/officeDocument/2006/relationships/tags" Target="../tags/tag206.xml"/><Relationship Id="rId16" Type="http://schemas.openxmlformats.org/officeDocument/2006/relationships/tags" Target="../tags/tag220.xml"/><Relationship Id="rId20" Type="http://schemas.openxmlformats.org/officeDocument/2006/relationships/tags" Target="../tags/tag224.xml"/><Relationship Id="rId29" Type="http://schemas.openxmlformats.org/officeDocument/2006/relationships/tags" Target="../tags/tag233.xml"/><Relationship Id="rId41" Type="http://schemas.openxmlformats.org/officeDocument/2006/relationships/image" Target="../media/image12.jpeg"/><Relationship Id="rId1" Type="http://schemas.openxmlformats.org/officeDocument/2006/relationships/tags" Target="../tags/tag205.xml"/><Relationship Id="rId6" Type="http://schemas.openxmlformats.org/officeDocument/2006/relationships/tags" Target="../tags/tag210.xml"/><Relationship Id="rId11" Type="http://schemas.openxmlformats.org/officeDocument/2006/relationships/tags" Target="../tags/tag215.xml"/><Relationship Id="rId24" Type="http://schemas.openxmlformats.org/officeDocument/2006/relationships/tags" Target="../tags/tag228.xml"/><Relationship Id="rId32" Type="http://schemas.openxmlformats.org/officeDocument/2006/relationships/tags" Target="../tags/tag236.xml"/><Relationship Id="rId37" Type="http://schemas.openxmlformats.org/officeDocument/2006/relationships/tags" Target="../tags/tag241.xml"/><Relationship Id="rId40" Type="http://schemas.openxmlformats.org/officeDocument/2006/relationships/slideLayout" Target="../slideLayouts/slideLayout6.xml"/><Relationship Id="rId5" Type="http://schemas.openxmlformats.org/officeDocument/2006/relationships/tags" Target="../tags/tag209.xml"/><Relationship Id="rId15" Type="http://schemas.openxmlformats.org/officeDocument/2006/relationships/tags" Target="../tags/tag219.xml"/><Relationship Id="rId23" Type="http://schemas.openxmlformats.org/officeDocument/2006/relationships/tags" Target="../tags/tag227.xml"/><Relationship Id="rId28" Type="http://schemas.openxmlformats.org/officeDocument/2006/relationships/tags" Target="../tags/tag232.xml"/><Relationship Id="rId36" Type="http://schemas.openxmlformats.org/officeDocument/2006/relationships/tags" Target="../tags/tag240.xml"/><Relationship Id="rId10" Type="http://schemas.openxmlformats.org/officeDocument/2006/relationships/tags" Target="../tags/tag214.xml"/><Relationship Id="rId19" Type="http://schemas.openxmlformats.org/officeDocument/2006/relationships/tags" Target="../tags/tag223.xml"/><Relationship Id="rId31" Type="http://schemas.openxmlformats.org/officeDocument/2006/relationships/tags" Target="../tags/tag235.xml"/><Relationship Id="rId4" Type="http://schemas.openxmlformats.org/officeDocument/2006/relationships/tags" Target="../tags/tag208.xml"/><Relationship Id="rId9" Type="http://schemas.openxmlformats.org/officeDocument/2006/relationships/tags" Target="../tags/tag213.xml"/><Relationship Id="rId14" Type="http://schemas.openxmlformats.org/officeDocument/2006/relationships/tags" Target="../tags/tag218.xml"/><Relationship Id="rId22" Type="http://schemas.openxmlformats.org/officeDocument/2006/relationships/tags" Target="../tags/tag226.xml"/><Relationship Id="rId27" Type="http://schemas.openxmlformats.org/officeDocument/2006/relationships/tags" Target="../tags/tag231.xml"/><Relationship Id="rId30" Type="http://schemas.openxmlformats.org/officeDocument/2006/relationships/tags" Target="../tags/tag234.xml"/><Relationship Id="rId35" Type="http://schemas.openxmlformats.org/officeDocument/2006/relationships/tags" Target="../tags/tag239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251.xml"/><Relationship Id="rId13" Type="http://schemas.openxmlformats.org/officeDocument/2006/relationships/tags" Target="../tags/tag256.xml"/><Relationship Id="rId3" Type="http://schemas.openxmlformats.org/officeDocument/2006/relationships/tags" Target="../tags/tag246.xml"/><Relationship Id="rId7" Type="http://schemas.openxmlformats.org/officeDocument/2006/relationships/tags" Target="../tags/tag250.xml"/><Relationship Id="rId12" Type="http://schemas.openxmlformats.org/officeDocument/2006/relationships/tags" Target="../tags/tag255.xml"/><Relationship Id="rId17" Type="http://schemas.openxmlformats.org/officeDocument/2006/relationships/image" Target="../media/image15.gif"/><Relationship Id="rId2" Type="http://schemas.openxmlformats.org/officeDocument/2006/relationships/tags" Target="../tags/tag245.xml"/><Relationship Id="rId16" Type="http://schemas.openxmlformats.org/officeDocument/2006/relationships/image" Target="../media/image12.jpeg"/><Relationship Id="rId1" Type="http://schemas.openxmlformats.org/officeDocument/2006/relationships/tags" Target="../tags/tag244.xml"/><Relationship Id="rId6" Type="http://schemas.openxmlformats.org/officeDocument/2006/relationships/tags" Target="../tags/tag249.xml"/><Relationship Id="rId11" Type="http://schemas.openxmlformats.org/officeDocument/2006/relationships/tags" Target="../tags/tag254.xml"/><Relationship Id="rId5" Type="http://schemas.openxmlformats.org/officeDocument/2006/relationships/tags" Target="../tags/tag248.xml"/><Relationship Id="rId15" Type="http://schemas.openxmlformats.org/officeDocument/2006/relationships/slideLayout" Target="../slideLayouts/slideLayout6.xml"/><Relationship Id="rId10" Type="http://schemas.openxmlformats.org/officeDocument/2006/relationships/tags" Target="../tags/tag253.xml"/><Relationship Id="rId4" Type="http://schemas.openxmlformats.org/officeDocument/2006/relationships/tags" Target="../tags/tag247.xml"/><Relationship Id="rId9" Type="http://schemas.openxmlformats.org/officeDocument/2006/relationships/tags" Target="../tags/tag252.xml"/><Relationship Id="rId14" Type="http://schemas.openxmlformats.org/officeDocument/2006/relationships/tags" Target="../tags/tag25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265.xml"/><Relationship Id="rId3" Type="http://schemas.openxmlformats.org/officeDocument/2006/relationships/tags" Target="../tags/tag260.xml"/><Relationship Id="rId7" Type="http://schemas.openxmlformats.org/officeDocument/2006/relationships/tags" Target="../tags/tag264.xml"/><Relationship Id="rId2" Type="http://schemas.openxmlformats.org/officeDocument/2006/relationships/tags" Target="../tags/tag259.xml"/><Relationship Id="rId1" Type="http://schemas.openxmlformats.org/officeDocument/2006/relationships/tags" Target="../tags/tag258.xml"/><Relationship Id="rId6" Type="http://schemas.openxmlformats.org/officeDocument/2006/relationships/tags" Target="../tags/tag263.xml"/><Relationship Id="rId5" Type="http://schemas.openxmlformats.org/officeDocument/2006/relationships/tags" Target="../tags/tag262.xml"/><Relationship Id="rId4" Type="http://schemas.openxmlformats.org/officeDocument/2006/relationships/tags" Target="../tags/tag261.xml"/><Relationship Id="rId9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273.xml"/><Relationship Id="rId13" Type="http://schemas.openxmlformats.org/officeDocument/2006/relationships/tags" Target="../tags/tag278.xml"/><Relationship Id="rId18" Type="http://schemas.openxmlformats.org/officeDocument/2006/relationships/tags" Target="../tags/tag283.xml"/><Relationship Id="rId3" Type="http://schemas.openxmlformats.org/officeDocument/2006/relationships/tags" Target="../tags/tag268.xml"/><Relationship Id="rId21" Type="http://schemas.openxmlformats.org/officeDocument/2006/relationships/tags" Target="../tags/tag286.xml"/><Relationship Id="rId7" Type="http://schemas.openxmlformats.org/officeDocument/2006/relationships/tags" Target="../tags/tag272.xml"/><Relationship Id="rId12" Type="http://schemas.openxmlformats.org/officeDocument/2006/relationships/tags" Target="../tags/tag277.xml"/><Relationship Id="rId17" Type="http://schemas.openxmlformats.org/officeDocument/2006/relationships/tags" Target="../tags/tag282.xml"/><Relationship Id="rId2" Type="http://schemas.openxmlformats.org/officeDocument/2006/relationships/tags" Target="../tags/tag267.xml"/><Relationship Id="rId16" Type="http://schemas.openxmlformats.org/officeDocument/2006/relationships/tags" Target="../tags/tag281.xml"/><Relationship Id="rId20" Type="http://schemas.openxmlformats.org/officeDocument/2006/relationships/tags" Target="../tags/tag285.xml"/><Relationship Id="rId1" Type="http://schemas.openxmlformats.org/officeDocument/2006/relationships/tags" Target="../tags/tag266.xml"/><Relationship Id="rId6" Type="http://schemas.openxmlformats.org/officeDocument/2006/relationships/tags" Target="../tags/tag271.xml"/><Relationship Id="rId11" Type="http://schemas.openxmlformats.org/officeDocument/2006/relationships/tags" Target="../tags/tag276.xml"/><Relationship Id="rId24" Type="http://schemas.openxmlformats.org/officeDocument/2006/relationships/image" Target="../media/image10.emf"/><Relationship Id="rId5" Type="http://schemas.openxmlformats.org/officeDocument/2006/relationships/tags" Target="../tags/tag270.xml"/><Relationship Id="rId15" Type="http://schemas.openxmlformats.org/officeDocument/2006/relationships/tags" Target="../tags/tag280.xml"/><Relationship Id="rId23" Type="http://schemas.openxmlformats.org/officeDocument/2006/relationships/image" Target="../media/image9.emf"/><Relationship Id="rId10" Type="http://schemas.openxmlformats.org/officeDocument/2006/relationships/tags" Target="../tags/tag275.xml"/><Relationship Id="rId19" Type="http://schemas.openxmlformats.org/officeDocument/2006/relationships/tags" Target="../tags/tag284.xml"/><Relationship Id="rId4" Type="http://schemas.openxmlformats.org/officeDocument/2006/relationships/tags" Target="../tags/tag269.xml"/><Relationship Id="rId9" Type="http://schemas.openxmlformats.org/officeDocument/2006/relationships/tags" Target="../tags/tag274.xml"/><Relationship Id="rId14" Type="http://schemas.openxmlformats.org/officeDocument/2006/relationships/tags" Target="../tags/tag279.xml"/><Relationship Id="rId22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294.xml"/><Relationship Id="rId13" Type="http://schemas.openxmlformats.org/officeDocument/2006/relationships/tags" Target="../tags/tag299.xml"/><Relationship Id="rId18" Type="http://schemas.openxmlformats.org/officeDocument/2006/relationships/tags" Target="../tags/tag304.xml"/><Relationship Id="rId3" Type="http://schemas.openxmlformats.org/officeDocument/2006/relationships/tags" Target="../tags/tag289.xml"/><Relationship Id="rId21" Type="http://schemas.openxmlformats.org/officeDocument/2006/relationships/tags" Target="../tags/tag307.xml"/><Relationship Id="rId7" Type="http://schemas.openxmlformats.org/officeDocument/2006/relationships/tags" Target="../tags/tag293.xml"/><Relationship Id="rId12" Type="http://schemas.openxmlformats.org/officeDocument/2006/relationships/tags" Target="../tags/tag298.xml"/><Relationship Id="rId17" Type="http://schemas.openxmlformats.org/officeDocument/2006/relationships/tags" Target="../tags/tag303.xml"/><Relationship Id="rId2" Type="http://schemas.openxmlformats.org/officeDocument/2006/relationships/tags" Target="../tags/tag288.xml"/><Relationship Id="rId16" Type="http://schemas.openxmlformats.org/officeDocument/2006/relationships/tags" Target="../tags/tag302.xml"/><Relationship Id="rId20" Type="http://schemas.openxmlformats.org/officeDocument/2006/relationships/tags" Target="../tags/tag306.xml"/><Relationship Id="rId1" Type="http://schemas.openxmlformats.org/officeDocument/2006/relationships/tags" Target="../tags/tag287.xml"/><Relationship Id="rId6" Type="http://schemas.openxmlformats.org/officeDocument/2006/relationships/tags" Target="../tags/tag292.xml"/><Relationship Id="rId11" Type="http://schemas.openxmlformats.org/officeDocument/2006/relationships/tags" Target="../tags/tag297.xml"/><Relationship Id="rId24" Type="http://schemas.openxmlformats.org/officeDocument/2006/relationships/image" Target="../media/image10.emf"/><Relationship Id="rId5" Type="http://schemas.openxmlformats.org/officeDocument/2006/relationships/tags" Target="../tags/tag291.xml"/><Relationship Id="rId15" Type="http://schemas.openxmlformats.org/officeDocument/2006/relationships/tags" Target="../tags/tag301.xml"/><Relationship Id="rId23" Type="http://schemas.openxmlformats.org/officeDocument/2006/relationships/image" Target="../media/image9.emf"/><Relationship Id="rId10" Type="http://schemas.openxmlformats.org/officeDocument/2006/relationships/tags" Target="../tags/tag296.xml"/><Relationship Id="rId19" Type="http://schemas.openxmlformats.org/officeDocument/2006/relationships/tags" Target="../tags/tag305.xml"/><Relationship Id="rId4" Type="http://schemas.openxmlformats.org/officeDocument/2006/relationships/tags" Target="../tags/tag290.xml"/><Relationship Id="rId9" Type="http://schemas.openxmlformats.org/officeDocument/2006/relationships/tags" Target="../tags/tag295.xml"/><Relationship Id="rId14" Type="http://schemas.openxmlformats.org/officeDocument/2006/relationships/tags" Target="../tags/tag300.xml"/><Relationship Id="rId22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315.xml"/><Relationship Id="rId13" Type="http://schemas.openxmlformats.org/officeDocument/2006/relationships/tags" Target="../tags/tag320.xml"/><Relationship Id="rId18" Type="http://schemas.openxmlformats.org/officeDocument/2006/relationships/tags" Target="../tags/tag325.xml"/><Relationship Id="rId3" Type="http://schemas.openxmlformats.org/officeDocument/2006/relationships/tags" Target="../tags/tag310.xml"/><Relationship Id="rId21" Type="http://schemas.openxmlformats.org/officeDocument/2006/relationships/tags" Target="../tags/tag328.xml"/><Relationship Id="rId7" Type="http://schemas.openxmlformats.org/officeDocument/2006/relationships/tags" Target="../tags/tag314.xml"/><Relationship Id="rId12" Type="http://schemas.openxmlformats.org/officeDocument/2006/relationships/tags" Target="../tags/tag319.xml"/><Relationship Id="rId17" Type="http://schemas.openxmlformats.org/officeDocument/2006/relationships/tags" Target="../tags/tag324.xml"/><Relationship Id="rId2" Type="http://schemas.openxmlformats.org/officeDocument/2006/relationships/tags" Target="../tags/tag309.xml"/><Relationship Id="rId16" Type="http://schemas.openxmlformats.org/officeDocument/2006/relationships/tags" Target="../tags/tag323.xml"/><Relationship Id="rId20" Type="http://schemas.openxmlformats.org/officeDocument/2006/relationships/tags" Target="../tags/tag327.xml"/><Relationship Id="rId1" Type="http://schemas.openxmlformats.org/officeDocument/2006/relationships/tags" Target="../tags/tag308.xml"/><Relationship Id="rId6" Type="http://schemas.openxmlformats.org/officeDocument/2006/relationships/tags" Target="../tags/tag313.xml"/><Relationship Id="rId11" Type="http://schemas.openxmlformats.org/officeDocument/2006/relationships/tags" Target="../tags/tag318.xml"/><Relationship Id="rId24" Type="http://schemas.openxmlformats.org/officeDocument/2006/relationships/image" Target="../media/image9.emf"/><Relationship Id="rId5" Type="http://schemas.openxmlformats.org/officeDocument/2006/relationships/tags" Target="../tags/tag312.xml"/><Relationship Id="rId15" Type="http://schemas.openxmlformats.org/officeDocument/2006/relationships/tags" Target="../tags/tag322.xml"/><Relationship Id="rId23" Type="http://schemas.openxmlformats.org/officeDocument/2006/relationships/image" Target="../media/image10.emf"/><Relationship Id="rId10" Type="http://schemas.openxmlformats.org/officeDocument/2006/relationships/tags" Target="../tags/tag317.xml"/><Relationship Id="rId19" Type="http://schemas.openxmlformats.org/officeDocument/2006/relationships/tags" Target="../tags/tag326.xml"/><Relationship Id="rId4" Type="http://schemas.openxmlformats.org/officeDocument/2006/relationships/tags" Target="../tags/tag311.xml"/><Relationship Id="rId9" Type="http://schemas.openxmlformats.org/officeDocument/2006/relationships/tags" Target="../tags/tag316.xml"/><Relationship Id="rId14" Type="http://schemas.openxmlformats.org/officeDocument/2006/relationships/tags" Target="../tags/tag321.xml"/><Relationship Id="rId22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336.xml"/><Relationship Id="rId3" Type="http://schemas.openxmlformats.org/officeDocument/2006/relationships/tags" Target="../tags/tag331.xml"/><Relationship Id="rId7" Type="http://schemas.openxmlformats.org/officeDocument/2006/relationships/tags" Target="../tags/tag335.xml"/><Relationship Id="rId2" Type="http://schemas.openxmlformats.org/officeDocument/2006/relationships/tags" Target="../tags/tag330.xml"/><Relationship Id="rId1" Type="http://schemas.openxmlformats.org/officeDocument/2006/relationships/tags" Target="../tags/tag329.xml"/><Relationship Id="rId6" Type="http://schemas.openxmlformats.org/officeDocument/2006/relationships/tags" Target="../tags/tag334.xml"/><Relationship Id="rId5" Type="http://schemas.openxmlformats.org/officeDocument/2006/relationships/tags" Target="../tags/tag333.xml"/><Relationship Id="rId4" Type="http://schemas.openxmlformats.org/officeDocument/2006/relationships/tags" Target="../tags/tag332.xml"/><Relationship Id="rId9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../../Thanh%20My%20_%20me%20Mi%20-%20Ri/Giao%20an%20mau/BAIGIANGDUTHI/Fim%20thu.WMV" TargetMode="Externa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6.jpeg"/><Relationship Id="rId3" Type="http://schemas.openxmlformats.org/officeDocument/2006/relationships/audio" Target="../media/audio1.wav"/><Relationship Id="rId7" Type="http://schemas.openxmlformats.org/officeDocument/2006/relationships/slide" Target="slide9.xml"/><Relationship Id="rId12" Type="http://schemas.openxmlformats.org/officeDocument/2006/relationships/hyperlink" Target="tin%208/TTDD2.ppt" TargetMode="External"/><Relationship Id="rId2" Type="http://schemas.openxmlformats.org/officeDocument/2006/relationships/slideLayout" Target="../slideLayouts/slideLayout7.xml"/><Relationship Id="rId16" Type="http://schemas.openxmlformats.org/officeDocument/2006/relationships/slide" Target="slide20.xml"/><Relationship Id="rId1" Type="http://schemas.openxmlformats.org/officeDocument/2006/relationships/tags" Target="../tags/tag2.xml"/><Relationship Id="rId6" Type="http://schemas.openxmlformats.org/officeDocument/2006/relationships/image" Target="../media/image3.jpeg"/><Relationship Id="rId11" Type="http://schemas.openxmlformats.org/officeDocument/2006/relationships/hyperlink" Target="tin%208/TTDD1.ppt" TargetMode="External"/><Relationship Id="rId5" Type="http://schemas.openxmlformats.org/officeDocument/2006/relationships/slide" Target="slide3.xml"/><Relationship Id="rId15" Type="http://schemas.openxmlformats.org/officeDocument/2006/relationships/slide" Target="slide11.xml"/><Relationship Id="rId10" Type="http://schemas.openxmlformats.org/officeDocument/2006/relationships/image" Target="../media/image5.jpeg"/><Relationship Id="rId4" Type="http://schemas.openxmlformats.org/officeDocument/2006/relationships/audio" Target="../media/audio2.wav"/><Relationship Id="rId9" Type="http://schemas.openxmlformats.org/officeDocument/2006/relationships/slide" Target="slide28.xml"/><Relationship Id="rId1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26" Type="http://schemas.openxmlformats.org/officeDocument/2006/relationships/tags" Target="../tags/tag28.xml"/><Relationship Id="rId3" Type="http://schemas.openxmlformats.org/officeDocument/2006/relationships/tags" Target="../tags/tag5.xml"/><Relationship Id="rId21" Type="http://schemas.openxmlformats.org/officeDocument/2006/relationships/tags" Target="../tags/tag23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5" Type="http://schemas.openxmlformats.org/officeDocument/2006/relationships/tags" Target="../tags/tag27.xml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0" Type="http://schemas.openxmlformats.org/officeDocument/2006/relationships/tags" Target="../tags/tag22.xml"/><Relationship Id="rId29" Type="http://schemas.openxmlformats.org/officeDocument/2006/relationships/tags" Target="../tags/tag31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tags" Target="../tags/tag26.xml"/><Relationship Id="rId32" Type="http://schemas.openxmlformats.org/officeDocument/2006/relationships/image" Target="../media/image10.emf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tags" Target="../tags/tag25.xml"/><Relationship Id="rId28" Type="http://schemas.openxmlformats.org/officeDocument/2006/relationships/tags" Target="../tags/tag30.xml"/><Relationship Id="rId10" Type="http://schemas.openxmlformats.org/officeDocument/2006/relationships/tags" Target="../tags/tag12.xml"/><Relationship Id="rId19" Type="http://schemas.openxmlformats.org/officeDocument/2006/relationships/tags" Target="../tags/tag21.xml"/><Relationship Id="rId31" Type="http://schemas.openxmlformats.org/officeDocument/2006/relationships/image" Target="../media/image9.emf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tags" Target="../tags/tag24.xml"/><Relationship Id="rId27" Type="http://schemas.openxmlformats.org/officeDocument/2006/relationships/tags" Target="../tags/tag29.xml"/><Relationship Id="rId30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13" Type="http://schemas.openxmlformats.org/officeDocument/2006/relationships/tags" Target="../tags/tag44.xml"/><Relationship Id="rId18" Type="http://schemas.openxmlformats.org/officeDocument/2006/relationships/tags" Target="../tags/tag49.xml"/><Relationship Id="rId26" Type="http://schemas.openxmlformats.org/officeDocument/2006/relationships/tags" Target="../tags/tag57.xml"/><Relationship Id="rId3" Type="http://schemas.openxmlformats.org/officeDocument/2006/relationships/tags" Target="../tags/tag34.xml"/><Relationship Id="rId21" Type="http://schemas.openxmlformats.org/officeDocument/2006/relationships/tags" Target="../tags/tag52.xml"/><Relationship Id="rId7" Type="http://schemas.openxmlformats.org/officeDocument/2006/relationships/tags" Target="../tags/tag38.xml"/><Relationship Id="rId12" Type="http://schemas.openxmlformats.org/officeDocument/2006/relationships/tags" Target="../tags/tag43.xml"/><Relationship Id="rId17" Type="http://schemas.openxmlformats.org/officeDocument/2006/relationships/tags" Target="../tags/tag48.xml"/><Relationship Id="rId25" Type="http://schemas.openxmlformats.org/officeDocument/2006/relationships/tags" Target="../tags/tag56.xml"/><Relationship Id="rId2" Type="http://schemas.openxmlformats.org/officeDocument/2006/relationships/tags" Target="../tags/tag33.xml"/><Relationship Id="rId16" Type="http://schemas.openxmlformats.org/officeDocument/2006/relationships/tags" Target="../tags/tag47.xml"/><Relationship Id="rId20" Type="http://schemas.openxmlformats.org/officeDocument/2006/relationships/tags" Target="../tags/tag51.xml"/><Relationship Id="rId29" Type="http://schemas.openxmlformats.org/officeDocument/2006/relationships/tags" Target="../tags/tag60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1" Type="http://schemas.openxmlformats.org/officeDocument/2006/relationships/tags" Target="../tags/tag42.xml"/><Relationship Id="rId24" Type="http://schemas.openxmlformats.org/officeDocument/2006/relationships/tags" Target="../tags/tag55.xml"/><Relationship Id="rId32" Type="http://schemas.openxmlformats.org/officeDocument/2006/relationships/image" Target="../media/image10.emf"/><Relationship Id="rId5" Type="http://schemas.openxmlformats.org/officeDocument/2006/relationships/tags" Target="../tags/tag36.xml"/><Relationship Id="rId15" Type="http://schemas.openxmlformats.org/officeDocument/2006/relationships/tags" Target="../tags/tag46.xml"/><Relationship Id="rId23" Type="http://schemas.openxmlformats.org/officeDocument/2006/relationships/tags" Target="../tags/tag54.xml"/><Relationship Id="rId28" Type="http://schemas.openxmlformats.org/officeDocument/2006/relationships/tags" Target="../tags/tag59.xml"/><Relationship Id="rId10" Type="http://schemas.openxmlformats.org/officeDocument/2006/relationships/tags" Target="../tags/tag41.xml"/><Relationship Id="rId19" Type="http://schemas.openxmlformats.org/officeDocument/2006/relationships/tags" Target="../tags/tag50.xml"/><Relationship Id="rId31" Type="http://schemas.openxmlformats.org/officeDocument/2006/relationships/image" Target="../media/image9.emf"/><Relationship Id="rId4" Type="http://schemas.openxmlformats.org/officeDocument/2006/relationships/tags" Target="../tags/tag35.xml"/><Relationship Id="rId9" Type="http://schemas.openxmlformats.org/officeDocument/2006/relationships/tags" Target="../tags/tag40.xml"/><Relationship Id="rId14" Type="http://schemas.openxmlformats.org/officeDocument/2006/relationships/tags" Target="../tags/tag45.xml"/><Relationship Id="rId22" Type="http://schemas.openxmlformats.org/officeDocument/2006/relationships/tags" Target="../tags/tag53.xml"/><Relationship Id="rId27" Type="http://schemas.openxmlformats.org/officeDocument/2006/relationships/tags" Target="../tags/tag58.xml"/><Relationship Id="rId30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68.xml"/><Relationship Id="rId13" Type="http://schemas.openxmlformats.org/officeDocument/2006/relationships/tags" Target="../tags/tag73.xml"/><Relationship Id="rId18" Type="http://schemas.openxmlformats.org/officeDocument/2006/relationships/tags" Target="../tags/tag78.xml"/><Relationship Id="rId26" Type="http://schemas.openxmlformats.org/officeDocument/2006/relationships/tags" Target="../tags/tag86.xml"/><Relationship Id="rId3" Type="http://schemas.openxmlformats.org/officeDocument/2006/relationships/tags" Target="../tags/tag63.xml"/><Relationship Id="rId21" Type="http://schemas.openxmlformats.org/officeDocument/2006/relationships/tags" Target="../tags/tag81.xml"/><Relationship Id="rId7" Type="http://schemas.openxmlformats.org/officeDocument/2006/relationships/tags" Target="../tags/tag67.xml"/><Relationship Id="rId12" Type="http://schemas.openxmlformats.org/officeDocument/2006/relationships/tags" Target="../tags/tag72.xml"/><Relationship Id="rId17" Type="http://schemas.openxmlformats.org/officeDocument/2006/relationships/tags" Target="../tags/tag77.xml"/><Relationship Id="rId25" Type="http://schemas.openxmlformats.org/officeDocument/2006/relationships/tags" Target="../tags/tag85.xml"/><Relationship Id="rId2" Type="http://schemas.openxmlformats.org/officeDocument/2006/relationships/tags" Target="../tags/tag62.xml"/><Relationship Id="rId16" Type="http://schemas.openxmlformats.org/officeDocument/2006/relationships/tags" Target="../tags/tag76.xml"/><Relationship Id="rId20" Type="http://schemas.openxmlformats.org/officeDocument/2006/relationships/tags" Target="../tags/tag80.xml"/><Relationship Id="rId29" Type="http://schemas.openxmlformats.org/officeDocument/2006/relationships/tags" Target="../tags/tag89.xml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11" Type="http://schemas.openxmlformats.org/officeDocument/2006/relationships/tags" Target="../tags/tag71.xml"/><Relationship Id="rId24" Type="http://schemas.openxmlformats.org/officeDocument/2006/relationships/tags" Target="../tags/tag84.xml"/><Relationship Id="rId32" Type="http://schemas.openxmlformats.org/officeDocument/2006/relationships/image" Target="../media/image10.emf"/><Relationship Id="rId5" Type="http://schemas.openxmlformats.org/officeDocument/2006/relationships/tags" Target="../tags/tag65.xml"/><Relationship Id="rId15" Type="http://schemas.openxmlformats.org/officeDocument/2006/relationships/tags" Target="../tags/tag75.xml"/><Relationship Id="rId23" Type="http://schemas.openxmlformats.org/officeDocument/2006/relationships/tags" Target="../tags/tag83.xml"/><Relationship Id="rId28" Type="http://schemas.openxmlformats.org/officeDocument/2006/relationships/tags" Target="../tags/tag88.xml"/><Relationship Id="rId10" Type="http://schemas.openxmlformats.org/officeDocument/2006/relationships/tags" Target="../tags/tag70.xml"/><Relationship Id="rId19" Type="http://schemas.openxmlformats.org/officeDocument/2006/relationships/tags" Target="../tags/tag79.xml"/><Relationship Id="rId31" Type="http://schemas.openxmlformats.org/officeDocument/2006/relationships/image" Target="../media/image9.emf"/><Relationship Id="rId4" Type="http://schemas.openxmlformats.org/officeDocument/2006/relationships/tags" Target="../tags/tag64.xml"/><Relationship Id="rId9" Type="http://schemas.openxmlformats.org/officeDocument/2006/relationships/tags" Target="../tags/tag69.xml"/><Relationship Id="rId14" Type="http://schemas.openxmlformats.org/officeDocument/2006/relationships/tags" Target="../tags/tag74.xml"/><Relationship Id="rId22" Type="http://schemas.openxmlformats.org/officeDocument/2006/relationships/tags" Target="../tags/tag82.xml"/><Relationship Id="rId27" Type="http://schemas.openxmlformats.org/officeDocument/2006/relationships/tags" Target="../tags/tag87.xml"/><Relationship Id="rId30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3" Type="http://schemas.openxmlformats.org/officeDocument/2006/relationships/tags" Target="../tags/tag92.xml"/><Relationship Id="rId7" Type="http://schemas.openxmlformats.org/officeDocument/2006/relationships/tags" Target="../tags/tag96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5" Type="http://schemas.openxmlformats.org/officeDocument/2006/relationships/tags" Target="../tags/tag94.xml"/><Relationship Id="rId4" Type="http://schemas.openxmlformats.org/officeDocument/2006/relationships/tags" Target="../tags/tag93.xml"/><Relationship Id="rId9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1" descr="D:\Giao duc\Themes powerpoint\hinh 1\fre-photo-frame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66800" y="661511"/>
            <a:ext cx="6781800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tabLst>
                <a:tab pos="571500" algn="l"/>
              </a:tabLs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PHÒNG GIÁO DỤC VÀ ĐÀO TẠO VĨNH THUẬN</a:t>
            </a:r>
          </a:p>
          <a:p>
            <a:pPr algn="ctr">
              <a:tabLst>
                <a:tab pos="571500" algn="l"/>
              </a:tabLst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TRƯỜNG TH-THCS PHONG ĐÔNG</a:t>
            </a:r>
          </a:p>
          <a:p>
            <a:pPr algn="ctr">
              <a:tabLst>
                <a:tab pos="571500" algn="l"/>
              </a:tabLst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571500" algn="l"/>
              </a:tabLs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571500" algn="l"/>
              </a:tabLst>
            </a:pPr>
            <a:r>
              <a:rPr lang="vi-VN" sz="2200" b="1" dirty="0">
                <a:latin typeface="Times New Roman" pitchFamily="18" charset="0"/>
                <a:cs typeface="Times New Roman" pitchFamily="18" charset="0"/>
              </a:rPr>
              <a:t>Cuộc thi Thiết kế bài giảng điện tử e-Learning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571500" algn="l"/>
              </a:tabLst>
            </a:pP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huyện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2015-2016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571500" algn="l"/>
              </a:tabLst>
            </a:pP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--------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571500" algn="l"/>
              </a:tabLst>
            </a:pP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Bài giảng: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571500" algn="l"/>
              </a:tabLst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50: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 CỘNG TRONG PHẠM VI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571500" algn="l"/>
              </a:tabLst>
            </a:pP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Chương trình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, lớp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571500" algn="l"/>
              </a:tabLst>
            </a:pP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Giáo viên: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Quách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Điệp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571500" algn="l"/>
              </a:tabLst>
            </a:pP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Điện thoại di động: 09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42322113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571500" algn="l"/>
              </a:tabLst>
            </a:pP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Trường Tiểu học và THCS Phong Đông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571500" algn="l"/>
              </a:tabLst>
            </a:pP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huyện Vĩnh Thuận, tỉnh Kiên Giang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571500" algn="l"/>
              </a:tabLst>
            </a:pP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571500" algn="l"/>
              </a:tabLst>
            </a:pP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2016</a:t>
            </a:r>
            <a:endParaRPr lang="vi-VN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3276600" y="2819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Quya</a:t>
            </a:r>
            <a:r>
              <a:rPr lang="en-US" dirty="0" smtClean="0"/>
              <a:t> </a:t>
            </a:r>
            <a:r>
              <a:rPr lang="en-US" dirty="0" err="1" smtClean="0"/>
              <a:t>phim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1447800"/>
            <a:ext cx="2362200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6 + 1 =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5 + 2 =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4 + 3 =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 + 6 =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 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 + 5 =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3 + 4 =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5" descr="Daolua1-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485900"/>
            <a:ext cx="38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5" descr="Daolua1-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981200"/>
            <a:ext cx="38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5" descr="Daolua1-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2590800"/>
            <a:ext cx="38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5" descr="Daolua1-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162300"/>
            <a:ext cx="38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5" descr="Daolua1-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733800"/>
            <a:ext cx="38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5" descr="Daolua1-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4267200"/>
            <a:ext cx="38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457200" y="66675"/>
            <a:ext cx="8229600" cy="77152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smtClean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cs typeface="Arial" charset="0"/>
              </a:rPr>
              <a:t>Phép</a:t>
            </a:r>
            <a:r>
              <a:rPr lang="en-US" sz="4400" b="1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cs typeface="Arial" charset="0"/>
              </a:rPr>
              <a:t>cộng</a:t>
            </a:r>
            <a:r>
              <a:rPr lang="en-US" sz="4400" b="1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cs typeface="Arial" charset="0"/>
              </a:rPr>
              <a:t>trong</a:t>
            </a:r>
            <a:r>
              <a:rPr lang="en-US" sz="4400" b="1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cs typeface="Arial" charset="0"/>
              </a:rPr>
              <a:t>phạm</a:t>
            </a:r>
            <a:r>
              <a:rPr lang="en-US" sz="4400" b="1" dirty="0">
                <a:solidFill>
                  <a:srgbClr val="0000FF"/>
                </a:solidFill>
                <a:cs typeface="Arial" charset="0"/>
              </a:rPr>
              <a:t> vi </a:t>
            </a:r>
            <a:r>
              <a:rPr lang="en-US" sz="4400" b="1" dirty="0" smtClean="0">
                <a:solidFill>
                  <a:srgbClr val="0000FF"/>
                </a:solidFill>
                <a:cs typeface="Arial" charset="0"/>
              </a:rPr>
              <a:t>7</a:t>
            </a:r>
            <a:endParaRPr lang="en-US" sz="4400" b="1" dirty="0">
              <a:solidFill>
                <a:srgbClr val="0000F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mprod_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429000" y="1600200"/>
            <a:ext cx="1219200" cy="1143000"/>
          </a:xfrm>
          <a:effectLst/>
        </p:spPr>
        <p:txBody>
          <a:bodyPr wrap="square" lIns="0" tIns="0" rIns="0" bIns="0" anchor="ctr">
            <a:noAutofit/>
          </a:bodyPr>
          <a:lstStyle/>
          <a:p>
            <a:r>
              <a:rPr lang="en-US" sz="3700" smtClean="0">
                <a:latin typeface="Calibri"/>
              </a:rPr>
              <a:t>6</a:t>
            </a:r>
            <a:br>
              <a:rPr lang="en-US" sz="3700" smtClean="0">
                <a:latin typeface="Calibri"/>
              </a:rPr>
            </a:br>
            <a:r>
              <a:rPr lang="en-US" sz="3700" smtClean="0">
                <a:latin typeface="Calibri"/>
              </a:rPr>
              <a:t>1</a:t>
            </a:r>
            <a:endParaRPr lang="en-US" sz="3700" dirty="0">
              <a:latin typeface="Calibri"/>
            </a:endParaRPr>
          </a:p>
        </p:txBody>
      </p:sp>
      <p:grpSp>
        <p:nvGrpSpPr>
          <p:cNvPr id="5" name="mmprod_answer"/>
          <p:cNvGrpSpPr/>
          <p:nvPr>
            <p:custDataLst>
              <p:tags r:id="rId3"/>
            </p:custDataLst>
          </p:nvPr>
        </p:nvGrpSpPr>
        <p:grpSpPr>
          <a:xfrm>
            <a:off x="3733800" y="2819400"/>
            <a:ext cx="609600" cy="762000"/>
            <a:chOff x="457200" y="1600200"/>
            <a:chExt cx="8229600" cy="3620770"/>
          </a:xfrm>
        </p:grpSpPr>
        <p:sp>
          <p:nvSpPr>
            <p:cNvPr id="3" name="mmprod_text_inner_area"/>
            <p:cNvSpPr/>
            <p:nvPr/>
          </p:nvSpPr>
          <p:spPr>
            <a:xfrm>
              <a:off x="457200" y="1600200"/>
              <a:ext cx="8229600" cy="3620770"/>
            </a:xfrm>
            <a:prstGeom prst="rect">
              <a:avLst/>
            </a:prstGeom>
            <a:solidFill>
              <a:srgbClr val="A0A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mmprod_text_outer_area"/>
            <p:cNvSpPr/>
            <p:nvPr/>
          </p:nvSpPr>
          <p:spPr>
            <a:xfrm>
              <a:off x="482600" y="1625600"/>
              <a:ext cx="8178800" cy="359537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CC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mmprod_feedback_7000"/>
          <p:cNvSpPr/>
          <p:nvPr>
            <p:custDataLst>
              <p:tags r:id="rId4"/>
            </p:custDataLst>
          </p:nvPr>
        </p:nvSpPr>
        <p:spPr>
          <a:xfrm>
            <a:off x="868680" y="4542075"/>
            <a:ext cx="3291840" cy="678895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dirty="0" smtClean="0">
                <a:solidFill>
                  <a:srgbClr val="2B333C"/>
                </a:solidFill>
                <a:latin typeface="Calibri"/>
              </a:rPr>
              <a:t>Correct - Click anywhere to continue</a:t>
            </a:r>
            <a:endParaRPr lang="en-US" dirty="0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7" name="mmprod_feedback_7002"/>
          <p:cNvSpPr/>
          <p:nvPr>
            <p:custDataLst>
              <p:tags r:id="rId5"/>
            </p:custDataLst>
          </p:nvPr>
        </p:nvSpPr>
        <p:spPr>
          <a:xfrm>
            <a:off x="4983479" y="4542075"/>
            <a:ext cx="3291840" cy="678895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Incorrect - Click anywhere to continue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8" name="mmprod_feedback_7009"/>
          <p:cNvSpPr/>
          <p:nvPr>
            <p:custDataLst>
              <p:tags r:id="rId6"/>
            </p:custDataLst>
          </p:nvPr>
        </p:nvSpPr>
        <p:spPr>
          <a:xfrm>
            <a:off x="2514600" y="5334119"/>
            <a:ext cx="329184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You answered this correctly!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9" name="mmprod_feedback_7006"/>
          <p:cNvSpPr/>
          <p:nvPr>
            <p:custDataLst>
              <p:tags r:id="rId7"/>
            </p:custDataLst>
          </p:nvPr>
        </p:nvSpPr>
        <p:spPr>
          <a:xfrm>
            <a:off x="2514600" y="4994671"/>
            <a:ext cx="658368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r>
              <a:rPr lang="en-US" smtClean="0">
                <a:solidFill>
                  <a:srgbClr val="2B333C"/>
                </a:solidFill>
                <a:latin typeface="Calibri"/>
              </a:rPr>
              <a:t>Your answer: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10" name="mmprod_feedback_7010"/>
          <p:cNvSpPr/>
          <p:nvPr>
            <p:custDataLst>
              <p:tags r:id="rId8"/>
            </p:custDataLst>
          </p:nvPr>
        </p:nvSpPr>
        <p:spPr>
          <a:xfrm>
            <a:off x="2514600" y="5673566"/>
            <a:ext cx="658368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r>
              <a:rPr lang="en-US" smtClean="0">
                <a:solidFill>
                  <a:srgbClr val="2B333C"/>
                </a:solidFill>
                <a:latin typeface="Calibri"/>
              </a:rPr>
              <a:t>The correct answer is: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11" name="mmprod_feedback_7011"/>
          <p:cNvSpPr/>
          <p:nvPr>
            <p:custDataLst>
              <p:tags r:id="rId9"/>
            </p:custDataLst>
          </p:nvPr>
        </p:nvSpPr>
        <p:spPr>
          <a:xfrm>
            <a:off x="2514600" y="5334119"/>
            <a:ext cx="329184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You did not answer this question completely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12" name="mmprod_feedback_7007"/>
          <p:cNvSpPr/>
          <p:nvPr>
            <p:custDataLst>
              <p:tags r:id="rId10"/>
            </p:custDataLst>
          </p:nvPr>
        </p:nvSpPr>
        <p:spPr>
          <a:xfrm>
            <a:off x="2679192" y="5663303"/>
            <a:ext cx="3291840" cy="678895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You must answer the question before continuing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grpSp>
        <p:nvGrpSpPr>
          <p:cNvPr id="15" name="mmprod_Button104"/>
          <p:cNvGrpSpPr/>
          <p:nvPr>
            <p:custDataLst>
              <p:tags r:id="rId11"/>
            </p:custDataLst>
          </p:nvPr>
        </p:nvGrpSpPr>
        <p:grpSpPr>
          <a:xfrm>
            <a:off x="6306819" y="5718826"/>
            <a:ext cx="1145540" cy="407336"/>
            <a:chOff x="6306819" y="5718826"/>
            <a:chExt cx="1145540" cy="407336"/>
          </a:xfrm>
        </p:grpSpPr>
        <p:sp>
          <p:nvSpPr>
            <p:cNvPr id="13" name="mmprod_ButtonShape104"/>
            <p:cNvSpPr/>
            <p:nvPr/>
          </p:nvSpPr>
          <p:spPr>
            <a:xfrm>
              <a:off x="6306819" y="5718826"/>
              <a:ext cx="1145540" cy="4073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latin typeface="Calibri"/>
                </a:rPr>
                <a:t>Submit</a:t>
              </a:r>
              <a:endParaRPr lang="en-US" sz="1400">
                <a:latin typeface="Calibri"/>
              </a:endParaRPr>
            </a:p>
          </p:txBody>
        </p:sp>
        <p:sp>
          <p:nvSpPr>
            <p:cNvPr id="14" name="mmprod_ButtonText105"/>
            <p:cNvSpPr/>
            <p:nvPr>
              <p:custDataLst>
                <p:tags r:id="rId14"/>
              </p:custDataLst>
            </p:nvPr>
          </p:nvSpPr>
          <p:spPr>
            <a:xfrm>
              <a:off x="6332219" y="5744226"/>
              <a:ext cx="1094740" cy="3565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Calibri"/>
                </a:rPr>
                <a:t>Submit</a:t>
              </a:r>
              <a:endParaRPr lang="en-US" sz="1400">
                <a:solidFill>
                  <a:srgbClr val="2B333C"/>
                </a:solidFill>
                <a:latin typeface="Calibri"/>
              </a:endParaRPr>
            </a:p>
          </p:txBody>
        </p:sp>
      </p:grpSp>
      <p:grpSp>
        <p:nvGrpSpPr>
          <p:cNvPr id="18" name="mmprod_Button106"/>
          <p:cNvGrpSpPr/>
          <p:nvPr>
            <p:custDataLst>
              <p:tags r:id="rId12"/>
            </p:custDataLst>
          </p:nvPr>
        </p:nvGrpSpPr>
        <p:grpSpPr>
          <a:xfrm>
            <a:off x="7541259" y="5718826"/>
            <a:ext cx="1145541" cy="407336"/>
            <a:chOff x="7541259" y="5718826"/>
            <a:chExt cx="1145541" cy="407336"/>
          </a:xfrm>
        </p:grpSpPr>
        <p:sp>
          <p:nvSpPr>
            <p:cNvPr id="16" name="mmprod_ButtonShape106"/>
            <p:cNvSpPr/>
            <p:nvPr/>
          </p:nvSpPr>
          <p:spPr>
            <a:xfrm>
              <a:off x="7541259" y="5718826"/>
              <a:ext cx="1145541" cy="4073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latin typeface="Calibri"/>
                </a:rPr>
                <a:t>Clear</a:t>
              </a:r>
              <a:endParaRPr lang="en-US" sz="1400">
                <a:latin typeface="Calibri"/>
              </a:endParaRPr>
            </a:p>
          </p:txBody>
        </p:sp>
        <p:sp>
          <p:nvSpPr>
            <p:cNvPr id="17" name="mmprod_ButtonText107"/>
            <p:cNvSpPr/>
            <p:nvPr>
              <p:custDataLst>
                <p:tags r:id="rId13"/>
              </p:custDataLst>
            </p:nvPr>
          </p:nvSpPr>
          <p:spPr>
            <a:xfrm>
              <a:off x="7566659" y="5744226"/>
              <a:ext cx="1094741" cy="3565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Calibri"/>
                </a:rPr>
                <a:t>Clear</a:t>
              </a:r>
              <a:endParaRPr lang="en-US" sz="1400">
                <a:solidFill>
                  <a:srgbClr val="2B333C"/>
                </a:solidFill>
                <a:latin typeface="Calibri"/>
              </a:endParaRPr>
            </a:p>
          </p:txBody>
        </p:sp>
      </p:grp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28600" y="66675"/>
            <a:ext cx="8686800" cy="771525"/>
          </a:xfrm>
          <a:prstGeom prst="rect">
            <a:avLst/>
          </a:prstGeom>
          <a:blipFill>
            <a:blip r:embed="rId16"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err="1">
                <a:solidFill>
                  <a:srgbClr val="0000FF"/>
                </a:solidFill>
                <a:cs typeface="Arial" charset="0"/>
              </a:rPr>
              <a:t>Toán</a:t>
            </a:r>
            <a:r>
              <a:rPr lang="en-US" sz="4400" b="1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cs typeface="Arial" charset="0"/>
              </a:rPr>
              <a:t>Phép</a:t>
            </a:r>
            <a:r>
              <a:rPr lang="en-US" sz="4400" b="1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cs typeface="Arial" charset="0"/>
              </a:rPr>
              <a:t>cộng</a:t>
            </a:r>
            <a:r>
              <a:rPr lang="en-US" sz="4400" b="1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cs typeface="Arial" charset="0"/>
              </a:rPr>
              <a:t>trong</a:t>
            </a:r>
            <a:r>
              <a:rPr lang="en-US" sz="4400" b="1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cs typeface="Arial" charset="0"/>
              </a:rPr>
              <a:t>phạm</a:t>
            </a:r>
            <a:r>
              <a:rPr lang="en-US" sz="4400" b="1" dirty="0">
                <a:solidFill>
                  <a:srgbClr val="0000FF"/>
                </a:solidFill>
                <a:cs typeface="Arial" charset="0"/>
              </a:rPr>
              <a:t> vi 7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7" grpId="0" animBg="1" autoUpdateAnimBg="0"/>
      <p:bldP spid="8" grpId="0" animBg="1" autoUpdateAnimBg="0"/>
      <p:bldP spid="9" grpId="0" animBg="1" autoUpdateAnimBg="0"/>
      <p:bldP spid="10" grpId="0" animBg="1" autoUpdateAnimBg="0"/>
      <p:bldP spid="11" grpId="0" animBg="1" autoUpdateAnimBg="0"/>
      <p:bldP spid="12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mprod_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505200" y="1752600"/>
            <a:ext cx="1219200" cy="1112838"/>
          </a:xfrm>
          <a:effectLst/>
        </p:spPr>
        <p:txBody>
          <a:bodyPr wrap="square" lIns="0" tIns="0" rIns="0" bIns="0" anchor="ctr">
            <a:noAutofit/>
          </a:bodyPr>
          <a:lstStyle/>
          <a:p>
            <a:r>
              <a:rPr lang="en-US" sz="3700" smtClean="0">
                <a:latin typeface="Calibri"/>
              </a:rPr>
              <a:t>2</a:t>
            </a:r>
            <a:br>
              <a:rPr lang="en-US" sz="3700" smtClean="0">
                <a:latin typeface="Calibri"/>
              </a:rPr>
            </a:br>
            <a:r>
              <a:rPr lang="en-US" sz="3700" smtClean="0">
                <a:latin typeface="Calibri"/>
              </a:rPr>
              <a:t>5</a:t>
            </a:r>
            <a:endParaRPr lang="en-US" sz="3700" dirty="0">
              <a:latin typeface="Calibri"/>
            </a:endParaRPr>
          </a:p>
        </p:txBody>
      </p:sp>
      <p:sp>
        <p:nvSpPr>
          <p:cNvPr id="6" name="mmprod_feedback_7000"/>
          <p:cNvSpPr/>
          <p:nvPr>
            <p:custDataLst>
              <p:tags r:id="rId3"/>
            </p:custDataLst>
          </p:nvPr>
        </p:nvSpPr>
        <p:spPr>
          <a:xfrm>
            <a:off x="868680" y="4542075"/>
            <a:ext cx="3291840" cy="678895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Correct - Click anywhere to continue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7" name="mmprod_feedback_7002"/>
          <p:cNvSpPr/>
          <p:nvPr>
            <p:custDataLst>
              <p:tags r:id="rId4"/>
            </p:custDataLst>
          </p:nvPr>
        </p:nvSpPr>
        <p:spPr>
          <a:xfrm>
            <a:off x="4983479" y="4542075"/>
            <a:ext cx="3291840" cy="678895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Incorrect - Click anywhere to continue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8" name="mmprod_feedback_7009"/>
          <p:cNvSpPr/>
          <p:nvPr>
            <p:custDataLst>
              <p:tags r:id="rId5"/>
            </p:custDataLst>
          </p:nvPr>
        </p:nvSpPr>
        <p:spPr>
          <a:xfrm>
            <a:off x="2514600" y="5334119"/>
            <a:ext cx="329184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You answered this correctly!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9" name="mmprod_feedback_7006"/>
          <p:cNvSpPr/>
          <p:nvPr>
            <p:custDataLst>
              <p:tags r:id="rId6"/>
            </p:custDataLst>
          </p:nvPr>
        </p:nvSpPr>
        <p:spPr>
          <a:xfrm>
            <a:off x="2514600" y="4994671"/>
            <a:ext cx="658368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r>
              <a:rPr lang="en-US" smtClean="0">
                <a:solidFill>
                  <a:srgbClr val="2B333C"/>
                </a:solidFill>
                <a:latin typeface="Calibri"/>
              </a:rPr>
              <a:t>Your answer: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10" name="mmprod_feedback_7010"/>
          <p:cNvSpPr/>
          <p:nvPr>
            <p:custDataLst>
              <p:tags r:id="rId7"/>
            </p:custDataLst>
          </p:nvPr>
        </p:nvSpPr>
        <p:spPr>
          <a:xfrm>
            <a:off x="2514600" y="5673566"/>
            <a:ext cx="658368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r>
              <a:rPr lang="en-US" smtClean="0">
                <a:solidFill>
                  <a:srgbClr val="2B333C"/>
                </a:solidFill>
                <a:latin typeface="Calibri"/>
              </a:rPr>
              <a:t>The correct answer is: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11" name="mmprod_feedback_7011"/>
          <p:cNvSpPr/>
          <p:nvPr>
            <p:custDataLst>
              <p:tags r:id="rId8"/>
            </p:custDataLst>
          </p:nvPr>
        </p:nvSpPr>
        <p:spPr>
          <a:xfrm>
            <a:off x="2514600" y="5334119"/>
            <a:ext cx="329184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You did not answer this question completely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12" name="mmprod_feedback_7007"/>
          <p:cNvSpPr/>
          <p:nvPr>
            <p:custDataLst>
              <p:tags r:id="rId9"/>
            </p:custDataLst>
          </p:nvPr>
        </p:nvSpPr>
        <p:spPr>
          <a:xfrm>
            <a:off x="2679192" y="5663303"/>
            <a:ext cx="3291840" cy="678895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You must answer the question before continuing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grpSp>
        <p:nvGrpSpPr>
          <p:cNvPr id="15" name="mmprod_Button104"/>
          <p:cNvGrpSpPr/>
          <p:nvPr>
            <p:custDataLst>
              <p:tags r:id="rId10"/>
            </p:custDataLst>
          </p:nvPr>
        </p:nvGrpSpPr>
        <p:grpSpPr>
          <a:xfrm>
            <a:off x="6306819" y="5718826"/>
            <a:ext cx="1145540" cy="407336"/>
            <a:chOff x="6306819" y="5718826"/>
            <a:chExt cx="1145540" cy="407336"/>
          </a:xfrm>
        </p:grpSpPr>
        <p:sp>
          <p:nvSpPr>
            <p:cNvPr id="13" name="mmprod_ButtonShape104"/>
            <p:cNvSpPr/>
            <p:nvPr/>
          </p:nvSpPr>
          <p:spPr>
            <a:xfrm>
              <a:off x="6306819" y="5718826"/>
              <a:ext cx="1145540" cy="4073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latin typeface="Calibri"/>
                </a:rPr>
                <a:t>Submit</a:t>
              </a:r>
              <a:endParaRPr lang="en-US" sz="1400">
                <a:latin typeface="Calibri"/>
              </a:endParaRPr>
            </a:p>
          </p:txBody>
        </p:sp>
        <p:sp>
          <p:nvSpPr>
            <p:cNvPr id="14" name="mmprod_ButtonText105"/>
            <p:cNvSpPr/>
            <p:nvPr>
              <p:custDataLst>
                <p:tags r:id="rId14"/>
              </p:custDataLst>
            </p:nvPr>
          </p:nvSpPr>
          <p:spPr>
            <a:xfrm>
              <a:off x="6332219" y="5744226"/>
              <a:ext cx="1094740" cy="3565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Calibri"/>
                </a:rPr>
                <a:t>Submit</a:t>
              </a:r>
              <a:endParaRPr lang="en-US" sz="1400">
                <a:solidFill>
                  <a:srgbClr val="2B333C"/>
                </a:solidFill>
                <a:latin typeface="Calibri"/>
              </a:endParaRPr>
            </a:p>
          </p:txBody>
        </p:sp>
      </p:grpSp>
      <p:grpSp>
        <p:nvGrpSpPr>
          <p:cNvPr id="18" name="mmprod_Button106"/>
          <p:cNvGrpSpPr/>
          <p:nvPr>
            <p:custDataLst>
              <p:tags r:id="rId11"/>
            </p:custDataLst>
          </p:nvPr>
        </p:nvGrpSpPr>
        <p:grpSpPr>
          <a:xfrm>
            <a:off x="7541259" y="5718826"/>
            <a:ext cx="1145541" cy="407336"/>
            <a:chOff x="7541259" y="5718826"/>
            <a:chExt cx="1145541" cy="407336"/>
          </a:xfrm>
        </p:grpSpPr>
        <p:sp>
          <p:nvSpPr>
            <p:cNvPr id="16" name="mmprod_ButtonShape106"/>
            <p:cNvSpPr/>
            <p:nvPr/>
          </p:nvSpPr>
          <p:spPr>
            <a:xfrm>
              <a:off x="7541259" y="5718826"/>
              <a:ext cx="1145541" cy="4073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latin typeface="Calibri"/>
                </a:rPr>
                <a:t>Clear</a:t>
              </a:r>
              <a:endParaRPr lang="en-US" sz="1400">
                <a:latin typeface="Calibri"/>
              </a:endParaRPr>
            </a:p>
          </p:txBody>
        </p:sp>
        <p:sp>
          <p:nvSpPr>
            <p:cNvPr id="17" name="mmprod_ButtonText107"/>
            <p:cNvSpPr/>
            <p:nvPr>
              <p:custDataLst>
                <p:tags r:id="rId13"/>
              </p:custDataLst>
            </p:nvPr>
          </p:nvSpPr>
          <p:spPr>
            <a:xfrm>
              <a:off x="7566659" y="5744226"/>
              <a:ext cx="1094741" cy="3565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Calibri"/>
                </a:rPr>
                <a:t>Clear</a:t>
              </a:r>
              <a:endParaRPr lang="en-US" sz="1400">
                <a:solidFill>
                  <a:srgbClr val="2B333C"/>
                </a:solidFill>
                <a:latin typeface="Calibri"/>
              </a:endParaRPr>
            </a:p>
          </p:txBody>
        </p:sp>
      </p:grp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28600" y="66675"/>
            <a:ext cx="8686800" cy="771525"/>
          </a:xfrm>
          <a:prstGeom prst="rect">
            <a:avLst/>
          </a:prstGeom>
          <a:blipFill>
            <a:blip r:embed="rId16"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err="1">
                <a:solidFill>
                  <a:srgbClr val="0000FF"/>
                </a:solidFill>
                <a:cs typeface="Arial" charset="0"/>
              </a:rPr>
              <a:t>Toán</a:t>
            </a:r>
            <a:r>
              <a:rPr lang="en-US" sz="4400" b="1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cs typeface="Arial" charset="0"/>
              </a:rPr>
              <a:t>Phép</a:t>
            </a:r>
            <a:r>
              <a:rPr lang="en-US" sz="4400" b="1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cs typeface="Arial" charset="0"/>
              </a:rPr>
              <a:t>cộng</a:t>
            </a:r>
            <a:r>
              <a:rPr lang="en-US" sz="4400" b="1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cs typeface="Arial" charset="0"/>
              </a:rPr>
              <a:t>trong</a:t>
            </a:r>
            <a:r>
              <a:rPr lang="en-US" sz="4400" b="1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cs typeface="Arial" charset="0"/>
              </a:rPr>
              <a:t>phạm</a:t>
            </a:r>
            <a:r>
              <a:rPr lang="en-US" sz="4400" b="1" dirty="0">
                <a:solidFill>
                  <a:srgbClr val="0000FF"/>
                </a:solidFill>
                <a:cs typeface="Arial" charset="0"/>
              </a:rPr>
              <a:t> vi 7</a:t>
            </a:r>
          </a:p>
        </p:txBody>
      </p:sp>
      <p:grpSp>
        <p:nvGrpSpPr>
          <p:cNvPr id="23" name="mmprod_answer"/>
          <p:cNvGrpSpPr/>
          <p:nvPr>
            <p:custDataLst>
              <p:tags r:id="rId12"/>
            </p:custDataLst>
          </p:nvPr>
        </p:nvGrpSpPr>
        <p:grpSpPr>
          <a:xfrm>
            <a:off x="2209800" y="2895600"/>
            <a:ext cx="3581400" cy="914400"/>
            <a:chOff x="457200" y="1600200"/>
            <a:chExt cx="8229600" cy="3620770"/>
          </a:xfrm>
        </p:grpSpPr>
        <p:sp>
          <p:nvSpPr>
            <p:cNvPr id="4" name="mmprod_text_outer_area"/>
            <p:cNvSpPr/>
            <p:nvPr/>
          </p:nvSpPr>
          <p:spPr>
            <a:xfrm>
              <a:off x="3810000" y="3276600"/>
              <a:ext cx="679685" cy="824026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CC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mmprod_text_inner_area"/>
            <p:cNvSpPr/>
            <p:nvPr/>
          </p:nvSpPr>
          <p:spPr>
            <a:xfrm>
              <a:off x="457200" y="1600200"/>
              <a:ext cx="8229600" cy="3620770"/>
            </a:xfrm>
            <a:prstGeom prst="rect">
              <a:avLst/>
            </a:prstGeom>
            <a:solidFill>
              <a:srgbClr val="A0A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mmprod_text_outer_area"/>
          <p:cNvSpPr/>
          <p:nvPr/>
        </p:nvSpPr>
        <p:spPr>
          <a:xfrm>
            <a:off x="2514600" y="3962400"/>
            <a:ext cx="2057400" cy="1868170"/>
          </a:xfrm>
          <a:prstGeom prst="rect">
            <a:avLst/>
          </a:prstGeom>
          <a:solidFill>
            <a:srgbClr val="FFFFFF"/>
          </a:solidFill>
          <a:ln w="19050"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7" grpId="0" animBg="1" autoUpdateAnimBg="0"/>
      <p:bldP spid="8" grpId="0" animBg="1" autoUpdateAnimBg="0"/>
      <p:bldP spid="9" grpId="0" animBg="1" autoUpdateAnimBg="0"/>
      <p:bldP spid="10" grpId="0" animBg="1" autoUpdateAnimBg="0"/>
      <p:bldP spid="11" grpId="0" animBg="1" autoUpdateAnimBg="0"/>
      <p:bldP spid="12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mprod_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048000" y="1524000"/>
            <a:ext cx="1905000" cy="1189038"/>
          </a:xfrm>
          <a:effectLst/>
        </p:spPr>
        <p:txBody>
          <a:bodyPr wrap="square" lIns="0" tIns="0" rIns="0" bIns="0" anchor="ctr">
            <a:noAutofit/>
          </a:bodyPr>
          <a:lstStyle/>
          <a:p>
            <a:r>
              <a:rPr lang="en-US" sz="3700" smtClean="0">
                <a:latin typeface="Calibri"/>
              </a:rPr>
              <a:t>4</a:t>
            </a:r>
            <a:br>
              <a:rPr lang="en-US" sz="3700" smtClean="0">
                <a:latin typeface="Calibri"/>
              </a:rPr>
            </a:br>
            <a:r>
              <a:rPr lang="en-US" sz="3700" smtClean="0">
                <a:latin typeface="Calibri"/>
              </a:rPr>
              <a:t>3</a:t>
            </a:r>
            <a:endParaRPr lang="en-US" sz="3700" dirty="0">
              <a:latin typeface="Calibri"/>
            </a:endParaRPr>
          </a:p>
        </p:txBody>
      </p:sp>
      <p:grpSp>
        <p:nvGrpSpPr>
          <p:cNvPr id="5" name="mmprod_answer"/>
          <p:cNvGrpSpPr/>
          <p:nvPr>
            <p:custDataLst>
              <p:tags r:id="rId3"/>
            </p:custDataLst>
          </p:nvPr>
        </p:nvGrpSpPr>
        <p:grpSpPr>
          <a:xfrm>
            <a:off x="3733800" y="3200400"/>
            <a:ext cx="838200" cy="914400"/>
            <a:chOff x="457200" y="1600200"/>
            <a:chExt cx="8229600" cy="3620770"/>
          </a:xfrm>
        </p:grpSpPr>
        <p:sp>
          <p:nvSpPr>
            <p:cNvPr id="3" name="mmprod_text_inner_area"/>
            <p:cNvSpPr/>
            <p:nvPr/>
          </p:nvSpPr>
          <p:spPr>
            <a:xfrm>
              <a:off x="457200" y="1600200"/>
              <a:ext cx="8229600" cy="3620770"/>
            </a:xfrm>
            <a:prstGeom prst="rect">
              <a:avLst/>
            </a:prstGeom>
            <a:solidFill>
              <a:srgbClr val="A0A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mmprod_text_outer_area"/>
            <p:cNvSpPr/>
            <p:nvPr/>
          </p:nvSpPr>
          <p:spPr>
            <a:xfrm>
              <a:off x="482600" y="1625600"/>
              <a:ext cx="8178800" cy="359537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CC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mmprod_feedback_7000"/>
          <p:cNvSpPr/>
          <p:nvPr>
            <p:custDataLst>
              <p:tags r:id="rId4"/>
            </p:custDataLst>
          </p:nvPr>
        </p:nvSpPr>
        <p:spPr>
          <a:xfrm>
            <a:off x="868680" y="4542075"/>
            <a:ext cx="3291840" cy="678895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Correct - Click anywhere to continue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7" name="mmprod_feedback_7002"/>
          <p:cNvSpPr/>
          <p:nvPr>
            <p:custDataLst>
              <p:tags r:id="rId5"/>
            </p:custDataLst>
          </p:nvPr>
        </p:nvSpPr>
        <p:spPr>
          <a:xfrm>
            <a:off x="4983479" y="4542075"/>
            <a:ext cx="3291840" cy="678895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Incorrect - Click anywhere to continue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8" name="mmprod_feedback_7009"/>
          <p:cNvSpPr/>
          <p:nvPr>
            <p:custDataLst>
              <p:tags r:id="rId6"/>
            </p:custDataLst>
          </p:nvPr>
        </p:nvSpPr>
        <p:spPr>
          <a:xfrm>
            <a:off x="2514600" y="5334119"/>
            <a:ext cx="329184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You answered this correctly!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9" name="mmprod_feedback_7006"/>
          <p:cNvSpPr/>
          <p:nvPr>
            <p:custDataLst>
              <p:tags r:id="rId7"/>
            </p:custDataLst>
          </p:nvPr>
        </p:nvSpPr>
        <p:spPr>
          <a:xfrm>
            <a:off x="2514600" y="4994671"/>
            <a:ext cx="658368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r>
              <a:rPr lang="en-US" smtClean="0">
                <a:solidFill>
                  <a:srgbClr val="2B333C"/>
                </a:solidFill>
                <a:latin typeface="Calibri"/>
              </a:rPr>
              <a:t>Your answer: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10" name="mmprod_feedback_7010"/>
          <p:cNvSpPr/>
          <p:nvPr>
            <p:custDataLst>
              <p:tags r:id="rId8"/>
            </p:custDataLst>
          </p:nvPr>
        </p:nvSpPr>
        <p:spPr>
          <a:xfrm>
            <a:off x="2514600" y="5673566"/>
            <a:ext cx="658368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r>
              <a:rPr lang="en-US" smtClean="0">
                <a:solidFill>
                  <a:srgbClr val="2B333C"/>
                </a:solidFill>
                <a:latin typeface="Calibri"/>
              </a:rPr>
              <a:t>The correct answer is: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11" name="mmprod_feedback_7011"/>
          <p:cNvSpPr/>
          <p:nvPr>
            <p:custDataLst>
              <p:tags r:id="rId9"/>
            </p:custDataLst>
          </p:nvPr>
        </p:nvSpPr>
        <p:spPr>
          <a:xfrm>
            <a:off x="2514600" y="5334119"/>
            <a:ext cx="329184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You did not answer this question completely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12" name="mmprod_feedback_7007"/>
          <p:cNvSpPr/>
          <p:nvPr>
            <p:custDataLst>
              <p:tags r:id="rId10"/>
            </p:custDataLst>
          </p:nvPr>
        </p:nvSpPr>
        <p:spPr>
          <a:xfrm>
            <a:off x="2679192" y="5663303"/>
            <a:ext cx="3291840" cy="678895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You must answer the question before continuing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grpSp>
        <p:nvGrpSpPr>
          <p:cNvPr id="15" name="mmprod_Button104"/>
          <p:cNvGrpSpPr/>
          <p:nvPr>
            <p:custDataLst>
              <p:tags r:id="rId11"/>
            </p:custDataLst>
          </p:nvPr>
        </p:nvGrpSpPr>
        <p:grpSpPr>
          <a:xfrm>
            <a:off x="6306819" y="5718826"/>
            <a:ext cx="1145540" cy="407336"/>
            <a:chOff x="6306819" y="5718826"/>
            <a:chExt cx="1145540" cy="407336"/>
          </a:xfrm>
        </p:grpSpPr>
        <p:sp>
          <p:nvSpPr>
            <p:cNvPr id="13" name="mmprod_ButtonShape104"/>
            <p:cNvSpPr/>
            <p:nvPr/>
          </p:nvSpPr>
          <p:spPr>
            <a:xfrm>
              <a:off x="6306819" y="5718826"/>
              <a:ext cx="1145540" cy="4073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latin typeface="Calibri"/>
                </a:rPr>
                <a:t>Submit</a:t>
              </a:r>
              <a:endParaRPr lang="en-US" sz="1400">
                <a:latin typeface="Calibri"/>
              </a:endParaRPr>
            </a:p>
          </p:txBody>
        </p:sp>
        <p:sp>
          <p:nvSpPr>
            <p:cNvPr id="14" name="mmprod_ButtonText105"/>
            <p:cNvSpPr/>
            <p:nvPr>
              <p:custDataLst>
                <p:tags r:id="rId14"/>
              </p:custDataLst>
            </p:nvPr>
          </p:nvSpPr>
          <p:spPr>
            <a:xfrm>
              <a:off x="6332219" y="5744226"/>
              <a:ext cx="1094740" cy="3565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Calibri"/>
                </a:rPr>
                <a:t>Submit</a:t>
              </a:r>
              <a:endParaRPr lang="en-US" sz="1400">
                <a:solidFill>
                  <a:srgbClr val="2B333C"/>
                </a:solidFill>
                <a:latin typeface="Calibri"/>
              </a:endParaRPr>
            </a:p>
          </p:txBody>
        </p:sp>
      </p:grpSp>
      <p:grpSp>
        <p:nvGrpSpPr>
          <p:cNvPr id="18" name="mmprod_Button106"/>
          <p:cNvGrpSpPr/>
          <p:nvPr>
            <p:custDataLst>
              <p:tags r:id="rId12"/>
            </p:custDataLst>
          </p:nvPr>
        </p:nvGrpSpPr>
        <p:grpSpPr>
          <a:xfrm>
            <a:off x="7541259" y="5718826"/>
            <a:ext cx="1145541" cy="407336"/>
            <a:chOff x="7541259" y="5718826"/>
            <a:chExt cx="1145541" cy="407336"/>
          </a:xfrm>
        </p:grpSpPr>
        <p:sp>
          <p:nvSpPr>
            <p:cNvPr id="16" name="mmprod_ButtonShape106"/>
            <p:cNvSpPr/>
            <p:nvPr/>
          </p:nvSpPr>
          <p:spPr>
            <a:xfrm>
              <a:off x="7541259" y="5718826"/>
              <a:ext cx="1145541" cy="4073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latin typeface="Calibri"/>
                </a:rPr>
                <a:t>Clear</a:t>
              </a:r>
              <a:endParaRPr lang="en-US" sz="1400">
                <a:latin typeface="Calibri"/>
              </a:endParaRPr>
            </a:p>
          </p:txBody>
        </p:sp>
        <p:sp>
          <p:nvSpPr>
            <p:cNvPr id="17" name="mmprod_ButtonText107"/>
            <p:cNvSpPr/>
            <p:nvPr>
              <p:custDataLst>
                <p:tags r:id="rId13"/>
              </p:custDataLst>
            </p:nvPr>
          </p:nvSpPr>
          <p:spPr>
            <a:xfrm>
              <a:off x="7566659" y="5744226"/>
              <a:ext cx="1094741" cy="3565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Calibri"/>
                </a:rPr>
                <a:t>Clear</a:t>
              </a:r>
              <a:endParaRPr lang="en-US" sz="1400">
                <a:solidFill>
                  <a:srgbClr val="2B333C"/>
                </a:solidFill>
                <a:latin typeface="Calibri"/>
              </a:endParaRPr>
            </a:p>
          </p:txBody>
        </p:sp>
      </p:grp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28600" y="66675"/>
            <a:ext cx="8686800" cy="771525"/>
          </a:xfrm>
          <a:prstGeom prst="rect">
            <a:avLst/>
          </a:prstGeom>
          <a:blipFill>
            <a:blip r:embed="rId16"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err="1">
                <a:solidFill>
                  <a:srgbClr val="0000FF"/>
                </a:solidFill>
                <a:cs typeface="Arial" charset="0"/>
              </a:rPr>
              <a:t>Toán</a:t>
            </a:r>
            <a:r>
              <a:rPr lang="en-US" sz="4400" b="1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cs typeface="Arial" charset="0"/>
              </a:rPr>
              <a:t>Phép</a:t>
            </a:r>
            <a:r>
              <a:rPr lang="en-US" sz="4400" b="1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cs typeface="Arial" charset="0"/>
              </a:rPr>
              <a:t>cộng</a:t>
            </a:r>
            <a:r>
              <a:rPr lang="en-US" sz="4400" b="1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cs typeface="Arial" charset="0"/>
              </a:rPr>
              <a:t>trong</a:t>
            </a:r>
            <a:r>
              <a:rPr lang="en-US" sz="4400" b="1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cs typeface="Arial" charset="0"/>
              </a:rPr>
              <a:t>phạm</a:t>
            </a:r>
            <a:r>
              <a:rPr lang="en-US" sz="4400" b="1" dirty="0">
                <a:solidFill>
                  <a:srgbClr val="0000FF"/>
                </a:solidFill>
                <a:cs typeface="Arial" charset="0"/>
              </a:rPr>
              <a:t> vi 7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7" grpId="0" animBg="1" autoUpdateAnimBg="0"/>
      <p:bldP spid="8" grpId="0" animBg="1" autoUpdateAnimBg="0"/>
      <p:bldP spid="9" grpId="0" animBg="1" autoUpdateAnimBg="0"/>
      <p:bldP spid="10" grpId="0" animBg="1" autoUpdateAnimBg="0"/>
      <p:bldP spid="11" grpId="0" animBg="1" autoUpdateAnimBg="0"/>
      <p:bldP spid="12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mprod_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819400" y="1524000"/>
            <a:ext cx="2438400" cy="884238"/>
          </a:xfrm>
          <a:effectLst/>
        </p:spPr>
        <p:txBody>
          <a:bodyPr wrap="square" lIns="0" tIns="0" rIns="0" bIns="0" anchor="ctr">
            <a:noAutofit/>
          </a:bodyPr>
          <a:lstStyle/>
          <a:p>
            <a:r>
              <a:rPr lang="en-US" sz="3700" smtClean="0">
                <a:latin typeface="Calibri"/>
              </a:rPr>
              <a:t>1</a:t>
            </a:r>
            <a:br>
              <a:rPr lang="en-US" sz="3700" smtClean="0">
                <a:latin typeface="Calibri"/>
              </a:rPr>
            </a:br>
            <a:r>
              <a:rPr lang="en-US" sz="3700" smtClean="0">
                <a:latin typeface="Calibri"/>
              </a:rPr>
              <a:t>6</a:t>
            </a:r>
            <a:endParaRPr lang="en-US" sz="3700" dirty="0">
              <a:latin typeface="Calibri"/>
            </a:endParaRPr>
          </a:p>
        </p:txBody>
      </p:sp>
      <p:grpSp>
        <p:nvGrpSpPr>
          <p:cNvPr id="5" name="mmprod_answer"/>
          <p:cNvGrpSpPr/>
          <p:nvPr>
            <p:custDataLst>
              <p:tags r:id="rId3"/>
            </p:custDataLst>
          </p:nvPr>
        </p:nvGrpSpPr>
        <p:grpSpPr>
          <a:xfrm>
            <a:off x="3657600" y="2667000"/>
            <a:ext cx="762000" cy="914400"/>
            <a:chOff x="457200" y="1600200"/>
            <a:chExt cx="8229600" cy="3620770"/>
          </a:xfrm>
        </p:grpSpPr>
        <p:sp>
          <p:nvSpPr>
            <p:cNvPr id="3" name="mmprod_text_inner_area"/>
            <p:cNvSpPr/>
            <p:nvPr/>
          </p:nvSpPr>
          <p:spPr>
            <a:xfrm>
              <a:off x="457200" y="1600200"/>
              <a:ext cx="8229600" cy="3620770"/>
            </a:xfrm>
            <a:prstGeom prst="rect">
              <a:avLst/>
            </a:prstGeom>
            <a:solidFill>
              <a:srgbClr val="A0A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mmprod_text_outer_area"/>
            <p:cNvSpPr/>
            <p:nvPr/>
          </p:nvSpPr>
          <p:spPr>
            <a:xfrm>
              <a:off x="482600" y="1625600"/>
              <a:ext cx="8178800" cy="359537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CC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mmprod_feedback_7000"/>
          <p:cNvSpPr/>
          <p:nvPr>
            <p:custDataLst>
              <p:tags r:id="rId4"/>
            </p:custDataLst>
          </p:nvPr>
        </p:nvSpPr>
        <p:spPr>
          <a:xfrm>
            <a:off x="868680" y="4542075"/>
            <a:ext cx="3291840" cy="678895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Correct - Click anywhere to continue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7" name="mmprod_feedback_7002"/>
          <p:cNvSpPr/>
          <p:nvPr>
            <p:custDataLst>
              <p:tags r:id="rId5"/>
            </p:custDataLst>
          </p:nvPr>
        </p:nvSpPr>
        <p:spPr>
          <a:xfrm>
            <a:off x="4983479" y="4542075"/>
            <a:ext cx="3291840" cy="678895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Incorrect - Click anywhere to continue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8" name="mmprod_feedback_7009"/>
          <p:cNvSpPr/>
          <p:nvPr>
            <p:custDataLst>
              <p:tags r:id="rId6"/>
            </p:custDataLst>
          </p:nvPr>
        </p:nvSpPr>
        <p:spPr>
          <a:xfrm>
            <a:off x="2514600" y="5334119"/>
            <a:ext cx="329184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You answered this correctly!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9" name="mmprod_feedback_7006"/>
          <p:cNvSpPr/>
          <p:nvPr>
            <p:custDataLst>
              <p:tags r:id="rId7"/>
            </p:custDataLst>
          </p:nvPr>
        </p:nvSpPr>
        <p:spPr>
          <a:xfrm>
            <a:off x="2514600" y="4994671"/>
            <a:ext cx="658368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r>
              <a:rPr lang="en-US" smtClean="0">
                <a:solidFill>
                  <a:srgbClr val="2B333C"/>
                </a:solidFill>
                <a:latin typeface="Calibri"/>
              </a:rPr>
              <a:t>Your answer: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10" name="mmprod_feedback_7010"/>
          <p:cNvSpPr/>
          <p:nvPr>
            <p:custDataLst>
              <p:tags r:id="rId8"/>
            </p:custDataLst>
          </p:nvPr>
        </p:nvSpPr>
        <p:spPr>
          <a:xfrm>
            <a:off x="2514600" y="5673566"/>
            <a:ext cx="658368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r>
              <a:rPr lang="en-US" smtClean="0">
                <a:solidFill>
                  <a:srgbClr val="2B333C"/>
                </a:solidFill>
                <a:latin typeface="Calibri"/>
              </a:rPr>
              <a:t>The correct answer is: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11" name="mmprod_feedback_7011"/>
          <p:cNvSpPr/>
          <p:nvPr>
            <p:custDataLst>
              <p:tags r:id="rId9"/>
            </p:custDataLst>
          </p:nvPr>
        </p:nvSpPr>
        <p:spPr>
          <a:xfrm>
            <a:off x="2514600" y="5334119"/>
            <a:ext cx="329184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You did not answer this question completely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12" name="mmprod_feedback_7007"/>
          <p:cNvSpPr/>
          <p:nvPr>
            <p:custDataLst>
              <p:tags r:id="rId10"/>
            </p:custDataLst>
          </p:nvPr>
        </p:nvSpPr>
        <p:spPr>
          <a:xfrm>
            <a:off x="2679192" y="5663303"/>
            <a:ext cx="3291840" cy="678895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You must answer the question before continuing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grpSp>
        <p:nvGrpSpPr>
          <p:cNvPr id="15" name="mmprod_Button104"/>
          <p:cNvGrpSpPr/>
          <p:nvPr>
            <p:custDataLst>
              <p:tags r:id="rId11"/>
            </p:custDataLst>
          </p:nvPr>
        </p:nvGrpSpPr>
        <p:grpSpPr>
          <a:xfrm>
            <a:off x="6306819" y="5718826"/>
            <a:ext cx="1145540" cy="407336"/>
            <a:chOff x="6306819" y="5718826"/>
            <a:chExt cx="1145540" cy="407336"/>
          </a:xfrm>
        </p:grpSpPr>
        <p:sp>
          <p:nvSpPr>
            <p:cNvPr id="13" name="mmprod_ButtonShape104"/>
            <p:cNvSpPr/>
            <p:nvPr/>
          </p:nvSpPr>
          <p:spPr>
            <a:xfrm>
              <a:off x="6306819" y="5718826"/>
              <a:ext cx="1145540" cy="4073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latin typeface="Calibri"/>
                </a:rPr>
                <a:t>Submit</a:t>
              </a:r>
              <a:endParaRPr lang="en-US" sz="1400">
                <a:latin typeface="Calibri"/>
              </a:endParaRPr>
            </a:p>
          </p:txBody>
        </p:sp>
        <p:sp>
          <p:nvSpPr>
            <p:cNvPr id="14" name="mmprod_ButtonText105"/>
            <p:cNvSpPr/>
            <p:nvPr>
              <p:custDataLst>
                <p:tags r:id="rId14"/>
              </p:custDataLst>
            </p:nvPr>
          </p:nvSpPr>
          <p:spPr>
            <a:xfrm>
              <a:off x="6332219" y="5744226"/>
              <a:ext cx="1094740" cy="3565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Calibri"/>
                </a:rPr>
                <a:t>Submit</a:t>
              </a:r>
              <a:endParaRPr lang="en-US" sz="1400">
                <a:solidFill>
                  <a:srgbClr val="2B333C"/>
                </a:solidFill>
                <a:latin typeface="Calibri"/>
              </a:endParaRPr>
            </a:p>
          </p:txBody>
        </p:sp>
      </p:grpSp>
      <p:grpSp>
        <p:nvGrpSpPr>
          <p:cNvPr id="18" name="mmprod_Button106"/>
          <p:cNvGrpSpPr/>
          <p:nvPr>
            <p:custDataLst>
              <p:tags r:id="rId12"/>
            </p:custDataLst>
          </p:nvPr>
        </p:nvGrpSpPr>
        <p:grpSpPr>
          <a:xfrm>
            <a:off x="7541259" y="5718826"/>
            <a:ext cx="1145541" cy="407336"/>
            <a:chOff x="7541259" y="5718826"/>
            <a:chExt cx="1145541" cy="407336"/>
          </a:xfrm>
        </p:grpSpPr>
        <p:sp>
          <p:nvSpPr>
            <p:cNvPr id="16" name="mmprod_ButtonShape106"/>
            <p:cNvSpPr/>
            <p:nvPr/>
          </p:nvSpPr>
          <p:spPr>
            <a:xfrm>
              <a:off x="7541259" y="5718826"/>
              <a:ext cx="1145541" cy="4073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latin typeface="Calibri"/>
                </a:rPr>
                <a:t>Clear</a:t>
              </a:r>
              <a:endParaRPr lang="en-US" sz="1400">
                <a:latin typeface="Calibri"/>
              </a:endParaRPr>
            </a:p>
          </p:txBody>
        </p:sp>
        <p:sp>
          <p:nvSpPr>
            <p:cNvPr id="17" name="mmprod_ButtonText107"/>
            <p:cNvSpPr/>
            <p:nvPr>
              <p:custDataLst>
                <p:tags r:id="rId13"/>
              </p:custDataLst>
            </p:nvPr>
          </p:nvSpPr>
          <p:spPr>
            <a:xfrm>
              <a:off x="7566659" y="5744226"/>
              <a:ext cx="1094741" cy="3565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Calibri"/>
                </a:rPr>
                <a:t>Clear</a:t>
              </a:r>
              <a:endParaRPr lang="en-US" sz="1400">
                <a:solidFill>
                  <a:srgbClr val="2B333C"/>
                </a:solidFill>
                <a:latin typeface="Calibri"/>
              </a:endParaRPr>
            </a:p>
          </p:txBody>
        </p:sp>
      </p:grp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228600" y="0"/>
            <a:ext cx="8686800" cy="771525"/>
          </a:xfrm>
          <a:prstGeom prst="rect">
            <a:avLst/>
          </a:prstGeom>
          <a:blipFill>
            <a:blip r:embed="rId16"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err="1">
                <a:solidFill>
                  <a:srgbClr val="0000FF"/>
                </a:solidFill>
                <a:cs typeface="Arial" charset="0"/>
              </a:rPr>
              <a:t>Toán</a:t>
            </a:r>
            <a:r>
              <a:rPr lang="en-US" sz="4400" b="1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cs typeface="Arial" charset="0"/>
              </a:rPr>
              <a:t>Phép</a:t>
            </a:r>
            <a:r>
              <a:rPr lang="en-US" sz="4400" b="1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cs typeface="Arial" charset="0"/>
              </a:rPr>
              <a:t>cộng</a:t>
            </a:r>
            <a:r>
              <a:rPr lang="en-US" sz="4400" b="1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cs typeface="Arial" charset="0"/>
              </a:rPr>
              <a:t>trong</a:t>
            </a:r>
            <a:r>
              <a:rPr lang="en-US" sz="4400" b="1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cs typeface="Arial" charset="0"/>
              </a:rPr>
              <a:t>phạm</a:t>
            </a:r>
            <a:r>
              <a:rPr lang="en-US" sz="4400" b="1" dirty="0">
                <a:solidFill>
                  <a:srgbClr val="0000FF"/>
                </a:solidFill>
                <a:cs typeface="Arial" charset="0"/>
              </a:rPr>
              <a:t> vi 7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7" grpId="0" animBg="1" autoUpdateAnimBg="0"/>
      <p:bldP spid="8" grpId="0" animBg="1" autoUpdateAnimBg="0"/>
      <p:bldP spid="9" grpId="0" animBg="1" autoUpdateAnimBg="0"/>
      <p:bldP spid="10" grpId="0" animBg="1" autoUpdateAnimBg="0"/>
      <p:bldP spid="11" grpId="0" animBg="1" autoUpdateAnimBg="0"/>
      <p:bldP spid="12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I:\HINHNEN\Khung hinh mau\1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-7938" y="-71438"/>
            <a:ext cx="9151938" cy="6929438"/>
          </a:xfrm>
          <a:prstGeom prst="rect">
            <a:avLst/>
          </a:prstGeom>
          <a:noFill/>
        </p:spPr>
      </p:pic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8600" y="-9525"/>
            <a:ext cx="8686800" cy="77152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err="1" smtClean="0">
                <a:solidFill>
                  <a:srgbClr val="0000FF"/>
                </a:solidFill>
                <a:cs typeface="Arial" charset="0"/>
              </a:rPr>
              <a:t>Phép</a:t>
            </a:r>
            <a:r>
              <a:rPr lang="en-US" sz="4400" b="1" dirty="0" smtClean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cs typeface="Arial" charset="0"/>
              </a:rPr>
              <a:t>cộng</a:t>
            </a:r>
            <a:r>
              <a:rPr lang="en-US" sz="4400" b="1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cs typeface="Arial" charset="0"/>
              </a:rPr>
              <a:t>trong</a:t>
            </a:r>
            <a:r>
              <a:rPr lang="en-US" sz="4400" b="1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cs typeface="Arial" charset="0"/>
              </a:rPr>
              <a:t>phạm</a:t>
            </a:r>
            <a:r>
              <a:rPr lang="en-US" sz="4400" b="1" dirty="0">
                <a:solidFill>
                  <a:srgbClr val="0000FF"/>
                </a:solidFill>
                <a:cs typeface="Arial" charset="0"/>
              </a:rPr>
              <a:t> vi </a:t>
            </a:r>
            <a:r>
              <a:rPr lang="en-US" sz="4400" b="1" dirty="0" smtClean="0">
                <a:solidFill>
                  <a:srgbClr val="0000FF"/>
                </a:solidFill>
                <a:cs typeface="Arial" charset="0"/>
              </a:rPr>
              <a:t>7</a:t>
            </a:r>
            <a:endParaRPr lang="en-US" sz="4400" b="1" dirty="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4478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13716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Picture 3" descr="I:\HINHNEN\Khung hinh mau\101.jpg"/>
          <p:cNvPicPr>
            <a:picLocks noChangeAspect="1" noChangeArrowheads="1"/>
          </p:cNvPicPr>
          <p:nvPr/>
        </p:nvPicPr>
        <p:blipFill>
          <a:blip r:embed="rId29"/>
          <a:srcRect/>
          <a:stretch>
            <a:fillRect/>
          </a:stretch>
        </p:blipFill>
        <p:spPr>
          <a:xfrm>
            <a:off x="-7938" y="-71438"/>
            <a:ext cx="9151938" cy="6929438"/>
          </a:xfrm>
          <a:prstGeom prst="rect">
            <a:avLst/>
          </a:prstGeom>
          <a:noFill/>
        </p:spPr>
      </p:pic>
      <p:sp>
        <p:nvSpPr>
          <p:cNvPr id="2" name="mmprod_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3400" y="533400"/>
            <a:ext cx="8229600" cy="1143000"/>
          </a:xfrm>
          <a:effectLst/>
        </p:spPr>
        <p:txBody>
          <a:bodyPr wrap="square" lIns="0" tIns="0" rIns="0" bIns="0" anchor="ctr">
            <a:noAutofit/>
          </a:bodyPr>
          <a:lstStyle/>
          <a:p>
            <a:r>
              <a:rPr lang="vi-VN" sz="3200" dirty="0" smtClean="0"/>
              <a:t>Click chuột vào ô trống để hoàn thành bài tập sau</a:t>
            </a:r>
            <a:endParaRPr lang="en-US" sz="3200" dirty="0">
              <a:latin typeface="Calibri"/>
            </a:endParaRPr>
          </a:p>
        </p:txBody>
      </p:sp>
      <p:grpSp>
        <p:nvGrpSpPr>
          <p:cNvPr id="66" name="mmprod_question"/>
          <p:cNvGrpSpPr/>
          <p:nvPr>
            <p:custDataLst>
              <p:tags r:id="rId3"/>
            </p:custDataLst>
          </p:nvPr>
        </p:nvGrpSpPr>
        <p:grpSpPr>
          <a:xfrm>
            <a:off x="2057400" y="1828800"/>
            <a:ext cx="7467600" cy="2285999"/>
            <a:chOff x="457200" y="1600200"/>
            <a:chExt cx="8229600" cy="2209799"/>
          </a:xfrm>
        </p:grpSpPr>
        <p:sp>
          <p:nvSpPr>
            <p:cNvPr id="13" name="TextBox 12"/>
            <p:cNvSpPr txBox="1"/>
            <p:nvPr>
              <p:custDataLst>
                <p:tags r:id="rId15"/>
              </p:custDataLst>
            </p:nvPr>
          </p:nvSpPr>
          <p:spPr>
            <a:xfrm>
              <a:off x="457200" y="3368040"/>
              <a:ext cx="8229600" cy="441959"/>
            </a:xfrm>
            <a:prstGeom prst="rect">
              <a:avLst/>
            </a:prstGeom>
            <a:noFill/>
            <a:effectLst/>
          </p:spPr>
          <p:txBody>
            <a:bodyPr vert="horz" lIns="0" tIns="0" rIns="0" bIns="0" rtlCol="0" anchor="t">
              <a:noAutofit/>
            </a:bodyPr>
            <a:lstStyle/>
            <a:p>
              <a:endParaRPr lang="en-US" sz="2900">
                <a:latin typeface="Calibri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457200" y="1600200"/>
              <a:ext cx="3770781" cy="441959"/>
              <a:chOff x="457200" y="1600200"/>
              <a:chExt cx="3770781" cy="441959"/>
            </a:xfrm>
          </p:grpSpPr>
          <p:sp>
            <p:nvSpPr>
              <p:cNvPr id="9" name="TextBox 8"/>
              <p:cNvSpPr txBox="1"/>
              <p:nvPr>
                <p:custDataLst>
                  <p:tags r:id="rId25"/>
                </p:custDataLst>
              </p:nvPr>
            </p:nvSpPr>
            <p:spPr>
              <a:xfrm>
                <a:off x="4145431" y="1600200"/>
                <a:ext cx="82550" cy="441959"/>
              </a:xfrm>
              <a:prstGeom prst="rect">
                <a:avLst/>
              </a:prstGeom>
              <a:noFill/>
              <a:effectLst/>
            </p:spPr>
            <p:txBody>
              <a:bodyPr vert="horz" lIns="0" tIns="0" rIns="0" bIns="0" rtlCol="0" anchor="t">
                <a:noAutofit/>
              </a:bodyPr>
              <a:lstStyle/>
              <a:p>
                <a:endParaRPr lang="en-US" sz="2900" smtClean="0">
                  <a:latin typeface="Calibri"/>
                </a:endParaRPr>
              </a:p>
            </p:txBody>
          </p:sp>
          <p:sp>
            <p:nvSpPr>
              <p:cNvPr id="15" name="TextBox 14"/>
              <p:cNvSpPr txBox="1"/>
              <p:nvPr>
                <p:custDataLst>
                  <p:tags r:id="rId26"/>
                </p:custDataLst>
              </p:nvPr>
            </p:nvSpPr>
            <p:spPr>
              <a:xfrm>
                <a:off x="457200" y="1600200"/>
                <a:ext cx="641350" cy="441959"/>
              </a:xfrm>
              <a:prstGeom prst="rect">
                <a:avLst/>
              </a:prstGeom>
              <a:noFill/>
              <a:effectLst/>
            </p:spPr>
            <p:txBody>
              <a:bodyPr vert="horz" lIns="0" tIns="0" rIns="0" bIns="0" rtlCol="0" anchor="t">
                <a:noAutofit/>
              </a:bodyPr>
              <a:lstStyle/>
              <a:p>
                <a:r>
                  <a:rPr lang="en-US" sz="2900" smtClean="0">
                    <a:latin typeface="Calibri"/>
                  </a:rPr>
                  <a:t>7+0</a:t>
                </a:r>
                <a:endParaRPr lang="en-US" sz="2900">
                  <a:latin typeface="Calibri"/>
                </a:endParaRPr>
              </a:p>
            </p:txBody>
          </p:sp>
          <p:pic>
            <p:nvPicPr>
              <p:cNvPr id="16" name="mmprod_answer10128" descr="input1.emf"/>
              <p:cNvPicPr>
                <a:picLocks noChangeAspect="1"/>
              </p:cNvPicPr>
              <p:nvPr>
                <p:custDataLst>
                  <p:tags r:id="rId27"/>
                </p:custDataLst>
              </p:nvPr>
            </p:nvPicPr>
            <p:blipFill>
              <a:blip r:embed="rId30"/>
              <a:stretch>
                <a:fillRect/>
              </a:stretch>
            </p:blipFill>
            <p:spPr>
              <a:xfrm>
                <a:off x="1244128" y="1694179"/>
                <a:ext cx="2755725" cy="291156"/>
              </a:xfrm>
              <a:prstGeom prst="rect">
                <a:avLst/>
              </a:prstGeom>
            </p:spPr>
          </p:pic>
        </p:grpSp>
        <p:grpSp>
          <p:nvGrpSpPr>
            <p:cNvPr id="35" name="Group 34"/>
            <p:cNvGrpSpPr/>
            <p:nvPr/>
          </p:nvGrpSpPr>
          <p:grpSpPr>
            <a:xfrm>
              <a:off x="457200" y="2042160"/>
              <a:ext cx="3770781" cy="441959"/>
              <a:chOff x="457200" y="2042160"/>
              <a:chExt cx="3770781" cy="441959"/>
            </a:xfrm>
          </p:grpSpPr>
          <p:sp>
            <p:nvSpPr>
              <p:cNvPr id="10" name="TextBox 9"/>
              <p:cNvSpPr txBox="1"/>
              <p:nvPr>
                <p:custDataLst>
                  <p:tags r:id="rId22"/>
                </p:custDataLst>
              </p:nvPr>
            </p:nvSpPr>
            <p:spPr>
              <a:xfrm>
                <a:off x="4145431" y="2042160"/>
                <a:ext cx="82550" cy="441959"/>
              </a:xfrm>
              <a:prstGeom prst="rect">
                <a:avLst/>
              </a:prstGeom>
              <a:noFill/>
              <a:effectLst/>
            </p:spPr>
            <p:txBody>
              <a:bodyPr vert="horz" lIns="0" tIns="0" rIns="0" bIns="0" rtlCol="0" anchor="t">
                <a:noAutofit/>
              </a:bodyPr>
              <a:lstStyle/>
              <a:p>
                <a:endParaRPr lang="en-US" sz="2900" smtClean="0">
                  <a:latin typeface="Calibri"/>
                </a:endParaRPr>
              </a:p>
            </p:txBody>
          </p:sp>
          <p:sp>
            <p:nvSpPr>
              <p:cNvPr id="27" name="TextBox 26"/>
              <p:cNvSpPr txBox="1"/>
              <p:nvPr>
                <p:custDataLst>
                  <p:tags r:id="rId23"/>
                </p:custDataLst>
              </p:nvPr>
            </p:nvSpPr>
            <p:spPr>
              <a:xfrm>
                <a:off x="457200" y="2042160"/>
                <a:ext cx="641350" cy="441959"/>
              </a:xfrm>
              <a:prstGeom prst="rect">
                <a:avLst/>
              </a:prstGeom>
              <a:noFill/>
              <a:effectLst/>
            </p:spPr>
            <p:txBody>
              <a:bodyPr vert="horz" lIns="0" tIns="0" rIns="0" bIns="0" rtlCol="0" anchor="t">
                <a:noAutofit/>
              </a:bodyPr>
              <a:lstStyle/>
              <a:p>
                <a:r>
                  <a:rPr lang="en-US" sz="2900" smtClean="0">
                    <a:latin typeface="Calibri"/>
                  </a:rPr>
                  <a:t>0+7</a:t>
                </a:r>
                <a:endParaRPr lang="en-US" sz="2900">
                  <a:latin typeface="Calibri"/>
                </a:endParaRPr>
              </a:p>
            </p:txBody>
          </p:sp>
          <p:pic>
            <p:nvPicPr>
              <p:cNvPr id="28" name="mmprod_answer10131" descr="input1.emf"/>
              <p:cNvPicPr>
                <a:picLocks noChangeAspect="1"/>
              </p:cNvPicPr>
              <p:nvPr>
                <p:custDataLst>
                  <p:tags r:id="rId24"/>
                </p:custDataLst>
              </p:nvPr>
            </p:nvPicPr>
            <p:blipFill>
              <a:blip r:embed="rId30"/>
              <a:stretch>
                <a:fillRect/>
              </a:stretch>
            </p:blipFill>
            <p:spPr>
              <a:xfrm>
                <a:off x="1244128" y="2136139"/>
                <a:ext cx="2755725" cy="291156"/>
              </a:xfrm>
              <a:prstGeom prst="rect">
                <a:avLst/>
              </a:prstGeom>
            </p:spPr>
          </p:pic>
        </p:grpSp>
        <p:grpSp>
          <p:nvGrpSpPr>
            <p:cNvPr id="46" name="Group 45"/>
            <p:cNvGrpSpPr/>
            <p:nvPr/>
          </p:nvGrpSpPr>
          <p:grpSpPr>
            <a:xfrm>
              <a:off x="457200" y="2484120"/>
              <a:ext cx="3770781" cy="441959"/>
              <a:chOff x="457200" y="2484120"/>
              <a:chExt cx="3770781" cy="441959"/>
            </a:xfrm>
          </p:grpSpPr>
          <p:sp>
            <p:nvSpPr>
              <p:cNvPr id="11" name="TextBox 10"/>
              <p:cNvSpPr txBox="1"/>
              <p:nvPr>
                <p:custDataLst>
                  <p:tags r:id="rId19"/>
                </p:custDataLst>
              </p:nvPr>
            </p:nvSpPr>
            <p:spPr>
              <a:xfrm>
                <a:off x="4145431" y="2484120"/>
                <a:ext cx="82550" cy="441959"/>
              </a:xfrm>
              <a:prstGeom prst="rect">
                <a:avLst/>
              </a:prstGeom>
              <a:noFill/>
              <a:effectLst/>
            </p:spPr>
            <p:txBody>
              <a:bodyPr vert="horz" lIns="0" tIns="0" rIns="0" bIns="0" rtlCol="0" anchor="t">
                <a:noAutofit/>
              </a:bodyPr>
              <a:lstStyle/>
              <a:p>
                <a:endParaRPr lang="en-US" sz="2900" smtClean="0">
                  <a:latin typeface="Calibri"/>
                </a:endParaRPr>
              </a:p>
            </p:txBody>
          </p:sp>
          <p:sp>
            <p:nvSpPr>
              <p:cNvPr id="39" name="TextBox 38"/>
              <p:cNvSpPr txBox="1"/>
              <p:nvPr>
                <p:custDataLst>
                  <p:tags r:id="rId20"/>
                </p:custDataLst>
              </p:nvPr>
            </p:nvSpPr>
            <p:spPr>
              <a:xfrm>
                <a:off x="457200" y="2484120"/>
                <a:ext cx="641350" cy="441959"/>
              </a:xfrm>
              <a:prstGeom prst="rect">
                <a:avLst/>
              </a:prstGeom>
              <a:noFill/>
              <a:effectLst/>
            </p:spPr>
            <p:txBody>
              <a:bodyPr vert="horz" lIns="0" tIns="0" rIns="0" bIns="0" rtlCol="0" anchor="t">
                <a:noAutofit/>
              </a:bodyPr>
              <a:lstStyle/>
              <a:p>
                <a:r>
                  <a:rPr lang="en-US" sz="2900" smtClean="0">
                    <a:latin typeface="Calibri"/>
                  </a:rPr>
                  <a:t>1+6</a:t>
                </a:r>
                <a:endParaRPr lang="en-US" sz="2900">
                  <a:latin typeface="Calibri"/>
                </a:endParaRPr>
              </a:p>
            </p:txBody>
          </p:sp>
          <p:pic>
            <p:nvPicPr>
              <p:cNvPr id="40" name="mmprod_answer10134" descr="input1.emf"/>
              <p:cNvPicPr>
                <a:picLocks noChangeAspect="1"/>
              </p:cNvPicPr>
              <p:nvPr>
                <p:custDataLst>
                  <p:tags r:id="rId21"/>
                </p:custDataLst>
              </p:nvPr>
            </p:nvPicPr>
            <p:blipFill>
              <a:blip r:embed="rId30"/>
              <a:stretch>
                <a:fillRect/>
              </a:stretch>
            </p:blipFill>
            <p:spPr>
              <a:xfrm>
                <a:off x="1244128" y="2578100"/>
                <a:ext cx="2755725" cy="291156"/>
              </a:xfrm>
              <a:prstGeom prst="rect">
                <a:avLst/>
              </a:prstGeom>
            </p:spPr>
          </p:pic>
        </p:grpSp>
        <p:grpSp>
          <p:nvGrpSpPr>
            <p:cNvPr id="57" name="Group 56"/>
            <p:cNvGrpSpPr/>
            <p:nvPr/>
          </p:nvGrpSpPr>
          <p:grpSpPr>
            <a:xfrm>
              <a:off x="457200" y="2926078"/>
              <a:ext cx="3770781" cy="441960"/>
              <a:chOff x="457200" y="2926078"/>
              <a:chExt cx="3770781" cy="441960"/>
            </a:xfrm>
          </p:grpSpPr>
          <p:sp>
            <p:nvSpPr>
              <p:cNvPr id="12" name="TextBox 11"/>
              <p:cNvSpPr txBox="1"/>
              <p:nvPr>
                <p:custDataLst>
                  <p:tags r:id="rId16"/>
                </p:custDataLst>
              </p:nvPr>
            </p:nvSpPr>
            <p:spPr>
              <a:xfrm>
                <a:off x="4145431" y="2926079"/>
                <a:ext cx="82550" cy="441959"/>
              </a:xfrm>
              <a:prstGeom prst="rect">
                <a:avLst/>
              </a:prstGeom>
              <a:noFill/>
              <a:effectLst/>
            </p:spPr>
            <p:txBody>
              <a:bodyPr vert="horz" lIns="0" tIns="0" rIns="0" bIns="0" rtlCol="0" anchor="t">
                <a:noAutofit/>
              </a:bodyPr>
              <a:lstStyle/>
              <a:p>
                <a:endParaRPr lang="en-US" sz="2900" smtClean="0">
                  <a:latin typeface="Calibri"/>
                </a:endParaRPr>
              </a:p>
            </p:txBody>
          </p:sp>
          <p:sp>
            <p:nvSpPr>
              <p:cNvPr id="51" name="TextBox 50"/>
              <p:cNvSpPr txBox="1"/>
              <p:nvPr>
                <p:custDataLst>
                  <p:tags r:id="rId17"/>
                </p:custDataLst>
              </p:nvPr>
            </p:nvSpPr>
            <p:spPr>
              <a:xfrm>
                <a:off x="457200" y="2926078"/>
                <a:ext cx="641350" cy="441959"/>
              </a:xfrm>
              <a:prstGeom prst="rect">
                <a:avLst/>
              </a:prstGeom>
              <a:noFill/>
              <a:effectLst/>
            </p:spPr>
            <p:txBody>
              <a:bodyPr vert="horz" lIns="0" tIns="0" rIns="0" bIns="0" rtlCol="0" anchor="t">
                <a:noAutofit/>
              </a:bodyPr>
              <a:lstStyle/>
              <a:p>
                <a:r>
                  <a:rPr lang="en-US" sz="2900" smtClean="0">
                    <a:latin typeface="Calibri"/>
                  </a:rPr>
                  <a:t>6+1</a:t>
                </a:r>
                <a:endParaRPr lang="en-US" sz="2900">
                  <a:latin typeface="Calibri"/>
                </a:endParaRPr>
              </a:p>
            </p:txBody>
          </p:sp>
          <p:pic>
            <p:nvPicPr>
              <p:cNvPr id="52" name="mmprod_answer10137" descr="input1.emf"/>
              <p:cNvPicPr>
                <a:picLocks noChangeAspect="1"/>
              </p:cNvPicPr>
              <p:nvPr>
                <p:custDataLst>
                  <p:tags r:id="rId18"/>
                </p:custDataLst>
              </p:nvPr>
            </p:nvPicPr>
            <p:blipFill>
              <a:blip r:embed="rId30"/>
              <a:stretch>
                <a:fillRect/>
              </a:stretch>
            </p:blipFill>
            <p:spPr>
              <a:xfrm>
                <a:off x="1244128" y="3020058"/>
                <a:ext cx="2755725" cy="291156"/>
              </a:xfrm>
              <a:prstGeom prst="rect">
                <a:avLst/>
              </a:prstGeom>
            </p:spPr>
          </p:pic>
        </p:grpSp>
      </p:grpSp>
      <p:sp>
        <p:nvSpPr>
          <p:cNvPr id="67" name="mmprod_feedback_7000"/>
          <p:cNvSpPr/>
          <p:nvPr>
            <p:custDataLst>
              <p:tags r:id="rId4"/>
            </p:custDataLst>
          </p:nvPr>
        </p:nvSpPr>
        <p:spPr>
          <a:xfrm>
            <a:off x="868680" y="4542075"/>
            <a:ext cx="3291840" cy="678895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Correct - Click anywhere to continue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68" name="mmprod_feedback_7002"/>
          <p:cNvSpPr/>
          <p:nvPr>
            <p:custDataLst>
              <p:tags r:id="rId5"/>
            </p:custDataLst>
          </p:nvPr>
        </p:nvSpPr>
        <p:spPr>
          <a:xfrm>
            <a:off x="4983479" y="4542075"/>
            <a:ext cx="3291840" cy="678895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Incorrect - Click anywhere to continue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69" name="mmprod_feedback_7009"/>
          <p:cNvSpPr/>
          <p:nvPr>
            <p:custDataLst>
              <p:tags r:id="rId6"/>
            </p:custDataLst>
          </p:nvPr>
        </p:nvSpPr>
        <p:spPr>
          <a:xfrm>
            <a:off x="2514600" y="5334119"/>
            <a:ext cx="329184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You answered this correctly!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70" name="mmprod_feedback_7006"/>
          <p:cNvSpPr/>
          <p:nvPr>
            <p:custDataLst>
              <p:tags r:id="rId7"/>
            </p:custDataLst>
          </p:nvPr>
        </p:nvSpPr>
        <p:spPr>
          <a:xfrm>
            <a:off x="2514600" y="4994671"/>
            <a:ext cx="658368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r>
              <a:rPr lang="en-US" smtClean="0">
                <a:solidFill>
                  <a:srgbClr val="2B333C"/>
                </a:solidFill>
                <a:latin typeface="Calibri"/>
              </a:rPr>
              <a:t>Your answer: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71" name="mmprod_feedback_7010"/>
          <p:cNvSpPr/>
          <p:nvPr>
            <p:custDataLst>
              <p:tags r:id="rId8"/>
            </p:custDataLst>
          </p:nvPr>
        </p:nvSpPr>
        <p:spPr>
          <a:xfrm>
            <a:off x="2514600" y="5673566"/>
            <a:ext cx="658368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r>
              <a:rPr lang="en-US" smtClean="0">
                <a:solidFill>
                  <a:srgbClr val="2B333C"/>
                </a:solidFill>
                <a:latin typeface="Calibri"/>
              </a:rPr>
              <a:t>The correct answer is: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72" name="mmprod_feedback_7011"/>
          <p:cNvSpPr/>
          <p:nvPr>
            <p:custDataLst>
              <p:tags r:id="rId9"/>
            </p:custDataLst>
          </p:nvPr>
        </p:nvSpPr>
        <p:spPr>
          <a:xfrm>
            <a:off x="2514600" y="5334119"/>
            <a:ext cx="329184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You did not answer this question completely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73" name="mmprod_feedback_7007"/>
          <p:cNvSpPr/>
          <p:nvPr>
            <p:custDataLst>
              <p:tags r:id="rId10"/>
            </p:custDataLst>
          </p:nvPr>
        </p:nvSpPr>
        <p:spPr>
          <a:xfrm>
            <a:off x="2679192" y="5663303"/>
            <a:ext cx="3291840" cy="678895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You must answer the question before continuing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grpSp>
        <p:nvGrpSpPr>
          <p:cNvPr id="76" name="mmprod_Button104"/>
          <p:cNvGrpSpPr/>
          <p:nvPr>
            <p:custDataLst>
              <p:tags r:id="rId11"/>
            </p:custDataLst>
          </p:nvPr>
        </p:nvGrpSpPr>
        <p:grpSpPr>
          <a:xfrm>
            <a:off x="6306819" y="5718826"/>
            <a:ext cx="1145540" cy="407336"/>
            <a:chOff x="6306819" y="5718826"/>
            <a:chExt cx="1145540" cy="407336"/>
          </a:xfrm>
        </p:grpSpPr>
        <p:sp>
          <p:nvSpPr>
            <p:cNvPr id="74" name="mmprod_ButtonShape104"/>
            <p:cNvSpPr/>
            <p:nvPr/>
          </p:nvSpPr>
          <p:spPr>
            <a:xfrm>
              <a:off x="6306819" y="5718826"/>
              <a:ext cx="1145540" cy="4073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latin typeface="Calibri"/>
                </a:rPr>
                <a:t>Submit</a:t>
              </a:r>
              <a:endParaRPr lang="en-US" sz="1400">
                <a:latin typeface="Calibri"/>
              </a:endParaRPr>
            </a:p>
          </p:txBody>
        </p:sp>
        <p:sp>
          <p:nvSpPr>
            <p:cNvPr id="75" name="mmprod_ButtonText105"/>
            <p:cNvSpPr/>
            <p:nvPr>
              <p:custDataLst>
                <p:tags r:id="rId14"/>
              </p:custDataLst>
            </p:nvPr>
          </p:nvSpPr>
          <p:spPr>
            <a:xfrm>
              <a:off x="6332219" y="5744226"/>
              <a:ext cx="1094740" cy="3565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Calibri"/>
                </a:rPr>
                <a:t>Submit</a:t>
              </a:r>
              <a:endParaRPr lang="en-US" sz="1400">
                <a:solidFill>
                  <a:srgbClr val="2B333C"/>
                </a:solidFill>
                <a:latin typeface="Calibri"/>
              </a:endParaRPr>
            </a:p>
          </p:txBody>
        </p:sp>
      </p:grpSp>
      <p:grpSp>
        <p:nvGrpSpPr>
          <p:cNvPr id="79" name="mmprod_Button106"/>
          <p:cNvGrpSpPr/>
          <p:nvPr>
            <p:custDataLst>
              <p:tags r:id="rId12"/>
            </p:custDataLst>
          </p:nvPr>
        </p:nvGrpSpPr>
        <p:grpSpPr>
          <a:xfrm>
            <a:off x="7541259" y="5718826"/>
            <a:ext cx="1145541" cy="407336"/>
            <a:chOff x="7541259" y="5718826"/>
            <a:chExt cx="1145541" cy="407336"/>
          </a:xfrm>
        </p:grpSpPr>
        <p:sp>
          <p:nvSpPr>
            <p:cNvPr id="77" name="mmprod_ButtonShape106"/>
            <p:cNvSpPr/>
            <p:nvPr/>
          </p:nvSpPr>
          <p:spPr>
            <a:xfrm>
              <a:off x="7541259" y="5718826"/>
              <a:ext cx="1145541" cy="4073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latin typeface="Calibri"/>
                </a:rPr>
                <a:t>Clear</a:t>
              </a:r>
              <a:endParaRPr lang="en-US" sz="1400">
                <a:latin typeface="Calibri"/>
              </a:endParaRPr>
            </a:p>
          </p:txBody>
        </p:sp>
        <p:sp>
          <p:nvSpPr>
            <p:cNvPr id="78" name="mmprod_ButtonText107"/>
            <p:cNvSpPr/>
            <p:nvPr>
              <p:custDataLst>
                <p:tags r:id="rId13"/>
              </p:custDataLst>
            </p:nvPr>
          </p:nvSpPr>
          <p:spPr>
            <a:xfrm>
              <a:off x="7566659" y="5744226"/>
              <a:ext cx="1094741" cy="3565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Calibri"/>
                </a:rPr>
                <a:t>Clear</a:t>
              </a:r>
              <a:endParaRPr lang="en-US" sz="1400">
                <a:solidFill>
                  <a:srgbClr val="2B333C"/>
                </a:solidFill>
                <a:latin typeface="Calibri"/>
              </a:endParaRPr>
            </a:p>
          </p:txBody>
        </p:sp>
      </p:grpSp>
      <p:sp>
        <p:nvSpPr>
          <p:cNvPr id="128" name="Text Box 10"/>
          <p:cNvSpPr txBox="1">
            <a:spLocks noChangeArrowheads="1"/>
          </p:cNvSpPr>
          <p:nvPr/>
        </p:nvSpPr>
        <p:spPr bwMode="auto">
          <a:xfrm>
            <a:off x="228600" y="-76200"/>
            <a:ext cx="8686800" cy="771525"/>
          </a:xfrm>
          <a:prstGeom prst="rect">
            <a:avLst/>
          </a:prstGeom>
          <a:blipFill>
            <a:blip r:embed="rId31"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err="1" smtClean="0">
                <a:solidFill>
                  <a:srgbClr val="0000FF"/>
                </a:solidFill>
                <a:cs typeface="Arial" charset="0"/>
              </a:rPr>
              <a:t>Phép</a:t>
            </a:r>
            <a:r>
              <a:rPr lang="en-US" sz="4400" b="1" dirty="0" smtClean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cs typeface="Arial" charset="0"/>
              </a:rPr>
              <a:t>cộng</a:t>
            </a:r>
            <a:r>
              <a:rPr lang="en-US" sz="4400" b="1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cs typeface="Arial" charset="0"/>
              </a:rPr>
              <a:t>trong</a:t>
            </a:r>
            <a:r>
              <a:rPr lang="en-US" sz="4400" b="1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cs typeface="Arial" charset="0"/>
              </a:rPr>
              <a:t>phạm</a:t>
            </a:r>
            <a:r>
              <a:rPr lang="en-US" sz="4400" b="1" dirty="0">
                <a:solidFill>
                  <a:srgbClr val="0000FF"/>
                </a:solidFill>
                <a:cs typeface="Arial" charset="0"/>
              </a:rPr>
              <a:t> vi </a:t>
            </a:r>
            <a:r>
              <a:rPr lang="en-US" sz="4400" b="1" dirty="0" smtClean="0">
                <a:solidFill>
                  <a:srgbClr val="0000FF"/>
                </a:solidFill>
                <a:cs typeface="Arial" charset="0"/>
              </a:rPr>
              <a:t>7</a:t>
            </a:r>
            <a:endParaRPr lang="en-US" sz="4400" b="1" dirty="0">
              <a:solidFill>
                <a:srgbClr val="0000FF"/>
              </a:solidFill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 autoUpdateAnimBg="0"/>
      <p:bldP spid="68" grpId="0" animBg="1" autoUpdateAnimBg="0"/>
      <p:bldP spid="69" grpId="0" animBg="1" autoUpdateAnimBg="0"/>
      <p:bldP spid="70" grpId="0" animBg="1" autoUpdateAnimBg="0"/>
      <p:bldP spid="71" grpId="0" animBg="1" autoUpdateAnimBg="0"/>
      <p:bldP spid="72" grpId="0" animBg="1" autoUpdateAnimBg="0"/>
      <p:bldP spid="73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Picture 3" descr="I:\HINHNEN\Khung hinh mau\101.jpg"/>
          <p:cNvPicPr>
            <a:picLocks noChangeAspect="1" noChangeArrowheads="1"/>
          </p:cNvPicPr>
          <p:nvPr/>
        </p:nvPicPr>
        <p:blipFill>
          <a:blip r:embed="rId26"/>
          <a:srcRect/>
          <a:stretch>
            <a:fillRect/>
          </a:stretch>
        </p:blipFill>
        <p:spPr>
          <a:xfrm>
            <a:off x="0" y="-71438"/>
            <a:ext cx="9151938" cy="6929438"/>
          </a:xfrm>
          <a:prstGeom prst="rect">
            <a:avLst/>
          </a:prstGeom>
          <a:noFill/>
        </p:spPr>
      </p:pic>
      <p:sp>
        <p:nvSpPr>
          <p:cNvPr id="2" name="mmprod_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685800"/>
            <a:ext cx="8229600" cy="731838"/>
          </a:xfrm>
          <a:effectLst/>
        </p:spPr>
        <p:txBody>
          <a:bodyPr wrap="square" lIns="0" tIns="0" rIns="0" bIns="0" anchor="ctr">
            <a:noAutofit/>
          </a:bodyPr>
          <a:lstStyle/>
          <a:p>
            <a:r>
              <a:rPr lang="vi-VN" sz="3200" dirty="0" smtClean="0"/>
              <a:t>Click chuột vào ô trống để hoàn thành bài tập sau</a:t>
            </a:r>
            <a:endParaRPr lang="en-US" sz="3200" dirty="0">
              <a:latin typeface="Calibri"/>
            </a:endParaRPr>
          </a:p>
        </p:txBody>
      </p:sp>
      <p:sp>
        <p:nvSpPr>
          <p:cNvPr id="38" name="mmprod_feedback_7000"/>
          <p:cNvSpPr/>
          <p:nvPr>
            <p:custDataLst>
              <p:tags r:id="rId3"/>
            </p:custDataLst>
          </p:nvPr>
        </p:nvSpPr>
        <p:spPr>
          <a:xfrm>
            <a:off x="868680" y="4542075"/>
            <a:ext cx="3291840" cy="678895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Correct - Click anywhere to continue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39" name="mmprod_feedback_7002"/>
          <p:cNvSpPr/>
          <p:nvPr>
            <p:custDataLst>
              <p:tags r:id="rId4"/>
            </p:custDataLst>
          </p:nvPr>
        </p:nvSpPr>
        <p:spPr>
          <a:xfrm>
            <a:off x="4983479" y="4542075"/>
            <a:ext cx="3291840" cy="678895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Incorrect - Click anywhere to continue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40" name="mmprod_feedback_7009"/>
          <p:cNvSpPr/>
          <p:nvPr>
            <p:custDataLst>
              <p:tags r:id="rId5"/>
            </p:custDataLst>
          </p:nvPr>
        </p:nvSpPr>
        <p:spPr>
          <a:xfrm>
            <a:off x="2514600" y="5334119"/>
            <a:ext cx="329184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You answered this correctly!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41" name="mmprod_feedback_7006"/>
          <p:cNvSpPr/>
          <p:nvPr>
            <p:custDataLst>
              <p:tags r:id="rId6"/>
            </p:custDataLst>
          </p:nvPr>
        </p:nvSpPr>
        <p:spPr>
          <a:xfrm>
            <a:off x="2514600" y="4994671"/>
            <a:ext cx="658368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r>
              <a:rPr lang="en-US" smtClean="0">
                <a:solidFill>
                  <a:srgbClr val="2B333C"/>
                </a:solidFill>
                <a:latin typeface="Calibri"/>
              </a:rPr>
              <a:t>Your answer: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42" name="mmprod_feedback_7010"/>
          <p:cNvSpPr/>
          <p:nvPr>
            <p:custDataLst>
              <p:tags r:id="rId7"/>
            </p:custDataLst>
          </p:nvPr>
        </p:nvSpPr>
        <p:spPr>
          <a:xfrm>
            <a:off x="2514600" y="5673566"/>
            <a:ext cx="658368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r>
              <a:rPr lang="en-US" smtClean="0">
                <a:solidFill>
                  <a:srgbClr val="2B333C"/>
                </a:solidFill>
                <a:latin typeface="Calibri"/>
              </a:rPr>
              <a:t>The correct answer is: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43" name="mmprod_feedback_7011"/>
          <p:cNvSpPr/>
          <p:nvPr>
            <p:custDataLst>
              <p:tags r:id="rId8"/>
            </p:custDataLst>
          </p:nvPr>
        </p:nvSpPr>
        <p:spPr>
          <a:xfrm>
            <a:off x="2514600" y="5334119"/>
            <a:ext cx="329184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You did not answer this question completely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44" name="mmprod_feedback_7007"/>
          <p:cNvSpPr/>
          <p:nvPr>
            <p:custDataLst>
              <p:tags r:id="rId9"/>
            </p:custDataLst>
          </p:nvPr>
        </p:nvSpPr>
        <p:spPr>
          <a:xfrm>
            <a:off x="2679192" y="5663303"/>
            <a:ext cx="3291840" cy="678895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You must answer the question before continuing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grpSp>
        <p:nvGrpSpPr>
          <p:cNvPr id="47" name="mmprod_Button104"/>
          <p:cNvGrpSpPr/>
          <p:nvPr>
            <p:custDataLst>
              <p:tags r:id="rId10"/>
            </p:custDataLst>
          </p:nvPr>
        </p:nvGrpSpPr>
        <p:grpSpPr>
          <a:xfrm>
            <a:off x="6306819" y="5718826"/>
            <a:ext cx="1145540" cy="407336"/>
            <a:chOff x="6306819" y="5718826"/>
            <a:chExt cx="1145540" cy="407336"/>
          </a:xfrm>
        </p:grpSpPr>
        <p:sp>
          <p:nvSpPr>
            <p:cNvPr id="45" name="mmprod_ButtonShape104"/>
            <p:cNvSpPr/>
            <p:nvPr/>
          </p:nvSpPr>
          <p:spPr>
            <a:xfrm>
              <a:off x="6306819" y="5718826"/>
              <a:ext cx="1145540" cy="4073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latin typeface="Calibri"/>
                </a:rPr>
                <a:t>Submit</a:t>
              </a:r>
              <a:endParaRPr lang="en-US" sz="1400">
                <a:latin typeface="Calibri"/>
              </a:endParaRPr>
            </a:p>
          </p:txBody>
        </p:sp>
        <p:sp>
          <p:nvSpPr>
            <p:cNvPr id="46" name="mmprod_ButtonText105"/>
            <p:cNvSpPr/>
            <p:nvPr>
              <p:custDataLst>
                <p:tags r:id="rId24"/>
              </p:custDataLst>
            </p:nvPr>
          </p:nvSpPr>
          <p:spPr>
            <a:xfrm>
              <a:off x="6332219" y="5744226"/>
              <a:ext cx="1094740" cy="3565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Calibri"/>
                </a:rPr>
                <a:t>Submit</a:t>
              </a:r>
              <a:endParaRPr lang="en-US" sz="1400">
                <a:solidFill>
                  <a:srgbClr val="2B333C"/>
                </a:solidFill>
                <a:latin typeface="Calibri"/>
              </a:endParaRPr>
            </a:p>
          </p:txBody>
        </p:sp>
      </p:grpSp>
      <p:grpSp>
        <p:nvGrpSpPr>
          <p:cNvPr id="50" name="mmprod_Button106"/>
          <p:cNvGrpSpPr/>
          <p:nvPr>
            <p:custDataLst>
              <p:tags r:id="rId11"/>
            </p:custDataLst>
          </p:nvPr>
        </p:nvGrpSpPr>
        <p:grpSpPr>
          <a:xfrm>
            <a:off x="7541259" y="5718826"/>
            <a:ext cx="1145541" cy="407336"/>
            <a:chOff x="7541259" y="5718826"/>
            <a:chExt cx="1145541" cy="407336"/>
          </a:xfrm>
        </p:grpSpPr>
        <p:sp>
          <p:nvSpPr>
            <p:cNvPr id="48" name="mmprod_ButtonShape106"/>
            <p:cNvSpPr/>
            <p:nvPr/>
          </p:nvSpPr>
          <p:spPr>
            <a:xfrm>
              <a:off x="7541259" y="5718826"/>
              <a:ext cx="1145541" cy="4073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latin typeface="Calibri"/>
                </a:rPr>
                <a:t>Clear</a:t>
              </a:r>
              <a:endParaRPr lang="en-US" sz="1400">
                <a:latin typeface="Calibri"/>
              </a:endParaRPr>
            </a:p>
          </p:txBody>
        </p:sp>
        <p:sp>
          <p:nvSpPr>
            <p:cNvPr id="49" name="mmprod_ButtonText107"/>
            <p:cNvSpPr/>
            <p:nvPr>
              <p:custDataLst>
                <p:tags r:id="rId23"/>
              </p:custDataLst>
            </p:nvPr>
          </p:nvSpPr>
          <p:spPr>
            <a:xfrm>
              <a:off x="7566659" y="5744226"/>
              <a:ext cx="1094741" cy="3565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Calibri"/>
                </a:rPr>
                <a:t>Clear</a:t>
              </a:r>
              <a:endParaRPr lang="en-US" sz="1400">
                <a:solidFill>
                  <a:srgbClr val="2B333C"/>
                </a:solidFill>
                <a:latin typeface="Calibri"/>
              </a:endParaRPr>
            </a:p>
          </p:txBody>
        </p:sp>
      </p:grp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457200" y="-76200"/>
            <a:ext cx="8229600" cy="771525"/>
          </a:xfrm>
          <a:prstGeom prst="rect">
            <a:avLst/>
          </a:prstGeom>
          <a:blipFill>
            <a:blip r:embed="rId27"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smtClean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cs typeface="Arial" charset="0"/>
              </a:rPr>
              <a:t>Phép</a:t>
            </a:r>
            <a:r>
              <a:rPr lang="en-US" sz="4400" b="1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cs typeface="Arial" charset="0"/>
              </a:rPr>
              <a:t>cộng</a:t>
            </a:r>
            <a:r>
              <a:rPr lang="en-US" sz="4400" b="1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cs typeface="Arial" charset="0"/>
              </a:rPr>
              <a:t>trong</a:t>
            </a:r>
            <a:r>
              <a:rPr lang="en-US" sz="4400" b="1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cs typeface="Arial" charset="0"/>
              </a:rPr>
              <a:t>phạm</a:t>
            </a:r>
            <a:r>
              <a:rPr lang="en-US" sz="4400" b="1" dirty="0">
                <a:solidFill>
                  <a:srgbClr val="0000FF"/>
                </a:solidFill>
                <a:cs typeface="Arial" charset="0"/>
              </a:rPr>
              <a:t> vi </a:t>
            </a:r>
            <a:r>
              <a:rPr lang="en-US" sz="4400" b="1" dirty="0" smtClean="0">
                <a:solidFill>
                  <a:srgbClr val="0000FF"/>
                </a:solidFill>
                <a:cs typeface="Arial" charset="0"/>
              </a:rPr>
              <a:t>7</a:t>
            </a:r>
            <a:endParaRPr lang="en-US" sz="4400" b="1" dirty="0">
              <a:solidFill>
                <a:srgbClr val="0000FF"/>
              </a:solidFill>
              <a:cs typeface="Arial" charset="0"/>
            </a:endParaRPr>
          </a:p>
        </p:txBody>
      </p:sp>
      <p:grpSp>
        <p:nvGrpSpPr>
          <p:cNvPr id="147" name="mmprod_question"/>
          <p:cNvGrpSpPr/>
          <p:nvPr>
            <p:custDataLst>
              <p:tags r:id="rId12"/>
            </p:custDataLst>
          </p:nvPr>
        </p:nvGrpSpPr>
        <p:grpSpPr>
          <a:xfrm>
            <a:off x="457201" y="1600200"/>
            <a:ext cx="8560737" cy="975359"/>
            <a:chOff x="457201" y="1600200"/>
            <a:chExt cx="8560737" cy="975359"/>
          </a:xfrm>
        </p:grpSpPr>
        <p:grpSp>
          <p:nvGrpSpPr>
            <p:cNvPr id="126" name="Group 125"/>
            <p:cNvGrpSpPr/>
            <p:nvPr/>
          </p:nvGrpSpPr>
          <p:grpSpPr>
            <a:xfrm>
              <a:off x="457201" y="1600200"/>
              <a:ext cx="8008287" cy="487680"/>
              <a:chOff x="457201" y="1600200"/>
              <a:chExt cx="8008287" cy="487680"/>
            </a:xfrm>
          </p:grpSpPr>
          <p:sp>
            <p:nvSpPr>
              <p:cNvPr id="105" name="TextBox 104"/>
              <p:cNvSpPr txBox="1"/>
              <p:nvPr>
                <p:custDataLst>
                  <p:tags r:id="rId18"/>
                </p:custDataLst>
              </p:nvPr>
            </p:nvSpPr>
            <p:spPr>
              <a:xfrm>
                <a:off x="8373413" y="1600200"/>
                <a:ext cx="92075" cy="487680"/>
              </a:xfrm>
              <a:prstGeom prst="rect">
                <a:avLst/>
              </a:prstGeom>
              <a:noFill/>
              <a:effectLst/>
            </p:spPr>
            <p:txBody>
              <a:bodyPr vert="horz" lIns="0" tIns="0" rIns="0" bIns="0" rtlCol="0" anchor="t">
                <a:noAutofit/>
              </a:bodyPr>
              <a:lstStyle/>
              <a:p>
                <a:endParaRPr lang="en-US" sz="2800">
                  <a:latin typeface="Calibri"/>
                </a:endParaRPr>
              </a:p>
            </p:txBody>
          </p:sp>
          <p:sp>
            <p:nvSpPr>
              <p:cNvPr id="109" name="TextBox 108"/>
              <p:cNvSpPr txBox="1"/>
              <p:nvPr>
                <p:custDataLst>
                  <p:tags r:id="rId19"/>
                </p:custDataLst>
              </p:nvPr>
            </p:nvSpPr>
            <p:spPr>
              <a:xfrm>
                <a:off x="457201" y="1600200"/>
                <a:ext cx="911225" cy="487680"/>
              </a:xfrm>
              <a:prstGeom prst="rect">
                <a:avLst/>
              </a:prstGeom>
              <a:noFill/>
              <a:effectLst/>
            </p:spPr>
            <p:txBody>
              <a:bodyPr vert="horz" lIns="0" tIns="0" rIns="0" bIns="0" rtlCol="0" anchor="t">
                <a:noAutofit/>
              </a:bodyPr>
              <a:lstStyle/>
              <a:p>
                <a:r>
                  <a:rPr lang="en-US" sz="2800" smtClean="0">
                    <a:latin typeface="Calibri"/>
                  </a:rPr>
                  <a:t>4+3=</a:t>
                </a:r>
                <a:endParaRPr lang="en-US" sz="2800">
                  <a:latin typeface="Calibri"/>
                </a:endParaRPr>
              </a:p>
            </p:txBody>
          </p:sp>
          <p:pic>
            <p:nvPicPr>
              <p:cNvPr id="110" name="mmprod_answer10196" descr="input1.emf"/>
              <p:cNvPicPr>
                <a:picLocks noChangeAspect="1"/>
              </p:cNvPicPr>
              <p:nvPr>
                <p:custDataLst>
                  <p:tags r:id="rId20"/>
                </p:custDataLst>
              </p:nvPr>
            </p:nvPicPr>
            <p:blipFill>
              <a:blip r:embed="rId28"/>
              <a:stretch>
                <a:fillRect/>
              </a:stretch>
            </p:blipFill>
            <p:spPr>
              <a:xfrm>
                <a:off x="1514003" y="1717039"/>
                <a:ext cx="2755725" cy="291156"/>
              </a:xfrm>
              <a:prstGeom prst="rect">
                <a:avLst/>
              </a:prstGeom>
            </p:spPr>
          </p:pic>
          <p:sp>
            <p:nvSpPr>
              <p:cNvPr id="112" name="TextBox 111"/>
              <p:cNvSpPr txBox="1"/>
              <p:nvPr>
                <p:custDataLst>
                  <p:tags r:id="rId21"/>
                </p:custDataLst>
              </p:nvPr>
            </p:nvSpPr>
            <p:spPr>
              <a:xfrm>
                <a:off x="4415307" y="1600200"/>
                <a:ext cx="911225" cy="487680"/>
              </a:xfrm>
              <a:prstGeom prst="rect">
                <a:avLst/>
              </a:prstGeom>
              <a:noFill/>
              <a:effectLst/>
            </p:spPr>
            <p:txBody>
              <a:bodyPr vert="horz" lIns="0" tIns="0" rIns="0" bIns="0" rtlCol="0" anchor="t">
                <a:noAutofit/>
              </a:bodyPr>
              <a:lstStyle/>
              <a:p>
                <a:r>
                  <a:rPr lang="en-US" sz="2800" smtClean="0">
                    <a:latin typeface="Calibri"/>
                  </a:rPr>
                  <a:t>3+4=</a:t>
                </a:r>
                <a:endParaRPr lang="en-US" sz="2800">
                  <a:latin typeface="Calibri"/>
                </a:endParaRPr>
              </a:p>
            </p:txBody>
          </p:sp>
          <p:pic>
            <p:nvPicPr>
              <p:cNvPr id="115" name="mmprod_answer10199" descr="input1.emf"/>
              <p:cNvPicPr>
                <a:picLocks noChangeAspect="1"/>
              </p:cNvPicPr>
              <p:nvPr>
                <p:custDataLst>
                  <p:tags r:id="rId22"/>
                </p:custDataLst>
              </p:nvPr>
            </p:nvPicPr>
            <p:blipFill>
              <a:blip r:embed="rId28"/>
              <a:stretch>
                <a:fillRect/>
              </a:stretch>
            </p:blipFill>
            <p:spPr>
              <a:xfrm>
                <a:off x="5472109" y="1717039"/>
                <a:ext cx="2755725" cy="291156"/>
              </a:xfrm>
              <a:prstGeom prst="rect">
                <a:avLst/>
              </a:prstGeom>
            </p:spPr>
          </p:pic>
        </p:grpSp>
        <p:grpSp>
          <p:nvGrpSpPr>
            <p:cNvPr id="146" name="Group 145"/>
            <p:cNvGrpSpPr/>
            <p:nvPr/>
          </p:nvGrpSpPr>
          <p:grpSpPr>
            <a:xfrm>
              <a:off x="457201" y="2087878"/>
              <a:ext cx="8560737" cy="487681"/>
              <a:chOff x="457201" y="2087878"/>
              <a:chExt cx="8560737" cy="487681"/>
            </a:xfrm>
          </p:grpSpPr>
          <p:sp>
            <p:nvSpPr>
              <p:cNvPr id="107" name="TextBox 106"/>
              <p:cNvSpPr txBox="1"/>
              <p:nvPr>
                <p:custDataLst>
                  <p:tags r:id="rId13"/>
                </p:custDataLst>
              </p:nvPr>
            </p:nvSpPr>
            <p:spPr>
              <a:xfrm>
                <a:off x="8373413" y="2087879"/>
                <a:ext cx="644525" cy="487680"/>
              </a:xfrm>
              <a:prstGeom prst="rect">
                <a:avLst/>
              </a:prstGeom>
              <a:noFill/>
              <a:effectLst/>
            </p:spPr>
            <p:txBody>
              <a:bodyPr vert="horz" lIns="0" tIns="0" rIns="0" bIns="0" rtlCol="0" anchor="t">
                <a:noAutofit/>
              </a:bodyPr>
              <a:lstStyle/>
              <a:p>
                <a:r>
                  <a:rPr lang="en-US" sz="2800" smtClean="0">
                    <a:latin typeface="Calibri"/>
                  </a:rPr>
                  <a:t>      </a:t>
                </a:r>
                <a:endParaRPr lang="en-US" sz="2800">
                  <a:latin typeface="Calibri"/>
                </a:endParaRPr>
              </a:p>
            </p:txBody>
          </p:sp>
          <p:sp>
            <p:nvSpPr>
              <p:cNvPr id="133" name="TextBox 132"/>
              <p:cNvSpPr txBox="1"/>
              <p:nvPr>
                <p:custDataLst>
                  <p:tags r:id="rId14"/>
                </p:custDataLst>
              </p:nvPr>
            </p:nvSpPr>
            <p:spPr>
              <a:xfrm>
                <a:off x="457201" y="2087878"/>
                <a:ext cx="911225" cy="487680"/>
              </a:xfrm>
              <a:prstGeom prst="rect">
                <a:avLst/>
              </a:prstGeom>
              <a:noFill/>
              <a:effectLst/>
            </p:spPr>
            <p:txBody>
              <a:bodyPr vert="horz" lIns="0" tIns="0" rIns="0" bIns="0" rtlCol="0" anchor="t">
                <a:noAutofit/>
              </a:bodyPr>
              <a:lstStyle/>
              <a:p>
                <a:r>
                  <a:rPr lang="en-US" sz="2800" smtClean="0">
                    <a:latin typeface="Calibri"/>
                  </a:rPr>
                  <a:t>2+5=</a:t>
                </a:r>
                <a:endParaRPr lang="en-US" sz="2800">
                  <a:latin typeface="Calibri"/>
                </a:endParaRPr>
              </a:p>
            </p:txBody>
          </p:sp>
          <p:pic>
            <p:nvPicPr>
              <p:cNvPr id="136" name="mmprod_answer10202" descr="input1.emf"/>
              <p:cNvPicPr>
                <a:picLocks noChangeAspect="1"/>
              </p:cNvPicPr>
              <p:nvPr>
                <p:custDataLst>
                  <p:tags r:id="rId15"/>
                </p:custDataLst>
              </p:nvPr>
            </p:nvPicPr>
            <p:blipFill>
              <a:blip r:embed="rId28"/>
              <a:stretch>
                <a:fillRect/>
              </a:stretch>
            </p:blipFill>
            <p:spPr>
              <a:xfrm>
                <a:off x="1514003" y="2204718"/>
                <a:ext cx="2755725" cy="291156"/>
              </a:xfrm>
              <a:prstGeom prst="rect">
                <a:avLst/>
              </a:prstGeom>
            </p:spPr>
          </p:pic>
          <p:sp>
            <p:nvSpPr>
              <p:cNvPr id="138" name="TextBox 137"/>
              <p:cNvSpPr txBox="1"/>
              <p:nvPr>
                <p:custDataLst>
                  <p:tags r:id="rId16"/>
                </p:custDataLst>
              </p:nvPr>
            </p:nvSpPr>
            <p:spPr>
              <a:xfrm>
                <a:off x="4415307" y="2087878"/>
                <a:ext cx="911225" cy="487680"/>
              </a:xfrm>
              <a:prstGeom prst="rect">
                <a:avLst/>
              </a:prstGeom>
              <a:noFill/>
              <a:effectLst/>
            </p:spPr>
            <p:txBody>
              <a:bodyPr vert="horz" lIns="0" tIns="0" rIns="0" bIns="0" rtlCol="0" anchor="t">
                <a:noAutofit/>
              </a:bodyPr>
              <a:lstStyle/>
              <a:p>
                <a:r>
                  <a:rPr lang="en-US" sz="2800" smtClean="0">
                    <a:latin typeface="Calibri"/>
                  </a:rPr>
                  <a:t>5+2=</a:t>
                </a:r>
                <a:endParaRPr lang="en-US" sz="2800">
                  <a:latin typeface="Calibri"/>
                </a:endParaRPr>
              </a:p>
            </p:txBody>
          </p:sp>
          <p:pic>
            <p:nvPicPr>
              <p:cNvPr id="139" name="mmprod_answer10205" descr="input1.emf"/>
              <p:cNvPicPr>
                <a:picLocks noChangeAspect="1"/>
              </p:cNvPicPr>
              <p:nvPr>
                <p:custDataLst>
                  <p:tags r:id="rId17"/>
                </p:custDataLst>
              </p:nvPr>
            </p:nvPicPr>
            <p:blipFill>
              <a:blip r:embed="rId28"/>
              <a:stretch>
                <a:fillRect/>
              </a:stretch>
            </p:blipFill>
            <p:spPr>
              <a:xfrm>
                <a:off x="5472109" y="2204718"/>
                <a:ext cx="2755725" cy="291156"/>
              </a:xfrm>
              <a:prstGeom prst="rect">
                <a:avLst/>
              </a:prstGeom>
            </p:spPr>
          </p:pic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 autoUpdateAnimBg="0"/>
      <p:bldP spid="39" grpId="0" animBg="1" autoUpdateAnimBg="0"/>
      <p:bldP spid="40" grpId="0" animBg="1" autoUpdateAnimBg="0"/>
      <p:bldP spid="41" grpId="0" animBg="1" autoUpdateAnimBg="0"/>
      <p:bldP spid="42" grpId="0" animBg="1" autoUpdateAnimBg="0"/>
      <p:bldP spid="43" grpId="0" animBg="1" autoUpdateAnimBg="0"/>
      <p:bldP spid="44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HINHNEN\Khung hinh mau\1 (6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6" name="Group 5"/>
          <p:cNvGrpSpPr/>
          <p:nvPr/>
        </p:nvGrpSpPr>
        <p:grpSpPr>
          <a:xfrm>
            <a:off x="381000" y="228600"/>
            <a:ext cx="8229600" cy="1742420"/>
            <a:chOff x="381000" y="228600"/>
            <a:chExt cx="8229600" cy="1742420"/>
          </a:xfrm>
        </p:grpSpPr>
        <p:sp>
          <p:nvSpPr>
            <p:cNvPr id="2" name="Text Box 10"/>
            <p:cNvSpPr txBox="1">
              <a:spLocks noChangeArrowheads="1"/>
            </p:cNvSpPr>
            <p:nvPr/>
          </p:nvSpPr>
          <p:spPr bwMode="auto">
            <a:xfrm>
              <a:off x="381000" y="228600"/>
              <a:ext cx="8229600" cy="771525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4400" b="1" dirty="0" smtClean="0">
                  <a:solidFill>
                    <a:srgbClr val="0000FF"/>
                  </a:solidFill>
                  <a:cs typeface="Arial" charset="0"/>
                </a:rPr>
                <a:t> </a:t>
              </a:r>
              <a:r>
                <a:rPr lang="en-US" sz="4400" b="1" dirty="0" err="1">
                  <a:solidFill>
                    <a:srgbClr val="0000FF"/>
                  </a:solidFill>
                  <a:cs typeface="Arial" charset="0"/>
                </a:rPr>
                <a:t>Phép</a:t>
              </a:r>
              <a:r>
                <a:rPr lang="en-US" sz="4400" b="1" dirty="0">
                  <a:solidFill>
                    <a:srgbClr val="0000FF"/>
                  </a:solidFill>
                  <a:cs typeface="Arial" charset="0"/>
                </a:rPr>
                <a:t> </a:t>
              </a:r>
              <a:r>
                <a:rPr lang="en-US" sz="4400" b="1" dirty="0" err="1">
                  <a:solidFill>
                    <a:srgbClr val="0000FF"/>
                  </a:solidFill>
                  <a:cs typeface="Arial" charset="0"/>
                </a:rPr>
                <a:t>cộng</a:t>
              </a:r>
              <a:r>
                <a:rPr lang="en-US" sz="4400" b="1" dirty="0">
                  <a:solidFill>
                    <a:srgbClr val="0000FF"/>
                  </a:solidFill>
                  <a:cs typeface="Arial" charset="0"/>
                </a:rPr>
                <a:t> </a:t>
              </a:r>
              <a:r>
                <a:rPr lang="en-US" sz="4400" b="1" dirty="0" err="1">
                  <a:solidFill>
                    <a:srgbClr val="0000FF"/>
                  </a:solidFill>
                  <a:cs typeface="Arial" charset="0"/>
                </a:rPr>
                <a:t>trong</a:t>
              </a:r>
              <a:r>
                <a:rPr lang="en-US" sz="4400" b="1" dirty="0">
                  <a:solidFill>
                    <a:srgbClr val="0000FF"/>
                  </a:solidFill>
                  <a:cs typeface="Arial" charset="0"/>
                </a:rPr>
                <a:t> </a:t>
              </a:r>
              <a:r>
                <a:rPr lang="en-US" sz="4400" b="1" dirty="0" err="1">
                  <a:solidFill>
                    <a:srgbClr val="0000FF"/>
                  </a:solidFill>
                  <a:cs typeface="Arial" charset="0"/>
                </a:rPr>
                <a:t>phạm</a:t>
              </a:r>
              <a:r>
                <a:rPr lang="en-US" sz="4400" b="1" dirty="0">
                  <a:solidFill>
                    <a:srgbClr val="0000FF"/>
                  </a:solidFill>
                  <a:cs typeface="Arial" charset="0"/>
                </a:rPr>
                <a:t> vi </a:t>
              </a:r>
              <a:r>
                <a:rPr lang="en-US" sz="4400" b="1" dirty="0" smtClean="0">
                  <a:solidFill>
                    <a:srgbClr val="0000FF"/>
                  </a:solidFill>
                  <a:cs typeface="Arial" charset="0"/>
                </a:rPr>
                <a:t>7</a:t>
              </a:r>
              <a:endParaRPr lang="en-US" sz="4400" b="1" dirty="0">
                <a:solidFill>
                  <a:srgbClr val="0000FF"/>
                </a:solidFill>
                <a:cs typeface="Arial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914400" y="1447800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3.</a:t>
              </a:r>
              <a:endPara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371600" y="1371600"/>
              <a:ext cx="1295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endPara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a ti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371600" y="3124200"/>
            <a:ext cx="6858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7;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vẽ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114800" y="2286000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/>
              <a:t>Mục</a:t>
            </a:r>
            <a:r>
              <a:rPr lang="en-US" sz="3200" dirty="0"/>
              <a:t> </a:t>
            </a:r>
            <a:r>
              <a:rPr lang="en-US" sz="3200" dirty="0" err="1"/>
              <a:t>tiêu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mprod_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81000" y="457200"/>
            <a:ext cx="8229600" cy="1143000"/>
          </a:xfrm>
          <a:effectLst/>
        </p:spPr>
        <p:txBody>
          <a:bodyPr wrap="square" lIns="0" tIns="0" rIns="0" bIns="0" anchor="ctr">
            <a:noAutofit/>
          </a:bodyPr>
          <a:lstStyle/>
          <a:p>
            <a:r>
              <a:rPr lang="vi-VN" sz="3200" dirty="0" smtClean="0"/>
              <a:t>Nối cột A với cột B để có kết quả đúng</a:t>
            </a:r>
            <a:endParaRPr lang="en-US" sz="3200" dirty="0">
              <a:latin typeface="Calibri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1371600" y="1447800"/>
            <a:ext cx="7162800" cy="3048475"/>
            <a:chOff x="457200" y="1600200"/>
            <a:chExt cx="8229599" cy="2743675"/>
          </a:xfrm>
        </p:grpSpPr>
        <p:sp>
          <p:nvSpPr>
            <p:cNvPr id="3" name="mmprod_col_3090"/>
            <p:cNvSpPr txBox="1"/>
            <p:nvPr>
              <p:custDataLst>
                <p:tags r:id="rId14"/>
              </p:custDataLst>
            </p:nvPr>
          </p:nvSpPr>
          <p:spPr>
            <a:xfrm>
              <a:off x="1066800" y="1600200"/>
              <a:ext cx="3867911" cy="407336"/>
            </a:xfrm>
            <a:prstGeom prst="rect">
              <a:avLst/>
            </a:prstGeom>
            <a:noFill/>
            <a:effectLst/>
          </p:spPr>
          <p:txBody>
            <a:bodyPr vert="horz" wrap="square" lIns="0" tIns="0" rIns="0" bIns="0" rtlCol="0" anchor="t">
              <a:noAutofit/>
            </a:bodyPr>
            <a:lstStyle/>
            <a:p>
              <a:r>
                <a:rPr lang="en-US" sz="2800" dirty="0" err="1" smtClean="0">
                  <a:latin typeface="Calibri"/>
                </a:rPr>
                <a:t>Cột</a:t>
              </a:r>
              <a:r>
                <a:rPr lang="en-US" sz="2800" dirty="0" smtClean="0">
                  <a:latin typeface="Calibri"/>
                </a:rPr>
                <a:t> A </a:t>
              </a:r>
              <a:endParaRPr lang="en-US" sz="2800" dirty="0">
                <a:latin typeface="Calibri"/>
              </a:endParaRPr>
            </a:p>
          </p:txBody>
        </p:sp>
        <p:sp>
          <p:nvSpPr>
            <p:cNvPr id="4" name="mmprod_col_30910"/>
            <p:cNvSpPr txBox="1"/>
            <p:nvPr>
              <p:custDataLst>
                <p:tags r:id="rId15"/>
              </p:custDataLst>
            </p:nvPr>
          </p:nvSpPr>
          <p:spPr>
            <a:xfrm>
              <a:off x="4818888" y="1600200"/>
              <a:ext cx="3867911" cy="407336"/>
            </a:xfrm>
            <a:prstGeom prst="rect">
              <a:avLst/>
            </a:prstGeom>
            <a:noFill/>
            <a:effectLst/>
          </p:spPr>
          <p:txBody>
            <a:bodyPr vert="horz" wrap="square" lIns="0" tIns="0" rIns="0" bIns="0" rtlCol="0" anchor="t">
              <a:noAutofit/>
            </a:bodyPr>
            <a:lstStyle/>
            <a:p>
              <a:r>
                <a:rPr lang="en-US" sz="2800" dirty="0" err="1" smtClean="0">
                  <a:latin typeface="Calibri"/>
                </a:rPr>
                <a:t>Cột</a:t>
              </a:r>
              <a:r>
                <a:rPr lang="en-US" sz="2800" dirty="0" smtClean="0">
                  <a:latin typeface="Calibri"/>
                </a:rPr>
                <a:t> B</a:t>
              </a:r>
              <a:endParaRPr lang="en-US" sz="2800" dirty="0">
                <a:latin typeface="Calibri"/>
              </a:endParaRPr>
            </a:p>
          </p:txBody>
        </p:sp>
        <p:grpSp>
          <p:nvGrpSpPr>
            <p:cNvPr id="8" name="mmprod_answer10247"/>
            <p:cNvGrpSpPr/>
            <p:nvPr>
              <p:custDataLst>
                <p:tags r:id="rId16"/>
              </p:custDataLst>
            </p:nvPr>
          </p:nvGrpSpPr>
          <p:grpSpPr>
            <a:xfrm>
              <a:off x="4818888" y="2098517"/>
              <a:ext cx="3867911" cy="426719"/>
              <a:chOff x="4818888" y="2098517"/>
              <a:chExt cx="3867911" cy="426719"/>
            </a:xfrm>
          </p:grpSpPr>
          <p:sp>
            <p:nvSpPr>
              <p:cNvPr id="6" name="mmprod_ansbullet_10247"/>
              <p:cNvSpPr txBox="1"/>
              <p:nvPr>
                <p:custDataLst>
                  <p:tags r:id="rId38"/>
                </p:custDataLst>
              </p:nvPr>
            </p:nvSpPr>
            <p:spPr>
              <a:xfrm>
                <a:off x="4818888" y="2098517"/>
                <a:ext cx="405320" cy="426719"/>
              </a:xfrm>
              <a:prstGeom prst="rect">
                <a:avLst/>
              </a:prstGeom>
              <a:noFill/>
              <a:effectLst/>
            </p:spPr>
            <p:txBody>
              <a:bodyPr vert="horz" lIns="0" tIns="0" rIns="0" bIns="0" rtlCol="0" anchor="t">
                <a:noAutofit/>
              </a:bodyPr>
              <a:lstStyle/>
              <a:p>
                <a:r>
                  <a:rPr lang="en-US" sz="2800" smtClean="0">
                    <a:latin typeface="Calibri"/>
                  </a:rPr>
                  <a:t>A.</a:t>
                </a:r>
                <a:endParaRPr lang="en-US" sz="2800">
                  <a:latin typeface="Calibri"/>
                </a:endParaRPr>
              </a:p>
            </p:txBody>
          </p:sp>
          <p:sp>
            <p:nvSpPr>
              <p:cNvPr id="7" name="mmprod_anstext_10247"/>
              <p:cNvSpPr txBox="1"/>
              <p:nvPr>
                <p:custDataLst>
                  <p:tags r:id="rId39"/>
                </p:custDataLst>
              </p:nvPr>
            </p:nvSpPr>
            <p:spPr>
              <a:xfrm>
                <a:off x="5353748" y="2098517"/>
                <a:ext cx="3333051" cy="426719"/>
              </a:xfrm>
              <a:prstGeom prst="rect">
                <a:avLst/>
              </a:prstGeom>
              <a:noFill/>
              <a:effectLst/>
            </p:spPr>
            <p:txBody>
              <a:bodyPr vert="horz" lIns="0" tIns="0" rIns="0" bIns="0" rtlCol="0" anchor="t">
                <a:noAutofit/>
              </a:bodyPr>
              <a:lstStyle/>
              <a:p>
                <a:r>
                  <a:rPr lang="en-US" sz="2800" smtClean="0">
                    <a:latin typeface="Calibri"/>
                  </a:rPr>
                  <a:t>7</a:t>
                </a:r>
                <a:endParaRPr lang="en-US" sz="2800">
                  <a:latin typeface="Calibri"/>
                </a:endParaRPr>
              </a:p>
            </p:txBody>
          </p:sp>
        </p:grpSp>
        <p:grpSp>
          <p:nvGrpSpPr>
            <p:cNvPr id="12" name="mmprod_answer10248"/>
            <p:cNvGrpSpPr/>
            <p:nvPr>
              <p:custDataLst>
                <p:tags r:id="rId17"/>
              </p:custDataLst>
            </p:nvPr>
          </p:nvGrpSpPr>
          <p:grpSpPr>
            <a:xfrm>
              <a:off x="4818888" y="2697957"/>
              <a:ext cx="3867911" cy="426719"/>
              <a:chOff x="4818888" y="2697957"/>
              <a:chExt cx="3867911" cy="426719"/>
            </a:xfrm>
          </p:grpSpPr>
          <p:sp>
            <p:nvSpPr>
              <p:cNvPr id="10" name="mmprod_ansbullet_10248"/>
              <p:cNvSpPr txBox="1"/>
              <p:nvPr>
                <p:custDataLst>
                  <p:tags r:id="rId36"/>
                </p:custDataLst>
              </p:nvPr>
            </p:nvSpPr>
            <p:spPr>
              <a:xfrm>
                <a:off x="4818888" y="2697957"/>
                <a:ext cx="390525" cy="426719"/>
              </a:xfrm>
              <a:prstGeom prst="rect">
                <a:avLst/>
              </a:prstGeom>
              <a:noFill/>
              <a:effectLst/>
            </p:spPr>
            <p:txBody>
              <a:bodyPr vert="horz" lIns="0" tIns="0" rIns="0" bIns="0" rtlCol="0" anchor="t">
                <a:noAutofit/>
              </a:bodyPr>
              <a:lstStyle/>
              <a:p>
                <a:r>
                  <a:rPr lang="en-US" sz="2800" smtClean="0">
                    <a:latin typeface="Calibri"/>
                  </a:rPr>
                  <a:t>B.</a:t>
                </a:r>
                <a:endParaRPr lang="en-US" sz="2800">
                  <a:latin typeface="Calibri"/>
                </a:endParaRPr>
              </a:p>
            </p:txBody>
          </p:sp>
          <p:sp>
            <p:nvSpPr>
              <p:cNvPr id="11" name="mmprod_anstext_10248"/>
              <p:cNvSpPr txBox="1"/>
              <p:nvPr>
                <p:custDataLst>
                  <p:tags r:id="rId37"/>
                </p:custDataLst>
              </p:nvPr>
            </p:nvSpPr>
            <p:spPr>
              <a:xfrm>
                <a:off x="5338953" y="2697957"/>
                <a:ext cx="3347846" cy="426719"/>
              </a:xfrm>
              <a:prstGeom prst="rect">
                <a:avLst/>
              </a:prstGeom>
              <a:noFill/>
              <a:effectLst/>
            </p:spPr>
            <p:txBody>
              <a:bodyPr vert="horz" lIns="0" tIns="0" rIns="0" bIns="0" rtlCol="0" anchor="t">
                <a:noAutofit/>
              </a:bodyPr>
              <a:lstStyle/>
              <a:p>
                <a:r>
                  <a:rPr lang="en-US" sz="2800" smtClean="0">
                    <a:latin typeface="Calibri"/>
                  </a:rPr>
                  <a:t>6</a:t>
                </a:r>
                <a:endParaRPr lang="en-US" sz="2800">
                  <a:latin typeface="Calibri"/>
                </a:endParaRPr>
              </a:p>
            </p:txBody>
          </p:sp>
        </p:grpSp>
        <p:grpSp>
          <p:nvGrpSpPr>
            <p:cNvPr id="16" name="mmprod_answer10249"/>
            <p:cNvGrpSpPr/>
            <p:nvPr>
              <p:custDataLst>
                <p:tags r:id="rId18"/>
              </p:custDataLst>
            </p:nvPr>
          </p:nvGrpSpPr>
          <p:grpSpPr>
            <a:xfrm>
              <a:off x="4818888" y="3297397"/>
              <a:ext cx="3867911" cy="426719"/>
              <a:chOff x="4818888" y="3297397"/>
              <a:chExt cx="3867911" cy="426719"/>
            </a:xfrm>
          </p:grpSpPr>
          <p:sp>
            <p:nvSpPr>
              <p:cNvPr id="14" name="mmprod_ansbullet_10249"/>
              <p:cNvSpPr txBox="1"/>
              <p:nvPr>
                <p:custDataLst>
                  <p:tags r:id="rId34"/>
                </p:custDataLst>
              </p:nvPr>
            </p:nvSpPr>
            <p:spPr>
              <a:xfrm>
                <a:off x="4818888" y="3297397"/>
                <a:ext cx="385763" cy="426719"/>
              </a:xfrm>
              <a:prstGeom prst="rect">
                <a:avLst/>
              </a:prstGeom>
              <a:noFill/>
              <a:effectLst/>
            </p:spPr>
            <p:txBody>
              <a:bodyPr vert="horz" lIns="0" tIns="0" rIns="0" bIns="0" rtlCol="0" anchor="t">
                <a:noAutofit/>
              </a:bodyPr>
              <a:lstStyle/>
              <a:p>
                <a:r>
                  <a:rPr lang="en-US" sz="2800" smtClean="0">
                    <a:latin typeface="Calibri"/>
                  </a:rPr>
                  <a:t>C.</a:t>
                </a:r>
                <a:endParaRPr lang="en-US" sz="2800">
                  <a:latin typeface="Calibri"/>
                </a:endParaRPr>
              </a:p>
            </p:txBody>
          </p:sp>
          <p:sp>
            <p:nvSpPr>
              <p:cNvPr id="15" name="mmprod_anstext_10249"/>
              <p:cNvSpPr txBox="1"/>
              <p:nvPr>
                <p:custDataLst>
                  <p:tags r:id="rId35"/>
                </p:custDataLst>
              </p:nvPr>
            </p:nvSpPr>
            <p:spPr>
              <a:xfrm>
                <a:off x="5334191" y="3297397"/>
                <a:ext cx="3352608" cy="426719"/>
              </a:xfrm>
              <a:prstGeom prst="rect">
                <a:avLst/>
              </a:prstGeom>
              <a:noFill/>
              <a:effectLst/>
            </p:spPr>
            <p:txBody>
              <a:bodyPr vert="horz" lIns="0" tIns="0" rIns="0" bIns="0" rtlCol="0" anchor="t">
                <a:noAutofit/>
              </a:bodyPr>
              <a:lstStyle/>
              <a:p>
                <a:r>
                  <a:rPr lang="en-US" sz="2800" smtClean="0">
                    <a:latin typeface="Calibri"/>
                  </a:rPr>
                  <a:t>7</a:t>
                </a:r>
                <a:endParaRPr lang="en-US" sz="2800">
                  <a:latin typeface="Calibri"/>
                </a:endParaRPr>
              </a:p>
            </p:txBody>
          </p:sp>
        </p:grpSp>
        <p:grpSp>
          <p:nvGrpSpPr>
            <p:cNvPr id="20" name="mmprod_answer10250"/>
            <p:cNvGrpSpPr/>
            <p:nvPr>
              <p:custDataLst>
                <p:tags r:id="rId19"/>
              </p:custDataLst>
            </p:nvPr>
          </p:nvGrpSpPr>
          <p:grpSpPr>
            <a:xfrm>
              <a:off x="4818888" y="3896837"/>
              <a:ext cx="3867911" cy="426719"/>
              <a:chOff x="4818888" y="3896837"/>
              <a:chExt cx="3867911" cy="426719"/>
            </a:xfrm>
          </p:grpSpPr>
          <p:sp>
            <p:nvSpPr>
              <p:cNvPr id="18" name="mmprod_ansbullet_10250"/>
              <p:cNvSpPr txBox="1"/>
              <p:nvPr>
                <p:custDataLst>
                  <p:tags r:id="rId32"/>
                </p:custDataLst>
              </p:nvPr>
            </p:nvSpPr>
            <p:spPr>
              <a:xfrm>
                <a:off x="4818888" y="3896837"/>
                <a:ext cx="407606" cy="426719"/>
              </a:xfrm>
              <a:prstGeom prst="rect">
                <a:avLst/>
              </a:prstGeom>
              <a:noFill/>
              <a:effectLst/>
            </p:spPr>
            <p:txBody>
              <a:bodyPr vert="horz" lIns="0" tIns="0" rIns="0" bIns="0" rtlCol="0" anchor="t">
                <a:noAutofit/>
              </a:bodyPr>
              <a:lstStyle/>
              <a:p>
                <a:r>
                  <a:rPr lang="en-US" sz="2800" dirty="0" smtClean="0">
                    <a:latin typeface="Calibri"/>
                  </a:rPr>
                  <a:t>D.</a:t>
                </a:r>
                <a:endParaRPr lang="en-US" sz="2800" dirty="0">
                  <a:latin typeface="Calibri"/>
                </a:endParaRPr>
              </a:p>
            </p:txBody>
          </p:sp>
          <p:sp>
            <p:nvSpPr>
              <p:cNvPr id="19" name="mmprod_anstext_10250"/>
              <p:cNvSpPr txBox="1"/>
              <p:nvPr>
                <p:custDataLst>
                  <p:tags r:id="rId33"/>
                </p:custDataLst>
              </p:nvPr>
            </p:nvSpPr>
            <p:spPr>
              <a:xfrm>
                <a:off x="5356033" y="3896837"/>
                <a:ext cx="3330766" cy="426719"/>
              </a:xfrm>
              <a:prstGeom prst="rect">
                <a:avLst/>
              </a:prstGeom>
              <a:noFill/>
              <a:effectLst/>
            </p:spPr>
            <p:txBody>
              <a:bodyPr vert="horz" lIns="0" tIns="0" rIns="0" bIns="0" rtlCol="0" anchor="t">
                <a:noAutofit/>
              </a:bodyPr>
              <a:lstStyle/>
              <a:p>
                <a:r>
                  <a:rPr lang="en-US" sz="2800" smtClean="0">
                    <a:latin typeface="Calibri"/>
                  </a:rPr>
                  <a:t>7</a:t>
                </a:r>
                <a:endParaRPr lang="en-US" sz="2800">
                  <a:latin typeface="Calibri"/>
                </a:endParaRPr>
              </a:p>
            </p:txBody>
          </p:sp>
        </p:grpSp>
        <p:grpSp>
          <p:nvGrpSpPr>
            <p:cNvPr id="24" name="mmprod_item10251"/>
            <p:cNvGrpSpPr/>
            <p:nvPr>
              <p:custDataLst>
                <p:tags r:id="rId20"/>
              </p:custDataLst>
            </p:nvPr>
          </p:nvGrpSpPr>
          <p:grpSpPr>
            <a:xfrm>
              <a:off x="457200" y="2098516"/>
              <a:ext cx="3867910" cy="431800"/>
              <a:chOff x="457200" y="2098516"/>
              <a:chExt cx="3867910" cy="431800"/>
            </a:xfrm>
          </p:grpSpPr>
          <p:sp>
            <p:nvSpPr>
              <p:cNvPr id="22" name="mmprod_item_input_outertext10251"/>
              <p:cNvSpPr/>
              <p:nvPr>
                <p:custDataLst>
                  <p:tags r:id="rId30"/>
                </p:custDataLst>
              </p:nvPr>
            </p:nvSpPr>
            <p:spPr>
              <a:xfrm>
                <a:off x="457200" y="2098516"/>
                <a:ext cx="431800" cy="4318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CCCCCC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t">
                <a:noAutofit/>
              </a:bodyPr>
              <a:lstStyle/>
              <a:p>
                <a:pPr algn="ctr"/>
                <a:r>
                  <a:rPr lang="en-US" sz="2800" smtClean="0">
                    <a:solidFill>
                      <a:schemeClr val="tx1"/>
                    </a:solidFill>
                    <a:latin typeface="Calibri"/>
                  </a:rPr>
                  <a:t>A</a:t>
                </a:r>
                <a:endParaRPr lang="en-US" sz="2800">
                  <a:solidFill>
                    <a:schemeClr val="tx1"/>
                  </a:solidFill>
                  <a:latin typeface="Calibri"/>
                </a:endParaRPr>
              </a:p>
            </p:txBody>
          </p:sp>
          <p:sp>
            <p:nvSpPr>
              <p:cNvPr id="23" name="mmprod_item_label10251"/>
              <p:cNvSpPr txBox="1"/>
              <p:nvPr>
                <p:custDataLst>
                  <p:tags r:id="rId31"/>
                </p:custDataLst>
              </p:nvPr>
            </p:nvSpPr>
            <p:spPr>
              <a:xfrm>
                <a:off x="1018539" y="2098517"/>
                <a:ext cx="3306571" cy="426719"/>
              </a:xfrm>
              <a:prstGeom prst="rect">
                <a:avLst/>
              </a:prstGeom>
              <a:noFill/>
              <a:effectLst/>
            </p:spPr>
            <p:txBody>
              <a:bodyPr vert="horz" lIns="0" tIns="0" rIns="0" bIns="0" rtlCol="0" anchor="ctr">
                <a:noAutofit/>
              </a:bodyPr>
              <a:lstStyle/>
              <a:p>
                <a:r>
                  <a:rPr lang="en-US" sz="2800" dirty="0" smtClean="0">
                    <a:latin typeface="Calibri"/>
                  </a:rPr>
                  <a:t>5+1+1=</a:t>
                </a:r>
                <a:endParaRPr lang="en-US" sz="2800" dirty="0">
                  <a:latin typeface="Calibri"/>
                </a:endParaRPr>
              </a:p>
            </p:txBody>
          </p:sp>
        </p:grpSp>
        <p:grpSp>
          <p:nvGrpSpPr>
            <p:cNvPr id="28" name="mmprod_item10252"/>
            <p:cNvGrpSpPr/>
            <p:nvPr>
              <p:custDataLst>
                <p:tags r:id="rId21"/>
              </p:custDataLst>
            </p:nvPr>
          </p:nvGrpSpPr>
          <p:grpSpPr>
            <a:xfrm>
              <a:off x="457200" y="2703036"/>
              <a:ext cx="3867910" cy="431800"/>
              <a:chOff x="457200" y="2703036"/>
              <a:chExt cx="3867910" cy="431800"/>
            </a:xfrm>
          </p:grpSpPr>
          <p:sp>
            <p:nvSpPr>
              <p:cNvPr id="26" name="mmprod_item_input_outertext10252"/>
              <p:cNvSpPr/>
              <p:nvPr>
                <p:custDataLst>
                  <p:tags r:id="rId28"/>
                </p:custDataLst>
              </p:nvPr>
            </p:nvSpPr>
            <p:spPr>
              <a:xfrm>
                <a:off x="457200" y="2703036"/>
                <a:ext cx="431800" cy="4318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CCCCCC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t">
                <a:noAutofit/>
              </a:bodyPr>
              <a:lstStyle/>
              <a:p>
                <a:pPr algn="ctr"/>
                <a:r>
                  <a:rPr lang="en-US" sz="2800" smtClean="0">
                    <a:solidFill>
                      <a:schemeClr val="tx1"/>
                    </a:solidFill>
                    <a:latin typeface="Calibri"/>
                  </a:rPr>
                  <a:t>B</a:t>
                </a:r>
                <a:endParaRPr lang="en-US" sz="2800">
                  <a:solidFill>
                    <a:schemeClr val="tx1"/>
                  </a:solidFill>
                  <a:latin typeface="Calibri"/>
                </a:endParaRPr>
              </a:p>
            </p:txBody>
          </p:sp>
          <p:sp>
            <p:nvSpPr>
              <p:cNvPr id="27" name="mmprod_item_label10252"/>
              <p:cNvSpPr txBox="1"/>
              <p:nvPr>
                <p:custDataLst>
                  <p:tags r:id="rId29"/>
                </p:custDataLst>
              </p:nvPr>
            </p:nvSpPr>
            <p:spPr>
              <a:xfrm>
                <a:off x="1018539" y="2703037"/>
                <a:ext cx="3306571" cy="426719"/>
              </a:xfrm>
              <a:prstGeom prst="rect">
                <a:avLst/>
              </a:prstGeom>
              <a:noFill/>
              <a:effectLst/>
            </p:spPr>
            <p:txBody>
              <a:bodyPr vert="horz" lIns="0" tIns="0" rIns="0" bIns="0" rtlCol="0" anchor="ctr">
                <a:noAutofit/>
              </a:bodyPr>
              <a:lstStyle/>
              <a:p>
                <a:r>
                  <a:rPr lang="en-US" sz="2800" dirty="0" smtClean="0">
                    <a:latin typeface="Calibri"/>
                  </a:rPr>
                  <a:t>4+0+2=</a:t>
                </a:r>
                <a:endParaRPr lang="en-US" sz="2800" dirty="0">
                  <a:latin typeface="Calibri"/>
                </a:endParaRPr>
              </a:p>
            </p:txBody>
          </p:sp>
        </p:grpSp>
        <p:grpSp>
          <p:nvGrpSpPr>
            <p:cNvPr id="32" name="mmprod_item10253"/>
            <p:cNvGrpSpPr/>
            <p:nvPr>
              <p:custDataLst>
                <p:tags r:id="rId22"/>
              </p:custDataLst>
            </p:nvPr>
          </p:nvGrpSpPr>
          <p:grpSpPr>
            <a:xfrm>
              <a:off x="457200" y="3307555"/>
              <a:ext cx="3867910" cy="431800"/>
              <a:chOff x="457200" y="3307555"/>
              <a:chExt cx="3867910" cy="431800"/>
            </a:xfrm>
          </p:grpSpPr>
          <p:sp>
            <p:nvSpPr>
              <p:cNvPr id="30" name="mmprod_item_input_outertext10253"/>
              <p:cNvSpPr/>
              <p:nvPr>
                <p:custDataLst>
                  <p:tags r:id="rId26"/>
                </p:custDataLst>
              </p:nvPr>
            </p:nvSpPr>
            <p:spPr>
              <a:xfrm>
                <a:off x="457200" y="3307555"/>
                <a:ext cx="431800" cy="4318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CCCCCC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t">
                <a:noAutofit/>
              </a:bodyPr>
              <a:lstStyle/>
              <a:p>
                <a:pPr algn="ctr"/>
                <a:r>
                  <a:rPr lang="en-US" sz="2800" smtClean="0">
                    <a:solidFill>
                      <a:schemeClr val="tx1"/>
                    </a:solidFill>
                    <a:latin typeface="Calibri"/>
                  </a:rPr>
                  <a:t>C</a:t>
                </a:r>
                <a:endParaRPr lang="en-US" sz="2800">
                  <a:solidFill>
                    <a:schemeClr val="tx1"/>
                  </a:solidFill>
                  <a:latin typeface="Calibri"/>
                </a:endParaRPr>
              </a:p>
            </p:txBody>
          </p:sp>
          <p:sp>
            <p:nvSpPr>
              <p:cNvPr id="31" name="mmprod_item_label10253"/>
              <p:cNvSpPr txBox="1"/>
              <p:nvPr>
                <p:custDataLst>
                  <p:tags r:id="rId27"/>
                </p:custDataLst>
              </p:nvPr>
            </p:nvSpPr>
            <p:spPr>
              <a:xfrm>
                <a:off x="1018539" y="3307556"/>
                <a:ext cx="3306571" cy="426719"/>
              </a:xfrm>
              <a:prstGeom prst="rect">
                <a:avLst/>
              </a:prstGeom>
              <a:noFill/>
              <a:effectLst/>
            </p:spPr>
            <p:txBody>
              <a:bodyPr vert="horz" lIns="0" tIns="0" rIns="0" bIns="0" rtlCol="0" anchor="ctr">
                <a:noAutofit/>
              </a:bodyPr>
              <a:lstStyle/>
              <a:p>
                <a:r>
                  <a:rPr lang="en-US" sz="2800" smtClean="0">
                    <a:latin typeface="Calibri"/>
                  </a:rPr>
                  <a:t>3+2+2=</a:t>
                </a:r>
                <a:endParaRPr lang="en-US" sz="2800">
                  <a:latin typeface="Calibri"/>
                </a:endParaRPr>
              </a:p>
            </p:txBody>
          </p:sp>
        </p:grpSp>
        <p:grpSp>
          <p:nvGrpSpPr>
            <p:cNvPr id="36" name="mmprod_item10254"/>
            <p:cNvGrpSpPr/>
            <p:nvPr>
              <p:custDataLst>
                <p:tags r:id="rId23"/>
              </p:custDataLst>
            </p:nvPr>
          </p:nvGrpSpPr>
          <p:grpSpPr>
            <a:xfrm>
              <a:off x="457200" y="3912075"/>
              <a:ext cx="3867910" cy="431800"/>
              <a:chOff x="457200" y="3912075"/>
              <a:chExt cx="3867910" cy="431800"/>
            </a:xfrm>
          </p:grpSpPr>
          <p:sp>
            <p:nvSpPr>
              <p:cNvPr id="34" name="mmprod_item_input_outertext10254"/>
              <p:cNvSpPr/>
              <p:nvPr>
                <p:custDataLst>
                  <p:tags r:id="rId24"/>
                </p:custDataLst>
              </p:nvPr>
            </p:nvSpPr>
            <p:spPr>
              <a:xfrm>
                <a:off x="457200" y="3912075"/>
                <a:ext cx="431800" cy="4318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CCCCCC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t">
                <a:noAutofit/>
              </a:bodyPr>
              <a:lstStyle/>
              <a:p>
                <a:pPr algn="ctr"/>
                <a:r>
                  <a:rPr lang="en-US" sz="2800" smtClean="0">
                    <a:solidFill>
                      <a:schemeClr val="tx1"/>
                    </a:solidFill>
                    <a:latin typeface="Calibri"/>
                  </a:rPr>
                  <a:t>D</a:t>
                </a:r>
                <a:endParaRPr lang="en-US" sz="2800">
                  <a:solidFill>
                    <a:schemeClr val="tx1"/>
                  </a:solidFill>
                  <a:latin typeface="Calibri"/>
                </a:endParaRPr>
              </a:p>
            </p:txBody>
          </p:sp>
          <p:sp>
            <p:nvSpPr>
              <p:cNvPr id="35" name="mmprod_item_label10254"/>
              <p:cNvSpPr txBox="1"/>
              <p:nvPr>
                <p:custDataLst>
                  <p:tags r:id="rId25"/>
                </p:custDataLst>
              </p:nvPr>
            </p:nvSpPr>
            <p:spPr>
              <a:xfrm>
                <a:off x="1018539" y="3912076"/>
                <a:ext cx="3306571" cy="426719"/>
              </a:xfrm>
              <a:prstGeom prst="rect">
                <a:avLst/>
              </a:prstGeom>
              <a:noFill/>
              <a:effectLst/>
            </p:spPr>
            <p:txBody>
              <a:bodyPr vert="horz" lIns="0" tIns="0" rIns="0" bIns="0" rtlCol="0" anchor="ctr">
                <a:noAutofit/>
              </a:bodyPr>
              <a:lstStyle/>
              <a:p>
                <a:r>
                  <a:rPr lang="en-US" sz="2800" smtClean="0">
                    <a:latin typeface="Calibri"/>
                  </a:rPr>
                  <a:t>3+3+1=</a:t>
                </a:r>
                <a:endParaRPr lang="en-US" sz="2800">
                  <a:latin typeface="Calibri"/>
                </a:endParaRPr>
              </a:p>
            </p:txBody>
          </p:sp>
        </p:grpSp>
      </p:grpSp>
      <p:sp>
        <p:nvSpPr>
          <p:cNvPr id="37" name="mmprod_feedback_7000"/>
          <p:cNvSpPr/>
          <p:nvPr>
            <p:custDataLst>
              <p:tags r:id="rId3"/>
            </p:custDataLst>
          </p:nvPr>
        </p:nvSpPr>
        <p:spPr>
          <a:xfrm>
            <a:off x="868680" y="4542075"/>
            <a:ext cx="3291840" cy="678895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Correct - Click anywhere to continue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38" name="mmprod_feedback_7002"/>
          <p:cNvSpPr/>
          <p:nvPr>
            <p:custDataLst>
              <p:tags r:id="rId4"/>
            </p:custDataLst>
          </p:nvPr>
        </p:nvSpPr>
        <p:spPr>
          <a:xfrm>
            <a:off x="4983479" y="4542075"/>
            <a:ext cx="3291840" cy="678895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Incorrect - Click anywhere to continue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39" name="mmprod_feedback_7009"/>
          <p:cNvSpPr/>
          <p:nvPr>
            <p:custDataLst>
              <p:tags r:id="rId5"/>
            </p:custDataLst>
          </p:nvPr>
        </p:nvSpPr>
        <p:spPr>
          <a:xfrm>
            <a:off x="2514600" y="5334119"/>
            <a:ext cx="329184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You answered this correctly!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40" name="mmprod_feedback_7006"/>
          <p:cNvSpPr/>
          <p:nvPr>
            <p:custDataLst>
              <p:tags r:id="rId6"/>
            </p:custDataLst>
          </p:nvPr>
        </p:nvSpPr>
        <p:spPr>
          <a:xfrm>
            <a:off x="2514600" y="4994671"/>
            <a:ext cx="658368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r>
              <a:rPr lang="en-US" smtClean="0">
                <a:solidFill>
                  <a:srgbClr val="2B333C"/>
                </a:solidFill>
                <a:latin typeface="Calibri"/>
              </a:rPr>
              <a:t>Your answer: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41" name="mmprod_feedback_7010"/>
          <p:cNvSpPr/>
          <p:nvPr>
            <p:custDataLst>
              <p:tags r:id="rId7"/>
            </p:custDataLst>
          </p:nvPr>
        </p:nvSpPr>
        <p:spPr>
          <a:xfrm>
            <a:off x="2514600" y="5673566"/>
            <a:ext cx="658368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r>
              <a:rPr lang="en-US" smtClean="0">
                <a:solidFill>
                  <a:srgbClr val="2B333C"/>
                </a:solidFill>
                <a:latin typeface="Calibri"/>
              </a:rPr>
              <a:t>The correct answer is: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42" name="mmprod_feedback_7011"/>
          <p:cNvSpPr/>
          <p:nvPr>
            <p:custDataLst>
              <p:tags r:id="rId8"/>
            </p:custDataLst>
          </p:nvPr>
        </p:nvSpPr>
        <p:spPr>
          <a:xfrm>
            <a:off x="2514600" y="5334119"/>
            <a:ext cx="329184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You did not answer this question completely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43" name="mmprod_feedback_7007"/>
          <p:cNvSpPr/>
          <p:nvPr>
            <p:custDataLst>
              <p:tags r:id="rId9"/>
            </p:custDataLst>
          </p:nvPr>
        </p:nvSpPr>
        <p:spPr>
          <a:xfrm>
            <a:off x="2679192" y="5663303"/>
            <a:ext cx="3291840" cy="678895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You must answer the question before continuing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grpSp>
        <p:nvGrpSpPr>
          <p:cNvPr id="46" name="mmprod_Button104"/>
          <p:cNvGrpSpPr/>
          <p:nvPr>
            <p:custDataLst>
              <p:tags r:id="rId10"/>
            </p:custDataLst>
          </p:nvPr>
        </p:nvGrpSpPr>
        <p:grpSpPr>
          <a:xfrm>
            <a:off x="6306819" y="5718826"/>
            <a:ext cx="1145540" cy="407336"/>
            <a:chOff x="6306819" y="5718826"/>
            <a:chExt cx="1145540" cy="407336"/>
          </a:xfrm>
        </p:grpSpPr>
        <p:sp>
          <p:nvSpPr>
            <p:cNvPr id="44" name="mmprod_ButtonShape104"/>
            <p:cNvSpPr/>
            <p:nvPr/>
          </p:nvSpPr>
          <p:spPr>
            <a:xfrm>
              <a:off x="6306819" y="5718826"/>
              <a:ext cx="1145540" cy="4073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latin typeface="Calibri"/>
                </a:rPr>
                <a:t>Submit</a:t>
              </a:r>
              <a:endParaRPr lang="en-US" sz="1400">
                <a:latin typeface="Calibri"/>
              </a:endParaRPr>
            </a:p>
          </p:txBody>
        </p:sp>
        <p:sp>
          <p:nvSpPr>
            <p:cNvPr id="45" name="mmprod_ButtonText105"/>
            <p:cNvSpPr/>
            <p:nvPr>
              <p:custDataLst>
                <p:tags r:id="rId13"/>
              </p:custDataLst>
            </p:nvPr>
          </p:nvSpPr>
          <p:spPr>
            <a:xfrm>
              <a:off x="6332219" y="5744226"/>
              <a:ext cx="1094740" cy="3565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Calibri"/>
                </a:rPr>
                <a:t>Submit</a:t>
              </a:r>
              <a:endParaRPr lang="en-US" sz="1400">
                <a:solidFill>
                  <a:srgbClr val="2B333C"/>
                </a:solidFill>
                <a:latin typeface="Calibri"/>
              </a:endParaRPr>
            </a:p>
          </p:txBody>
        </p:sp>
      </p:grpSp>
      <p:grpSp>
        <p:nvGrpSpPr>
          <p:cNvPr id="49" name="mmprod_Button106"/>
          <p:cNvGrpSpPr/>
          <p:nvPr>
            <p:custDataLst>
              <p:tags r:id="rId11"/>
            </p:custDataLst>
          </p:nvPr>
        </p:nvGrpSpPr>
        <p:grpSpPr>
          <a:xfrm>
            <a:off x="7541259" y="5718826"/>
            <a:ext cx="1145541" cy="407336"/>
            <a:chOff x="7541259" y="5718826"/>
            <a:chExt cx="1145541" cy="407336"/>
          </a:xfrm>
        </p:grpSpPr>
        <p:sp>
          <p:nvSpPr>
            <p:cNvPr id="47" name="mmprod_ButtonShape106"/>
            <p:cNvSpPr/>
            <p:nvPr/>
          </p:nvSpPr>
          <p:spPr>
            <a:xfrm>
              <a:off x="7541259" y="5718826"/>
              <a:ext cx="1145541" cy="4073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latin typeface="Calibri"/>
                </a:rPr>
                <a:t>Clear</a:t>
              </a:r>
              <a:endParaRPr lang="en-US" sz="1400">
                <a:latin typeface="Calibri"/>
              </a:endParaRPr>
            </a:p>
          </p:txBody>
        </p:sp>
        <p:sp>
          <p:nvSpPr>
            <p:cNvPr id="48" name="mmprod_ButtonText107"/>
            <p:cNvSpPr/>
            <p:nvPr>
              <p:custDataLst>
                <p:tags r:id="rId12"/>
              </p:custDataLst>
            </p:nvPr>
          </p:nvSpPr>
          <p:spPr>
            <a:xfrm>
              <a:off x="7566659" y="5744226"/>
              <a:ext cx="1094741" cy="3565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Calibri"/>
                </a:rPr>
                <a:t>Clear</a:t>
              </a:r>
              <a:endParaRPr lang="en-US" sz="1400">
                <a:solidFill>
                  <a:srgbClr val="2B333C"/>
                </a:solidFill>
                <a:latin typeface="Calibri"/>
              </a:endParaRPr>
            </a:p>
          </p:txBody>
        </p:sp>
      </p:grp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457200" y="0"/>
            <a:ext cx="8229600" cy="771525"/>
          </a:xfrm>
          <a:prstGeom prst="rect">
            <a:avLst/>
          </a:prstGeom>
          <a:blipFill>
            <a:blip r:embed="rId41"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smtClean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cs typeface="Arial" charset="0"/>
              </a:rPr>
              <a:t>Phép</a:t>
            </a:r>
            <a:r>
              <a:rPr lang="en-US" sz="4400" b="1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cs typeface="Arial" charset="0"/>
              </a:rPr>
              <a:t>cộng</a:t>
            </a:r>
            <a:r>
              <a:rPr lang="en-US" sz="4400" b="1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cs typeface="Arial" charset="0"/>
              </a:rPr>
              <a:t>trong</a:t>
            </a:r>
            <a:r>
              <a:rPr lang="en-US" sz="4400" b="1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cs typeface="Arial" charset="0"/>
              </a:rPr>
              <a:t>phạm</a:t>
            </a:r>
            <a:r>
              <a:rPr lang="en-US" sz="4400" b="1" dirty="0">
                <a:solidFill>
                  <a:srgbClr val="0000FF"/>
                </a:solidFill>
                <a:cs typeface="Arial" charset="0"/>
              </a:rPr>
              <a:t> vi </a:t>
            </a:r>
            <a:r>
              <a:rPr lang="en-US" sz="4400" b="1" dirty="0" smtClean="0">
                <a:solidFill>
                  <a:srgbClr val="0000FF"/>
                </a:solidFill>
                <a:cs typeface="Arial" charset="0"/>
              </a:rPr>
              <a:t>7</a:t>
            </a:r>
            <a:endParaRPr lang="en-US" sz="4400" b="1" dirty="0">
              <a:solidFill>
                <a:srgbClr val="0000FF"/>
              </a:solidFill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 autoUpdateAnimBg="0"/>
      <p:bldP spid="38" grpId="0" animBg="1" autoUpdateAnimBg="0"/>
      <p:bldP spid="39" grpId="0" animBg="1" autoUpdateAnimBg="0"/>
      <p:bldP spid="40" grpId="0" animBg="1" autoUpdateAnimBg="0"/>
      <p:bldP spid="41" grpId="0" animBg="1" autoUpdateAnimBg="0"/>
      <p:bldP spid="42" grpId="0" animBg="1" autoUpdateAnimBg="0"/>
      <p:bldP spid="43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mprod_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762000"/>
            <a:ext cx="8229600" cy="655638"/>
          </a:xfrm>
          <a:effectLst/>
        </p:spPr>
        <p:txBody>
          <a:bodyPr wrap="square" lIns="0" tIns="0" rIns="0" bIns="0" anchor="ctr">
            <a:noAutofit/>
          </a:bodyPr>
          <a:lstStyle/>
          <a:p>
            <a:r>
              <a:rPr lang="vi-VN" sz="3200" dirty="0" smtClean="0"/>
              <a:t>Click chuột vào ô trống để hoàn thành bài tập sau</a:t>
            </a:r>
            <a:endParaRPr lang="en-US" sz="3200" dirty="0">
              <a:latin typeface="Calibri"/>
            </a:endParaRPr>
          </a:p>
        </p:txBody>
      </p:sp>
      <p:grpSp>
        <p:nvGrpSpPr>
          <p:cNvPr id="5" name="mmprod_answer"/>
          <p:cNvGrpSpPr/>
          <p:nvPr>
            <p:custDataLst>
              <p:tags r:id="rId3"/>
            </p:custDataLst>
          </p:nvPr>
        </p:nvGrpSpPr>
        <p:grpSpPr>
          <a:xfrm>
            <a:off x="3733800" y="4419600"/>
            <a:ext cx="2743200" cy="457200"/>
            <a:chOff x="457200" y="1600200"/>
            <a:chExt cx="8229600" cy="3620770"/>
          </a:xfrm>
        </p:grpSpPr>
        <p:sp>
          <p:nvSpPr>
            <p:cNvPr id="3" name="mmprod_text_inner_area"/>
            <p:cNvSpPr/>
            <p:nvPr/>
          </p:nvSpPr>
          <p:spPr>
            <a:xfrm>
              <a:off x="457200" y="1600200"/>
              <a:ext cx="8229600" cy="3620770"/>
            </a:xfrm>
            <a:prstGeom prst="rect">
              <a:avLst/>
            </a:prstGeom>
            <a:solidFill>
              <a:srgbClr val="A0A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mmprod_text_outer_area"/>
            <p:cNvSpPr/>
            <p:nvPr/>
          </p:nvSpPr>
          <p:spPr>
            <a:xfrm>
              <a:off x="482600" y="1625600"/>
              <a:ext cx="8178800" cy="359537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CC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mmprod_feedback_7000"/>
          <p:cNvSpPr/>
          <p:nvPr>
            <p:custDataLst>
              <p:tags r:id="rId4"/>
            </p:custDataLst>
          </p:nvPr>
        </p:nvSpPr>
        <p:spPr>
          <a:xfrm>
            <a:off x="304800" y="5638800"/>
            <a:ext cx="3291840" cy="678895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dirty="0" smtClean="0">
                <a:solidFill>
                  <a:srgbClr val="2B333C"/>
                </a:solidFill>
                <a:latin typeface="Calibri"/>
              </a:rPr>
              <a:t>Correct - Click anywhere to continue</a:t>
            </a:r>
            <a:endParaRPr lang="en-US" dirty="0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7" name="mmprod_feedback_7002"/>
          <p:cNvSpPr/>
          <p:nvPr>
            <p:custDataLst>
              <p:tags r:id="rId5"/>
            </p:custDataLst>
          </p:nvPr>
        </p:nvSpPr>
        <p:spPr>
          <a:xfrm>
            <a:off x="4953000" y="5867400"/>
            <a:ext cx="3291840" cy="678895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Incorrect - Click anywhere to continue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8" name="mmprod_feedback_7009"/>
          <p:cNvSpPr/>
          <p:nvPr>
            <p:custDataLst>
              <p:tags r:id="rId6"/>
            </p:custDataLst>
          </p:nvPr>
        </p:nvSpPr>
        <p:spPr>
          <a:xfrm>
            <a:off x="2514600" y="5334119"/>
            <a:ext cx="329184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You answered this correctly!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9" name="mmprod_feedback_7006"/>
          <p:cNvSpPr/>
          <p:nvPr>
            <p:custDataLst>
              <p:tags r:id="rId7"/>
            </p:custDataLst>
          </p:nvPr>
        </p:nvSpPr>
        <p:spPr>
          <a:xfrm>
            <a:off x="2560320" y="5334000"/>
            <a:ext cx="658368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r>
              <a:rPr lang="en-US" smtClean="0">
                <a:solidFill>
                  <a:srgbClr val="2B333C"/>
                </a:solidFill>
                <a:latin typeface="Calibri"/>
              </a:rPr>
              <a:t>Your answer: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10" name="mmprod_feedback_7010"/>
          <p:cNvSpPr/>
          <p:nvPr>
            <p:custDataLst>
              <p:tags r:id="rId8"/>
            </p:custDataLst>
          </p:nvPr>
        </p:nvSpPr>
        <p:spPr>
          <a:xfrm>
            <a:off x="2514600" y="5673566"/>
            <a:ext cx="658368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r>
              <a:rPr lang="en-US" smtClean="0">
                <a:solidFill>
                  <a:srgbClr val="2B333C"/>
                </a:solidFill>
                <a:latin typeface="Calibri"/>
              </a:rPr>
              <a:t>The correct answer is: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11" name="mmprod_feedback_7011"/>
          <p:cNvSpPr/>
          <p:nvPr>
            <p:custDataLst>
              <p:tags r:id="rId9"/>
            </p:custDataLst>
          </p:nvPr>
        </p:nvSpPr>
        <p:spPr>
          <a:xfrm>
            <a:off x="2514600" y="5334119"/>
            <a:ext cx="329184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You did not answer this question completely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12" name="mmprod_feedback_7007"/>
          <p:cNvSpPr/>
          <p:nvPr>
            <p:custDataLst>
              <p:tags r:id="rId10"/>
            </p:custDataLst>
          </p:nvPr>
        </p:nvSpPr>
        <p:spPr>
          <a:xfrm>
            <a:off x="2679192" y="5663303"/>
            <a:ext cx="3291840" cy="678895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You must answer the question before continuing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grpSp>
        <p:nvGrpSpPr>
          <p:cNvPr id="15" name="mmprod_Button104"/>
          <p:cNvGrpSpPr/>
          <p:nvPr>
            <p:custDataLst>
              <p:tags r:id="rId11"/>
            </p:custDataLst>
          </p:nvPr>
        </p:nvGrpSpPr>
        <p:grpSpPr>
          <a:xfrm>
            <a:off x="6306819" y="5718826"/>
            <a:ext cx="1145540" cy="407336"/>
            <a:chOff x="6306819" y="5718826"/>
            <a:chExt cx="1145540" cy="407336"/>
          </a:xfrm>
        </p:grpSpPr>
        <p:sp>
          <p:nvSpPr>
            <p:cNvPr id="13" name="mmprod_ButtonShape104"/>
            <p:cNvSpPr/>
            <p:nvPr/>
          </p:nvSpPr>
          <p:spPr>
            <a:xfrm>
              <a:off x="6306819" y="5718826"/>
              <a:ext cx="1145540" cy="4073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latin typeface="Calibri"/>
                </a:rPr>
                <a:t>Submit</a:t>
              </a:r>
              <a:endParaRPr lang="en-US" sz="1400">
                <a:latin typeface="Calibri"/>
              </a:endParaRPr>
            </a:p>
          </p:txBody>
        </p:sp>
        <p:sp>
          <p:nvSpPr>
            <p:cNvPr id="14" name="mmprod_ButtonText105"/>
            <p:cNvSpPr/>
            <p:nvPr>
              <p:custDataLst>
                <p:tags r:id="rId14"/>
              </p:custDataLst>
            </p:nvPr>
          </p:nvSpPr>
          <p:spPr>
            <a:xfrm>
              <a:off x="6332219" y="5744226"/>
              <a:ext cx="1094740" cy="3565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Calibri"/>
                </a:rPr>
                <a:t>Submit</a:t>
              </a:r>
              <a:endParaRPr lang="en-US" sz="1400">
                <a:solidFill>
                  <a:srgbClr val="2B333C"/>
                </a:solidFill>
                <a:latin typeface="Calibri"/>
              </a:endParaRPr>
            </a:p>
          </p:txBody>
        </p:sp>
      </p:grpSp>
      <p:grpSp>
        <p:nvGrpSpPr>
          <p:cNvPr id="18" name="mmprod_Button106"/>
          <p:cNvGrpSpPr/>
          <p:nvPr>
            <p:custDataLst>
              <p:tags r:id="rId12"/>
            </p:custDataLst>
          </p:nvPr>
        </p:nvGrpSpPr>
        <p:grpSpPr>
          <a:xfrm>
            <a:off x="7541259" y="5718826"/>
            <a:ext cx="1145541" cy="407336"/>
            <a:chOff x="7541259" y="5718826"/>
            <a:chExt cx="1145541" cy="407336"/>
          </a:xfrm>
        </p:grpSpPr>
        <p:sp>
          <p:nvSpPr>
            <p:cNvPr id="16" name="mmprod_ButtonShape106"/>
            <p:cNvSpPr/>
            <p:nvPr/>
          </p:nvSpPr>
          <p:spPr>
            <a:xfrm>
              <a:off x="7541259" y="5718826"/>
              <a:ext cx="1145541" cy="4073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latin typeface="Calibri"/>
                </a:rPr>
                <a:t>Clear</a:t>
              </a:r>
              <a:endParaRPr lang="en-US" sz="1400">
                <a:latin typeface="Calibri"/>
              </a:endParaRPr>
            </a:p>
          </p:txBody>
        </p:sp>
        <p:sp>
          <p:nvSpPr>
            <p:cNvPr id="17" name="mmprod_ButtonText107"/>
            <p:cNvSpPr/>
            <p:nvPr>
              <p:custDataLst>
                <p:tags r:id="rId13"/>
              </p:custDataLst>
            </p:nvPr>
          </p:nvSpPr>
          <p:spPr>
            <a:xfrm>
              <a:off x="7566659" y="5744226"/>
              <a:ext cx="1094741" cy="3565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Calibri"/>
                </a:rPr>
                <a:t>Clear</a:t>
              </a:r>
              <a:endParaRPr lang="en-US" sz="1400">
                <a:solidFill>
                  <a:srgbClr val="2B333C"/>
                </a:solidFill>
                <a:latin typeface="Calibri"/>
              </a:endParaRPr>
            </a:p>
          </p:txBody>
        </p:sp>
      </p:grp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457200" y="0"/>
            <a:ext cx="8229600" cy="771525"/>
          </a:xfrm>
          <a:prstGeom prst="rect">
            <a:avLst/>
          </a:prstGeom>
          <a:blipFill>
            <a:blip r:embed="rId16"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smtClean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cs typeface="Arial" charset="0"/>
              </a:rPr>
              <a:t>Phép</a:t>
            </a:r>
            <a:r>
              <a:rPr lang="en-US" sz="4400" b="1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cs typeface="Arial" charset="0"/>
              </a:rPr>
              <a:t>cộng</a:t>
            </a:r>
            <a:r>
              <a:rPr lang="en-US" sz="4400" b="1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cs typeface="Arial" charset="0"/>
              </a:rPr>
              <a:t>trong</a:t>
            </a:r>
            <a:r>
              <a:rPr lang="en-US" sz="4400" b="1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cs typeface="Arial" charset="0"/>
              </a:rPr>
              <a:t>phạm</a:t>
            </a:r>
            <a:r>
              <a:rPr lang="en-US" sz="4400" b="1" dirty="0">
                <a:solidFill>
                  <a:srgbClr val="0000FF"/>
                </a:solidFill>
                <a:cs typeface="Arial" charset="0"/>
              </a:rPr>
              <a:t> vi </a:t>
            </a:r>
            <a:r>
              <a:rPr lang="en-US" sz="4400" b="1" dirty="0" smtClean="0">
                <a:solidFill>
                  <a:srgbClr val="0000FF"/>
                </a:solidFill>
                <a:cs typeface="Arial" charset="0"/>
              </a:rPr>
              <a:t>7</a:t>
            </a:r>
            <a:endParaRPr lang="en-US" sz="4400" b="1" dirty="0">
              <a:solidFill>
                <a:srgbClr val="0000FF"/>
              </a:solidFill>
              <a:cs typeface="Arial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219200" y="1752600"/>
            <a:ext cx="6525888" cy="2362200"/>
            <a:chOff x="1447800" y="2514600"/>
            <a:chExt cx="6525888" cy="2362200"/>
          </a:xfrm>
        </p:grpSpPr>
        <p:pic>
          <p:nvPicPr>
            <p:cNvPr id="21" name="Picture 21" descr="buom bay 2"/>
            <p:cNvPicPr>
              <a:picLocks noChangeAspect="1" noChangeArrowheads="1" noCrop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 rot="18199149">
              <a:off x="7082575" y="3411941"/>
              <a:ext cx="927077" cy="855149"/>
            </a:xfrm>
            <a:prstGeom prst="rect">
              <a:avLst/>
            </a:prstGeom>
            <a:noFill/>
          </p:spPr>
        </p:pic>
        <p:grpSp>
          <p:nvGrpSpPr>
            <p:cNvPr id="22" name="Group 18"/>
            <p:cNvGrpSpPr/>
            <p:nvPr/>
          </p:nvGrpSpPr>
          <p:grpSpPr>
            <a:xfrm>
              <a:off x="1447800" y="2514600"/>
              <a:ext cx="1981200" cy="2362200"/>
              <a:chOff x="914400" y="1981200"/>
              <a:chExt cx="2514600" cy="4343400"/>
            </a:xfrm>
          </p:grpSpPr>
          <p:pic>
            <p:nvPicPr>
              <p:cNvPr id="23" name="Picture 6" descr="buom bay 2"/>
              <p:cNvPicPr>
                <a:picLocks noChangeAspect="1" noChangeArrowheads="1" noCrop="1"/>
              </p:cNvPicPr>
              <p:nvPr/>
            </p:nvPicPr>
            <p:blipFill>
              <a:blip r:embed="rId17"/>
              <a:srcRect/>
              <a:stretch>
                <a:fillRect/>
              </a:stretch>
            </p:blipFill>
            <p:spPr bwMode="auto">
              <a:xfrm rot="5400000">
                <a:off x="876300" y="2095500"/>
                <a:ext cx="1371600" cy="1295400"/>
              </a:xfrm>
              <a:prstGeom prst="rect">
                <a:avLst/>
              </a:prstGeom>
              <a:noFill/>
            </p:spPr>
          </p:pic>
          <p:pic>
            <p:nvPicPr>
              <p:cNvPr id="24" name="Picture 14" descr="buom bay 2"/>
              <p:cNvPicPr>
                <a:picLocks noChangeAspect="1" noChangeArrowheads="1" noCrop="1"/>
              </p:cNvPicPr>
              <p:nvPr/>
            </p:nvPicPr>
            <p:blipFill>
              <a:blip r:embed="rId17"/>
              <a:srcRect/>
              <a:stretch>
                <a:fillRect/>
              </a:stretch>
            </p:blipFill>
            <p:spPr bwMode="auto">
              <a:xfrm rot="5400000">
                <a:off x="914400" y="3505200"/>
                <a:ext cx="1295400" cy="1295400"/>
              </a:xfrm>
              <a:prstGeom prst="rect">
                <a:avLst/>
              </a:prstGeom>
              <a:noFill/>
            </p:spPr>
          </p:pic>
          <p:pic>
            <p:nvPicPr>
              <p:cNvPr id="25" name="Picture 16" descr="buom bay 2"/>
              <p:cNvPicPr>
                <a:picLocks noChangeAspect="1" noChangeArrowheads="1" noCrop="1"/>
              </p:cNvPicPr>
              <p:nvPr/>
            </p:nvPicPr>
            <p:blipFill>
              <a:blip r:embed="rId17"/>
              <a:srcRect/>
              <a:stretch>
                <a:fillRect/>
              </a:stretch>
            </p:blipFill>
            <p:spPr bwMode="auto">
              <a:xfrm rot="5400000">
                <a:off x="914400" y="5029200"/>
                <a:ext cx="1295400" cy="1295400"/>
              </a:xfrm>
              <a:prstGeom prst="rect">
                <a:avLst/>
              </a:prstGeom>
              <a:noFill/>
            </p:spPr>
          </p:pic>
          <p:pic>
            <p:nvPicPr>
              <p:cNvPr id="26" name="Picture 6" descr="buom bay 2"/>
              <p:cNvPicPr>
                <a:picLocks noChangeAspect="1" noChangeArrowheads="1" noCrop="1"/>
              </p:cNvPicPr>
              <p:nvPr/>
            </p:nvPicPr>
            <p:blipFill>
              <a:blip r:embed="rId17"/>
              <a:srcRect/>
              <a:stretch>
                <a:fillRect/>
              </a:stretch>
            </p:blipFill>
            <p:spPr bwMode="auto">
              <a:xfrm rot="5400000">
                <a:off x="2095500" y="2019300"/>
                <a:ext cx="1371600" cy="1295400"/>
              </a:xfrm>
              <a:prstGeom prst="rect">
                <a:avLst/>
              </a:prstGeom>
              <a:noFill/>
            </p:spPr>
          </p:pic>
          <p:pic>
            <p:nvPicPr>
              <p:cNvPr id="27" name="Picture 14" descr="buom bay 2"/>
              <p:cNvPicPr>
                <a:picLocks noChangeAspect="1" noChangeArrowheads="1" noCrop="1"/>
              </p:cNvPicPr>
              <p:nvPr/>
            </p:nvPicPr>
            <p:blipFill>
              <a:blip r:embed="rId17"/>
              <a:srcRect/>
              <a:stretch>
                <a:fillRect/>
              </a:stretch>
            </p:blipFill>
            <p:spPr bwMode="auto">
              <a:xfrm rot="5400000">
                <a:off x="2133600" y="3429000"/>
                <a:ext cx="1295400" cy="1295400"/>
              </a:xfrm>
              <a:prstGeom prst="rect">
                <a:avLst/>
              </a:prstGeom>
              <a:noFill/>
            </p:spPr>
          </p:pic>
          <p:pic>
            <p:nvPicPr>
              <p:cNvPr id="28" name="Picture 27" descr="buom bay 2"/>
              <p:cNvPicPr>
                <a:picLocks noChangeAspect="1" noChangeArrowheads="1" noCrop="1"/>
              </p:cNvPicPr>
              <p:nvPr/>
            </p:nvPicPr>
            <p:blipFill>
              <a:blip r:embed="rId17"/>
              <a:srcRect/>
              <a:stretch>
                <a:fillRect/>
              </a:stretch>
            </p:blipFill>
            <p:spPr bwMode="auto">
              <a:xfrm rot="5400000">
                <a:off x="2133600" y="4953000"/>
                <a:ext cx="1295400" cy="1295400"/>
              </a:xfrm>
              <a:prstGeom prst="rect">
                <a:avLst/>
              </a:prstGeom>
              <a:noFill/>
            </p:spPr>
          </p:pic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7" grpId="0" animBg="1" autoUpdateAnimBg="0"/>
      <p:bldP spid="8" grpId="0" animBg="1" autoUpdateAnimBg="0"/>
      <p:bldP spid="9" grpId="0" animBg="1" autoUpdateAnimBg="0"/>
      <p:bldP spid="10" grpId="0" animBg="1" autoUpdateAnimBg="0"/>
      <p:bldP spid="11" grpId="0" animBg="1" autoUpdateAnimBg="0"/>
      <p:bldP spid="12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mprod_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effectLst/>
        </p:spPr>
        <p:txBody>
          <a:bodyPr wrap="square" lIns="0" tIns="0" rIns="0" bIns="0" anchor="ctr">
            <a:noAutofit/>
          </a:bodyPr>
          <a:lstStyle/>
          <a:p>
            <a:r>
              <a:rPr lang="en-US" smtClean="0">
                <a:latin typeface="Calibri"/>
              </a:rPr>
              <a:t>Bài mới</a:t>
            </a:r>
            <a:endParaRPr lang="en-US">
              <a:latin typeface="Calibri"/>
            </a:endParaRPr>
          </a:p>
        </p:txBody>
      </p:sp>
      <p:graphicFrame>
        <p:nvGraphicFramePr>
          <p:cNvPr id="3" name="mmprod_scoring_101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457200" y="1600201"/>
          <a:ext cx="8229600" cy="2702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8880"/>
                <a:gridCol w="5760720"/>
              </a:tblGrid>
              <a:tr h="900959">
                <a:tc>
                  <a:txBody>
                    <a:bodyPr/>
                    <a:lstStyle/>
                    <a:p>
                      <a:pPr algn="r"/>
                      <a:r>
                        <a:rPr lang="en-US" sz="1900" b="1" smtClean="0">
                          <a:latin typeface="Calibri"/>
                        </a:rPr>
                        <a:t>Your Score</a:t>
                      </a:r>
                      <a:endParaRPr lang="en-US" sz="1900" b="1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900" b="0" smtClean="0">
                          <a:latin typeface="Calibri"/>
                        </a:rPr>
                        <a:t>{score}</a:t>
                      </a:r>
                      <a:endParaRPr lang="en-US" sz="1900" b="0">
                        <a:latin typeface="Calibri"/>
                      </a:endParaRPr>
                    </a:p>
                  </a:txBody>
                  <a:tcPr/>
                </a:tc>
              </a:tr>
              <a:tr h="900959">
                <a:tc>
                  <a:txBody>
                    <a:bodyPr/>
                    <a:lstStyle/>
                    <a:p>
                      <a:pPr algn="r"/>
                      <a:r>
                        <a:rPr lang="en-US" sz="1900" b="1" smtClean="0">
                          <a:latin typeface="Calibri"/>
                        </a:rPr>
                        <a:t>Max Score</a:t>
                      </a:r>
                      <a:endParaRPr lang="en-US" sz="1900" b="1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900" b="0" smtClean="0">
                          <a:latin typeface="Calibri"/>
                        </a:rPr>
                        <a:t>{max-score}</a:t>
                      </a:r>
                      <a:endParaRPr lang="en-US" sz="1900" b="0">
                        <a:latin typeface="Calibri"/>
                      </a:endParaRPr>
                    </a:p>
                  </a:txBody>
                  <a:tcPr/>
                </a:tc>
              </a:tr>
              <a:tr h="900959">
                <a:tc>
                  <a:txBody>
                    <a:bodyPr/>
                    <a:lstStyle/>
                    <a:p>
                      <a:pPr algn="r"/>
                      <a:r>
                        <a:rPr lang="en-US" sz="1900" b="1" smtClean="0">
                          <a:latin typeface="Calibri"/>
                        </a:rPr>
                        <a:t>Number of Quiz Attempts</a:t>
                      </a:r>
                      <a:endParaRPr lang="en-US" sz="1900" b="1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900" b="0" smtClean="0">
                          <a:latin typeface="Calibri"/>
                        </a:rPr>
                        <a:t>{total-attempts}</a:t>
                      </a:r>
                      <a:endParaRPr lang="en-US" sz="1900" b="0">
                        <a:latin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mmprod_feedback_7006"/>
          <p:cNvSpPr/>
          <p:nvPr>
            <p:custDataLst>
              <p:tags r:id="rId4"/>
            </p:custDataLst>
          </p:nvPr>
        </p:nvSpPr>
        <p:spPr>
          <a:xfrm>
            <a:off x="1691638" y="4542074"/>
            <a:ext cx="4937761" cy="1018342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</a:rPr>
              <a:t>Question Feedback/Review Information Will Appear Here</a:t>
            </a:r>
            <a:endParaRPr lang="en-US">
              <a:solidFill>
                <a:srgbClr val="2B333C"/>
              </a:solidFill>
            </a:endParaRPr>
          </a:p>
        </p:txBody>
      </p:sp>
      <p:grpSp>
        <p:nvGrpSpPr>
          <p:cNvPr id="7" name="mmprod_Button9007"/>
          <p:cNvGrpSpPr/>
          <p:nvPr>
            <p:custDataLst>
              <p:tags r:id="rId5"/>
            </p:custDataLst>
          </p:nvPr>
        </p:nvGrpSpPr>
        <p:grpSpPr>
          <a:xfrm>
            <a:off x="7452359" y="5718826"/>
            <a:ext cx="1234441" cy="407336"/>
            <a:chOff x="7452359" y="5718826"/>
            <a:chExt cx="1234441" cy="407336"/>
          </a:xfrm>
        </p:grpSpPr>
        <p:sp>
          <p:nvSpPr>
            <p:cNvPr id="5" name="mmprod_ButtonShape9007"/>
            <p:cNvSpPr/>
            <p:nvPr/>
          </p:nvSpPr>
          <p:spPr>
            <a:xfrm>
              <a:off x="7452359" y="5718826"/>
              <a:ext cx="1234441" cy="4073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Calibri"/>
              </a:endParaRPr>
            </a:p>
          </p:txBody>
        </p:sp>
        <p:sp>
          <p:nvSpPr>
            <p:cNvPr id="6" name="mmprod_ButtonText9008"/>
            <p:cNvSpPr/>
            <p:nvPr>
              <p:custDataLst>
                <p:tags r:id="rId8"/>
              </p:custDataLst>
            </p:nvPr>
          </p:nvSpPr>
          <p:spPr>
            <a:xfrm>
              <a:off x="7477759" y="5744226"/>
              <a:ext cx="1183641" cy="3565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Calibri"/>
                </a:rPr>
                <a:t>Review Quiz</a:t>
              </a:r>
              <a:endParaRPr lang="en-US" sz="1400">
                <a:solidFill>
                  <a:srgbClr val="2B333C"/>
                </a:solidFill>
                <a:latin typeface="Calibri"/>
              </a:endParaRPr>
            </a:p>
          </p:txBody>
        </p:sp>
      </p:grpSp>
      <p:grpSp>
        <p:nvGrpSpPr>
          <p:cNvPr id="10" name="mmprod_Button9009"/>
          <p:cNvGrpSpPr/>
          <p:nvPr>
            <p:custDataLst>
              <p:tags r:id="rId6"/>
            </p:custDataLst>
          </p:nvPr>
        </p:nvGrpSpPr>
        <p:grpSpPr>
          <a:xfrm>
            <a:off x="6129019" y="5718826"/>
            <a:ext cx="1234440" cy="407336"/>
            <a:chOff x="6129019" y="5718826"/>
            <a:chExt cx="1234440" cy="407336"/>
          </a:xfrm>
        </p:grpSpPr>
        <p:sp>
          <p:nvSpPr>
            <p:cNvPr id="8" name="mmprod_ButtonShape9009"/>
            <p:cNvSpPr/>
            <p:nvPr/>
          </p:nvSpPr>
          <p:spPr>
            <a:xfrm>
              <a:off x="6129019" y="5718826"/>
              <a:ext cx="1234440" cy="4073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Calibri"/>
              </a:endParaRPr>
            </a:p>
          </p:txBody>
        </p:sp>
        <p:sp>
          <p:nvSpPr>
            <p:cNvPr id="9" name="mmprod_ButtonText9010"/>
            <p:cNvSpPr/>
            <p:nvPr>
              <p:custDataLst>
                <p:tags r:id="rId7"/>
              </p:custDataLst>
            </p:nvPr>
          </p:nvSpPr>
          <p:spPr>
            <a:xfrm>
              <a:off x="6154419" y="5744226"/>
              <a:ext cx="1183640" cy="3565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Calibri"/>
                </a:rPr>
                <a:t>Continue</a:t>
              </a:r>
              <a:endParaRPr lang="en-US" sz="1400">
                <a:solidFill>
                  <a:srgbClr val="2B333C"/>
                </a:solidFill>
                <a:latin typeface="Calibri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62400" y="1447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Trò</a:t>
            </a:r>
            <a:r>
              <a:rPr lang="en-US" dirty="0" smtClean="0"/>
              <a:t> </a:t>
            </a:r>
            <a:r>
              <a:rPr lang="en-US" dirty="0" err="1" smtClean="0"/>
              <a:t>chơi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mprod_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219200" y="2133600"/>
            <a:ext cx="2057400" cy="1143000"/>
          </a:xfrm>
          <a:effectLst/>
        </p:spPr>
        <p:txBody>
          <a:bodyPr wrap="square" lIns="0" tIns="0" rIns="0" bIns="0" anchor="ctr">
            <a:noAutofit/>
          </a:bodyPr>
          <a:lstStyle/>
          <a:p>
            <a:r>
              <a:rPr lang="en-US" sz="3700" dirty="0" smtClean="0">
                <a:latin typeface="Calibri"/>
              </a:rPr>
              <a:t>4+3=7</a:t>
            </a:r>
            <a:endParaRPr lang="en-US" sz="3700" dirty="0">
              <a:latin typeface="Calibri"/>
            </a:endParaRPr>
          </a:p>
        </p:txBody>
      </p:sp>
      <p:sp>
        <p:nvSpPr>
          <p:cNvPr id="13" name="mmprod_feedback_7000"/>
          <p:cNvSpPr/>
          <p:nvPr>
            <p:custDataLst>
              <p:tags r:id="rId3"/>
            </p:custDataLst>
          </p:nvPr>
        </p:nvSpPr>
        <p:spPr>
          <a:xfrm>
            <a:off x="868680" y="4542075"/>
            <a:ext cx="3291840" cy="678895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Correct - Click anywhere to continue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14" name="mmprod_feedback_7002"/>
          <p:cNvSpPr/>
          <p:nvPr>
            <p:custDataLst>
              <p:tags r:id="rId4"/>
            </p:custDataLst>
          </p:nvPr>
        </p:nvSpPr>
        <p:spPr>
          <a:xfrm>
            <a:off x="4983479" y="4542075"/>
            <a:ext cx="3291840" cy="678895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Incorrect - Click anywhere to continue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15" name="mmprod_feedback_7009"/>
          <p:cNvSpPr/>
          <p:nvPr>
            <p:custDataLst>
              <p:tags r:id="rId5"/>
            </p:custDataLst>
          </p:nvPr>
        </p:nvSpPr>
        <p:spPr>
          <a:xfrm>
            <a:off x="2514600" y="5334119"/>
            <a:ext cx="329184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You answered this correctly!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16" name="mmprod_feedback_7006"/>
          <p:cNvSpPr/>
          <p:nvPr>
            <p:custDataLst>
              <p:tags r:id="rId6"/>
            </p:custDataLst>
          </p:nvPr>
        </p:nvSpPr>
        <p:spPr>
          <a:xfrm>
            <a:off x="2514600" y="4994671"/>
            <a:ext cx="658368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r>
              <a:rPr lang="en-US" smtClean="0">
                <a:solidFill>
                  <a:srgbClr val="2B333C"/>
                </a:solidFill>
                <a:latin typeface="Calibri"/>
              </a:rPr>
              <a:t>Your answer: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17" name="mmprod_feedback_7010"/>
          <p:cNvSpPr/>
          <p:nvPr>
            <p:custDataLst>
              <p:tags r:id="rId7"/>
            </p:custDataLst>
          </p:nvPr>
        </p:nvSpPr>
        <p:spPr>
          <a:xfrm>
            <a:off x="2514600" y="5673566"/>
            <a:ext cx="658368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r>
              <a:rPr lang="en-US" smtClean="0">
                <a:solidFill>
                  <a:srgbClr val="2B333C"/>
                </a:solidFill>
                <a:latin typeface="Calibri"/>
              </a:rPr>
              <a:t>The correct answer is: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18" name="mmprod_feedback_7011"/>
          <p:cNvSpPr/>
          <p:nvPr>
            <p:custDataLst>
              <p:tags r:id="rId8"/>
            </p:custDataLst>
          </p:nvPr>
        </p:nvSpPr>
        <p:spPr>
          <a:xfrm>
            <a:off x="2514600" y="5334119"/>
            <a:ext cx="329184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You did not answer this question completely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19" name="mmprod_feedback_7007"/>
          <p:cNvSpPr/>
          <p:nvPr>
            <p:custDataLst>
              <p:tags r:id="rId9"/>
            </p:custDataLst>
          </p:nvPr>
        </p:nvSpPr>
        <p:spPr>
          <a:xfrm>
            <a:off x="2679192" y="5663303"/>
            <a:ext cx="3291840" cy="678895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You must answer the question before continuing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grpSp>
        <p:nvGrpSpPr>
          <p:cNvPr id="22" name="mmprod_Button104"/>
          <p:cNvGrpSpPr/>
          <p:nvPr>
            <p:custDataLst>
              <p:tags r:id="rId10"/>
            </p:custDataLst>
          </p:nvPr>
        </p:nvGrpSpPr>
        <p:grpSpPr>
          <a:xfrm>
            <a:off x="6306819" y="5718826"/>
            <a:ext cx="1145540" cy="407336"/>
            <a:chOff x="6306819" y="5718826"/>
            <a:chExt cx="1145540" cy="407336"/>
          </a:xfrm>
        </p:grpSpPr>
        <p:sp>
          <p:nvSpPr>
            <p:cNvPr id="20" name="mmprod_ButtonShape104"/>
            <p:cNvSpPr/>
            <p:nvPr/>
          </p:nvSpPr>
          <p:spPr>
            <a:xfrm>
              <a:off x="6306819" y="5718826"/>
              <a:ext cx="1145540" cy="4073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latin typeface="Calibri"/>
                </a:rPr>
                <a:t>Submit</a:t>
              </a:r>
              <a:endParaRPr lang="en-US" sz="1400">
                <a:latin typeface="Calibri"/>
              </a:endParaRPr>
            </a:p>
          </p:txBody>
        </p:sp>
        <p:sp>
          <p:nvSpPr>
            <p:cNvPr id="21" name="mmprod_ButtonText105"/>
            <p:cNvSpPr/>
            <p:nvPr>
              <p:custDataLst>
                <p:tags r:id="rId21"/>
              </p:custDataLst>
            </p:nvPr>
          </p:nvSpPr>
          <p:spPr>
            <a:xfrm>
              <a:off x="6332219" y="5744226"/>
              <a:ext cx="1094740" cy="3565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Calibri"/>
                </a:rPr>
                <a:t>Submit</a:t>
              </a:r>
              <a:endParaRPr lang="en-US" sz="1400">
                <a:solidFill>
                  <a:srgbClr val="2B333C"/>
                </a:solidFill>
                <a:latin typeface="Calibri"/>
              </a:endParaRPr>
            </a:p>
          </p:txBody>
        </p:sp>
      </p:grpSp>
      <p:grpSp>
        <p:nvGrpSpPr>
          <p:cNvPr id="25" name="mmprod_Button106"/>
          <p:cNvGrpSpPr/>
          <p:nvPr>
            <p:custDataLst>
              <p:tags r:id="rId11"/>
            </p:custDataLst>
          </p:nvPr>
        </p:nvGrpSpPr>
        <p:grpSpPr>
          <a:xfrm>
            <a:off x="7541259" y="5718826"/>
            <a:ext cx="1145541" cy="407336"/>
            <a:chOff x="7541259" y="5718826"/>
            <a:chExt cx="1145541" cy="407336"/>
          </a:xfrm>
        </p:grpSpPr>
        <p:sp>
          <p:nvSpPr>
            <p:cNvPr id="23" name="mmprod_ButtonShape106"/>
            <p:cNvSpPr/>
            <p:nvPr/>
          </p:nvSpPr>
          <p:spPr>
            <a:xfrm>
              <a:off x="7541259" y="5718826"/>
              <a:ext cx="1145541" cy="4073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latin typeface="Calibri"/>
                </a:rPr>
                <a:t>Clear</a:t>
              </a:r>
              <a:endParaRPr lang="en-US" sz="1400">
                <a:latin typeface="Calibri"/>
              </a:endParaRPr>
            </a:p>
          </p:txBody>
        </p:sp>
        <p:sp>
          <p:nvSpPr>
            <p:cNvPr id="24" name="mmprod_ButtonText107"/>
            <p:cNvSpPr/>
            <p:nvPr>
              <p:custDataLst>
                <p:tags r:id="rId20"/>
              </p:custDataLst>
            </p:nvPr>
          </p:nvSpPr>
          <p:spPr>
            <a:xfrm>
              <a:off x="7566659" y="5744226"/>
              <a:ext cx="1094741" cy="3565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Calibri"/>
                </a:rPr>
                <a:t>Clear</a:t>
              </a:r>
              <a:endParaRPr lang="en-US" sz="1400">
                <a:solidFill>
                  <a:srgbClr val="2B333C"/>
                </a:solidFill>
                <a:latin typeface="Calibri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962400" y="2133600"/>
            <a:ext cx="4038600" cy="1026159"/>
            <a:chOff x="673100" y="1645921"/>
            <a:chExt cx="5755640" cy="1026159"/>
          </a:xfrm>
        </p:grpSpPr>
        <p:grpSp>
          <p:nvGrpSpPr>
            <p:cNvPr id="27" name="mmprod_answer10331"/>
            <p:cNvGrpSpPr/>
            <p:nvPr>
              <p:custDataLst>
                <p:tags r:id="rId12"/>
              </p:custDataLst>
            </p:nvPr>
          </p:nvGrpSpPr>
          <p:grpSpPr>
            <a:xfrm>
              <a:off x="673100" y="1645921"/>
              <a:ext cx="5755640" cy="426719"/>
              <a:chOff x="673100" y="1645921"/>
              <a:chExt cx="5755640" cy="426719"/>
            </a:xfrm>
          </p:grpSpPr>
          <p:sp>
            <p:nvSpPr>
              <p:cNvPr id="4" name="mmprod_s2_1041"/>
              <p:cNvSpPr txBox="1"/>
              <p:nvPr>
                <p:custDataLst>
                  <p:tags r:id="rId17"/>
                </p:custDataLst>
              </p:nvPr>
            </p:nvSpPr>
            <p:spPr>
              <a:xfrm>
                <a:off x="1079500" y="1645921"/>
                <a:ext cx="476250" cy="426719"/>
              </a:xfrm>
              <a:prstGeom prst="rect">
                <a:avLst/>
              </a:prstGeom>
              <a:noFill/>
              <a:effectLst/>
            </p:spPr>
            <p:txBody>
              <a:bodyPr vert="horz" wrap="none" lIns="0" tIns="0" rIns="0" bIns="0" rtlCol="0" anchor="ctr">
                <a:noAutofit/>
              </a:bodyPr>
              <a:lstStyle/>
              <a:p>
                <a:r>
                  <a:rPr lang="en-US" sz="2800" dirty="0" smtClean="0">
                    <a:latin typeface="Calibri"/>
                  </a:rPr>
                  <a:t>A) </a:t>
                </a:r>
                <a:endParaRPr lang="en-US" sz="2800" dirty="0">
                  <a:latin typeface="Calibri"/>
                </a:endParaRPr>
              </a:p>
            </p:txBody>
          </p:sp>
          <p:sp>
            <p:nvSpPr>
              <p:cNvPr id="5" name="mmprod_s1_1021"/>
              <p:cNvSpPr txBox="1"/>
              <p:nvPr>
                <p:custDataLst>
                  <p:tags r:id="rId18"/>
                </p:custDataLst>
              </p:nvPr>
            </p:nvSpPr>
            <p:spPr>
              <a:xfrm>
                <a:off x="1549400" y="1645921"/>
                <a:ext cx="4879340" cy="426719"/>
              </a:xfrm>
              <a:prstGeom prst="rect">
                <a:avLst/>
              </a:prstGeom>
              <a:noFill/>
              <a:effectLst/>
            </p:spPr>
            <p:txBody>
              <a:bodyPr vert="horz" lIns="0" tIns="0" rIns="0" bIns="0" rtlCol="0" anchor="ctr">
                <a:noAutofit/>
              </a:bodyPr>
              <a:lstStyle/>
              <a:p>
                <a:r>
                  <a:rPr lang="en-US" sz="2800" smtClean="0">
                    <a:latin typeface="Calibri"/>
                  </a:rPr>
                  <a:t>Đúng</a:t>
                </a:r>
                <a:endParaRPr lang="en-US" sz="2800" dirty="0">
                  <a:latin typeface="Calibri"/>
                </a:endParaRPr>
              </a:p>
            </p:txBody>
          </p:sp>
          <p:pic>
            <p:nvPicPr>
              <p:cNvPr id="26" name="mmprod_answer_input10331" descr="radio2.emf"/>
              <p:cNvPicPr>
                <a:picLocks noChangeAspect="1"/>
              </p:cNvPicPr>
              <p:nvPr>
                <p:custDataLst>
                  <p:tags r:id="rId19"/>
                </p:custDataLst>
              </p:nvPr>
            </p:nvPicPr>
            <p:blipFill>
              <a:blip r:embed="rId23"/>
              <a:stretch>
                <a:fillRect/>
              </a:stretch>
            </p:blipFill>
            <p:spPr>
              <a:xfrm>
                <a:off x="673100" y="1757018"/>
                <a:ext cx="205646" cy="204522"/>
              </a:xfrm>
              <a:prstGeom prst="rect">
                <a:avLst/>
              </a:prstGeom>
            </p:spPr>
          </p:pic>
        </p:grpSp>
        <p:grpSp>
          <p:nvGrpSpPr>
            <p:cNvPr id="29" name="mmprod_answer10333"/>
            <p:cNvGrpSpPr/>
            <p:nvPr>
              <p:custDataLst>
                <p:tags r:id="rId13"/>
              </p:custDataLst>
            </p:nvPr>
          </p:nvGrpSpPr>
          <p:grpSpPr>
            <a:xfrm>
              <a:off x="673100" y="2245361"/>
              <a:ext cx="5755640" cy="426719"/>
              <a:chOff x="673100" y="2245361"/>
              <a:chExt cx="5755640" cy="426719"/>
            </a:xfrm>
          </p:grpSpPr>
          <p:sp>
            <p:nvSpPr>
              <p:cNvPr id="9" name="mmprod_s2_1042"/>
              <p:cNvSpPr txBox="1"/>
              <p:nvPr>
                <p:custDataLst>
                  <p:tags r:id="rId14"/>
                </p:custDataLst>
              </p:nvPr>
            </p:nvSpPr>
            <p:spPr>
              <a:xfrm>
                <a:off x="1079500" y="2245361"/>
                <a:ext cx="463550" cy="426719"/>
              </a:xfrm>
              <a:prstGeom prst="rect">
                <a:avLst/>
              </a:prstGeom>
              <a:noFill/>
              <a:effectLst/>
            </p:spPr>
            <p:txBody>
              <a:bodyPr vert="horz" wrap="none" lIns="0" tIns="0" rIns="0" bIns="0" rtlCol="0" anchor="ctr">
                <a:noAutofit/>
              </a:bodyPr>
              <a:lstStyle/>
              <a:p>
                <a:r>
                  <a:rPr lang="en-US" sz="2800" dirty="0" smtClean="0">
                    <a:latin typeface="Calibri"/>
                  </a:rPr>
                  <a:t>B) </a:t>
                </a:r>
                <a:endParaRPr lang="en-US" sz="2800" dirty="0">
                  <a:latin typeface="Calibri"/>
                </a:endParaRPr>
              </a:p>
            </p:txBody>
          </p:sp>
          <p:sp>
            <p:nvSpPr>
              <p:cNvPr id="10" name="mmprod_s1_1022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1549400" y="2245361"/>
                <a:ext cx="4879340" cy="426719"/>
              </a:xfrm>
              <a:prstGeom prst="rect">
                <a:avLst/>
              </a:prstGeom>
              <a:noFill/>
              <a:effectLst/>
            </p:spPr>
            <p:txBody>
              <a:bodyPr vert="horz" lIns="0" tIns="0" rIns="0" bIns="0" rtlCol="0" anchor="ctr">
                <a:noAutofit/>
              </a:bodyPr>
              <a:lstStyle/>
              <a:p>
                <a:r>
                  <a:rPr lang="en-US" sz="2800" smtClean="0">
                    <a:latin typeface="Calibri"/>
                  </a:rPr>
                  <a:t>Sai</a:t>
                </a:r>
                <a:endParaRPr lang="en-US" sz="2800">
                  <a:latin typeface="Calibri"/>
                </a:endParaRPr>
              </a:p>
            </p:txBody>
          </p:sp>
          <p:pic>
            <p:nvPicPr>
              <p:cNvPr id="28" name="mmprod_answer_input10333" descr="radio1.emf"/>
              <p:cNvPicPr>
                <a:picLocks noChangeAspect="1"/>
              </p:cNvPicPr>
              <p:nvPr>
                <p:custDataLst>
                  <p:tags r:id="rId16"/>
                </p:custDataLst>
              </p:nvPr>
            </p:nvPicPr>
            <p:blipFill>
              <a:blip r:embed="rId24"/>
              <a:stretch>
                <a:fillRect/>
              </a:stretch>
            </p:blipFill>
            <p:spPr>
              <a:xfrm>
                <a:off x="673100" y="2356459"/>
                <a:ext cx="205646" cy="204522"/>
              </a:xfrm>
              <a:prstGeom prst="rect">
                <a:avLst/>
              </a:prstGeom>
            </p:spPr>
          </p:pic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 autoUpdateAnimBg="0"/>
      <p:bldP spid="14" grpId="0" animBg="1" autoUpdateAnimBg="0"/>
      <p:bldP spid="15" grpId="0" animBg="1" autoUpdateAnimBg="0"/>
      <p:bldP spid="16" grpId="0" animBg="1" autoUpdateAnimBg="0"/>
      <p:bldP spid="17" grpId="0" animBg="1" autoUpdateAnimBg="0"/>
      <p:bldP spid="18" grpId="0" animBg="1" autoUpdateAnimBg="0"/>
      <p:bldP spid="19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mprod_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effectLst/>
        </p:spPr>
        <p:txBody>
          <a:bodyPr wrap="square" lIns="0" tIns="0" rIns="0" bIns="0" anchor="ctr">
            <a:noAutofit/>
          </a:bodyPr>
          <a:lstStyle/>
          <a:p>
            <a:r>
              <a:rPr lang="en-US" smtClean="0">
                <a:latin typeface="Calibri"/>
              </a:rPr>
              <a:t>7+0=7</a:t>
            </a:r>
            <a:endParaRPr lang="en-US">
              <a:latin typeface="Calibri"/>
            </a:endParaRPr>
          </a:p>
        </p:txBody>
      </p:sp>
      <p:sp>
        <p:nvSpPr>
          <p:cNvPr id="13" name="mmprod_feedback_7000"/>
          <p:cNvSpPr/>
          <p:nvPr>
            <p:custDataLst>
              <p:tags r:id="rId3"/>
            </p:custDataLst>
          </p:nvPr>
        </p:nvSpPr>
        <p:spPr>
          <a:xfrm>
            <a:off x="868680" y="4542075"/>
            <a:ext cx="3291840" cy="678895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Correct - Click anywhere to continue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14" name="mmprod_feedback_7002"/>
          <p:cNvSpPr/>
          <p:nvPr>
            <p:custDataLst>
              <p:tags r:id="rId4"/>
            </p:custDataLst>
          </p:nvPr>
        </p:nvSpPr>
        <p:spPr>
          <a:xfrm>
            <a:off x="4983479" y="4542075"/>
            <a:ext cx="3291840" cy="678895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Incorrect - Click anywhere to continue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15" name="mmprod_feedback_7009"/>
          <p:cNvSpPr/>
          <p:nvPr>
            <p:custDataLst>
              <p:tags r:id="rId5"/>
            </p:custDataLst>
          </p:nvPr>
        </p:nvSpPr>
        <p:spPr>
          <a:xfrm>
            <a:off x="2514600" y="5334119"/>
            <a:ext cx="329184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You answered this correctly!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16" name="mmprod_feedback_7006"/>
          <p:cNvSpPr/>
          <p:nvPr>
            <p:custDataLst>
              <p:tags r:id="rId6"/>
            </p:custDataLst>
          </p:nvPr>
        </p:nvSpPr>
        <p:spPr>
          <a:xfrm>
            <a:off x="2514600" y="4994671"/>
            <a:ext cx="658368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r>
              <a:rPr lang="en-US" smtClean="0">
                <a:solidFill>
                  <a:srgbClr val="2B333C"/>
                </a:solidFill>
                <a:latin typeface="Calibri"/>
              </a:rPr>
              <a:t>Your answer: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17" name="mmprod_feedback_7010"/>
          <p:cNvSpPr/>
          <p:nvPr>
            <p:custDataLst>
              <p:tags r:id="rId7"/>
            </p:custDataLst>
          </p:nvPr>
        </p:nvSpPr>
        <p:spPr>
          <a:xfrm>
            <a:off x="2514600" y="5673566"/>
            <a:ext cx="658368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r>
              <a:rPr lang="en-US" smtClean="0">
                <a:solidFill>
                  <a:srgbClr val="2B333C"/>
                </a:solidFill>
                <a:latin typeface="Calibri"/>
              </a:rPr>
              <a:t>The correct answer is: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18" name="mmprod_feedback_7011"/>
          <p:cNvSpPr/>
          <p:nvPr>
            <p:custDataLst>
              <p:tags r:id="rId8"/>
            </p:custDataLst>
          </p:nvPr>
        </p:nvSpPr>
        <p:spPr>
          <a:xfrm>
            <a:off x="2514600" y="5334119"/>
            <a:ext cx="329184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You did not answer this question completely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19" name="mmprod_feedback_7007"/>
          <p:cNvSpPr/>
          <p:nvPr>
            <p:custDataLst>
              <p:tags r:id="rId9"/>
            </p:custDataLst>
          </p:nvPr>
        </p:nvSpPr>
        <p:spPr>
          <a:xfrm>
            <a:off x="2679192" y="5663303"/>
            <a:ext cx="3291840" cy="678895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You must answer the question before continuing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grpSp>
        <p:nvGrpSpPr>
          <p:cNvPr id="22" name="mmprod_Button104"/>
          <p:cNvGrpSpPr/>
          <p:nvPr>
            <p:custDataLst>
              <p:tags r:id="rId10"/>
            </p:custDataLst>
          </p:nvPr>
        </p:nvGrpSpPr>
        <p:grpSpPr>
          <a:xfrm>
            <a:off x="6306819" y="5718826"/>
            <a:ext cx="1145540" cy="407336"/>
            <a:chOff x="6306819" y="5718826"/>
            <a:chExt cx="1145540" cy="407336"/>
          </a:xfrm>
        </p:grpSpPr>
        <p:sp>
          <p:nvSpPr>
            <p:cNvPr id="20" name="mmprod_ButtonShape104"/>
            <p:cNvSpPr/>
            <p:nvPr/>
          </p:nvSpPr>
          <p:spPr>
            <a:xfrm>
              <a:off x="6306819" y="5718826"/>
              <a:ext cx="1145540" cy="4073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latin typeface="Calibri"/>
                </a:rPr>
                <a:t>Submit</a:t>
              </a:r>
              <a:endParaRPr lang="en-US" sz="1400">
                <a:latin typeface="Calibri"/>
              </a:endParaRPr>
            </a:p>
          </p:txBody>
        </p:sp>
        <p:sp>
          <p:nvSpPr>
            <p:cNvPr id="21" name="mmprod_ButtonText105"/>
            <p:cNvSpPr/>
            <p:nvPr>
              <p:custDataLst>
                <p:tags r:id="rId21"/>
              </p:custDataLst>
            </p:nvPr>
          </p:nvSpPr>
          <p:spPr>
            <a:xfrm>
              <a:off x="6332219" y="5744226"/>
              <a:ext cx="1094740" cy="3565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Calibri"/>
                </a:rPr>
                <a:t>Submit</a:t>
              </a:r>
              <a:endParaRPr lang="en-US" sz="1400">
                <a:solidFill>
                  <a:srgbClr val="2B333C"/>
                </a:solidFill>
                <a:latin typeface="Calibri"/>
              </a:endParaRPr>
            </a:p>
          </p:txBody>
        </p:sp>
      </p:grpSp>
      <p:grpSp>
        <p:nvGrpSpPr>
          <p:cNvPr id="25" name="mmprod_Button106"/>
          <p:cNvGrpSpPr/>
          <p:nvPr>
            <p:custDataLst>
              <p:tags r:id="rId11"/>
            </p:custDataLst>
          </p:nvPr>
        </p:nvGrpSpPr>
        <p:grpSpPr>
          <a:xfrm>
            <a:off x="7541259" y="5718826"/>
            <a:ext cx="1145541" cy="407336"/>
            <a:chOff x="7541259" y="5718826"/>
            <a:chExt cx="1145541" cy="407336"/>
          </a:xfrm>
        </p:grpSpPr>
        <p:sp>
          <p:nvSpPr>
            <p:cNvPr id="23" name="mmprod_ButtonShape106"/>
            <p:cNvSpPr/>
            <p:nvPr/>
          </p:nvSpPr>
          <p:spPr>
            <a:xfrm>
              <a:off x="7541259" y="5718826"/>
              <a:ext cx="1145541" cy="4073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latin typeface="Calibri"/>
                </a:rPr>
                <a:t>Clear</a:t>
              </a:r>
              <a:endParaRPr lang="en-US" sz="1400">
                <a:latin typeface="Calibri"/>
              </a:endParaRPr>
            </a:p>
          </p:txBody>
        </p:sp>
        <p:sp>
          <p:nvSpPr>
            <p:cNvPr id="24" name="mmprod_ButtonText107"/>
            <p:cNvSpPr/>
            <p:nvPr>
              <p:custDataLst>
                <p:tags r:id="rId20"/>
              </p:custDataLst>
            </p:nvPr>
          </p:nvSpPr>
          <p:spPr>
            <a:xfrm>
              <a:off x="7566659" y="5744226"/>
              <a:ext cx="1094741" cy="3565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Calibri"/>
                </a:rPr>
                <a:t>Clear</a:t>
              </a:r>
              <a:endParaRPr lang="en-US" sz="1400">
                <a:solidFill>
                  <a:srgbClr val="2B333C"/>
                </a:solidFill>
                <a:latin typeface="Calibri"/>
              </a:endParaRPr>
            </a:p>
          </p:txBody>
        </p:sp>
      </p:grpSp>
      <p:grpSp>
        <p:nvGrpSpPr>
          <p:cNvPr id="27" name="mmprod_answer10354"/>
          <p:cNvGrpSpPr/>
          <p:nvPr>
            <p:custDataLst>
              <p:tags r:id="rId12"/>
            </p:custDataLst>
          </p:nvPr>
        </p:nvGrpSpPr>
        <p:grpSpPr>
          <a:xfrm>
            <a:off x="673100" y="1645921"/>
            <a:ext cx="5755640" cy="426719"/>
            <a:chOff x="673100" y="1645921"/>
            <a:chExt cx="5755640" cy="426719"/>
          </a:xfrm>
        </p:grpSpPr>
        <p:sp>
          <p:nvSpPr>
            <p:cNvPr id="4" name="mmprod_s2_1041"/>
            <p:cNvSpPr txBox="1"/>
            <p:nvPr>
              <p:custDataLst>
                <p:tags r:id="rId17"/>
              </p:custDataLst>
            </p:nvPr>
          </p:nvSpPr>
          <p:spPr>
            <a:xfrm>
              <a:off x="1079500" y="1645921"/>
              <a:ext cx="476250" cy="426719"/>
            </a:xfrm>
            <a:prstGeom prst="rect">
              <a:avLst/>
            </a:prstGeom>
            <a:noFill/>
            <a:effectLst/>
          </p:spPr>
          <p:txBody>
            <a:bodyPr vert="horz" wrap="none" lIns="0" tIns="0" rIns="0" bIns="0" rtlCol="0" anchor="ctr">
              <a:noAutofit/>
            </a:bodyPr>
            <a:lstStyle/>
            <a:p>
              <a:r>
                <a:rPr lang="en-US" sz="2800" smtClean="0">
                  <a:latin typeface="Calibri"/>
                </a:rPr>
                <a:t>A) </a:t>
              </a:r>
              <a:endParaRPr lang="en-US" sz="2800">
                <a:latin typeface="Calibri"/>
              </a:endParaRPr>
            </a:p>
          </p:txBody>
        </p:sp>
        <p:sp>
          <p:nvSpPr>
            <p:cNvPr id="5" name="mmprod_s1_1021"/>
            <p:cNvSpPr txBox="1"/>
            <p:nvPr>
              <p:custDataLst>
                <p:tags r:id="rId18"/>
              </p:custDataLst>
            </p:nvPr>
          </p:nvSpPr>
          <p:spPr>
            <a:xfrm>
              <a:off x="1549400" y="1645921"/>
              <a:ext cx="4879340" cy="426719"/>
            </a:xfrm>
            <a:prstGeom prst="rect">
              <a:avLst/>
            </a:prstGeom>
            <a:noFill/>
            <a:effectLst/>
          </p:spPr>
          <p:txBody>
            <a:bodyPr vert="horz" lIns="0" tIns="0" rIns="0" bIns="0" rtlCol="0" anchor="ctr">
              <a:noAutofit/>
            </a:bodyPr>
            <a:lstStyle/>
            <a:p>
              <a:r>
                <a:rPr lang="en-US" sz="2800" smtClean="0">
                  <a:latin typeface="Calibri"/>
                </a:rPr>
                <a:t>Đúng</a:t>
              </a:r>
              <a:endParaRPr lang="en-US" sz="2800">
                <a:latin typeface="Calibri"/>
              </a:endParaRPr>
            </a:p>
          </p:txBody>
        </p:sp>
        <p:pic>
          <p:nvPicPr>
            <p:cNvPr id="26" name="mmprod_answer_input10354" descr="radio2.emf"/>
            <p:cNvPicPr>
              <a:picLocks noChangeAspect="1"/>
            </p:cNvPicPr>
            <p:nvPr>
              <p:custDataLst>
                <p:tags r:id="rId19"/>
              </p:custDataLst>
            </p:nvPr>
          </p:nvPicPr>
          <p:blipFill>
            <a:blip r:embed="rId23"/>
            <a:stretch>
              <a:fillRect/>
            </a:stretch>
          </p:blipFill>
          <p:spPr>
            <a:xfrm>
              <a:off x="673100" y="1757018"/>
              <a:ext cx="205646" cy="204522"/>
            </a:xfrm>
            <a:prstGeom prst="rect">
              <a:avLst/>
            </a:prstGeom>
          </p:spPr>
        </p:pic>
      </p:grpSp>
      <p:grpSp>
        <p:nvGrpSpPr>
          <p:cNvPr id="29" name="mmprod_answer10356"/>
          <p:cNvGrpSpPr/>
          <p:nvPr>
            <p:custDataLst>
              <p:tags r:id="rId13"/>
            </p:custDataLst>
          </p:nvPr>
        </p:nvGrpSpPr>
        <p:grpSpPr>
          <a:xfrm>
            <a:off x="673100" y="2245361"/>
            <a:ext cx="5755640" cy="426719"/>
            <a:chOff x="673100" y="2245361"/>
            <a:chExt cx="5755640" cy="426719"/>
          </a:xfrm>
        </p:grpSpPr>
        <p:sp>
          <p:nvSpPr>
            <p:cNvPr id="9" name="mmprod_s2_1042"/>
            <p:cNvSpPr txBox="1"/>
            <p:nvPr>
              <p:custDataLst>
                <p:tags r:id="rId14"/>
              </p:custDataLst>
            </p:nvPr>
          </p:nvSpPr>
          <p:spPr>
            <a:xfrm>
              <a:off x="1079500" y="2245361"/>
              <a:ext cx="463550" cy="426719"/>
            </a:xfrm>
            <a:prstGeom prst="rect">
              <a:avLst/>
            </a:prstGeom>
            <a:noFill/>
            <a:effectLst/>
          </p:spPr>
          <p:txBody>
            <a:bodyPr vert="horz" wrap="none" lIns="0" tIns="0" rIns="0" bIns="0" rtlCol="0" anchor="ctr">
              <a:noAutofit/>
            </a:bodyPr>
            <a:lstStyle/>
            <a:p>
              <a:r>
                <a:rPr lang="en-US" sz="2800" smtClean="0">
                  <a:latin typeface="Calibri"/>
                </a:rPr>
                <a:t>B) </a:t>
              </a:r>
              <a:endParaRPr lang="en-US" sz="2800">
                <a:latin typeface="Calibri"/>
              </a:endParaRPr>
            </a:p>
          </p:txBody>
        </p:sp>
        <p:sp>
          <p:nvSpPr>
            <p:cNvPr id="10" name="mmprod_s1_1022"/>
            <p:cNvSpPr txBox="1"/>
            <p:nvPr>
              <p:custDataLst>
                <p:tags r:id="rId15"/>
              </p:custDataLst>
            </p:nvPr>
          </p:nvSpPr>
          <p:spPr>
            <a:xfrm>
              <a:off x="1549400" y="2245361"/>
              <a:ext cx="4879340" cy="426719"/>
            </a:xfrm>
            <a:prstGeom prst="rect">
              <a:avLst/>
            </a:prstGeom>
            <a:noFill/>
            <a:effectLst/>
          </p:spPr>
          <p:txBody>
            <a:bodyPr vert="horz" lIns="0" tIns="0" rIns="0" bIns="0" rtlCol="0" anchor="ctr">
              <a:noAutofit/>
            </a:bodyPr>
            <a:lstStyle/>
            <a:p>
              <a:r>
                <a:rPr lang="en-US" sz="2800" smtClean="0">
                  <a:latin typeface="Calibri"/>
                </a:rPr>
                <a:t>Sai</a:t>
              </a:r>
              <a:endParaRPr lang="en-US" sz="2800">
                <a:latin typeface="Calibri"/>
              </a:endParaRPr>
            </a:p>
          </p:txBody>
        </p:sp>
        <p:pic>
          <p:nvPicPr>
            <p:cNvPr id="28" name="mmprod_answer_input10356" descr="radio1.emf"/>
            <p:cNvPicPr>
              <a:picLocks noChangeAspect="1"/>
            </p:cNvPicPr>
            <p:nvPr>
              <p:custDataLst>
                <p:tags r:id="rId16"/>
              </p:custDataLst>
            </p:nvPr>
          </p:nvPicPr>
          <p:blipFill>
            <a:blip r:embed="rId24"/>
            <a:stretch>
              <a:fillRect/>
            </a:stretch>
          </p:blipFill>
          <p:spPr>
            <a:xfrm>
              <a:off x="673100" y="2356459"/>
              <a:ext cx="205646" cy="204522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 autoUpdateAnimBg="0"/>
      <p:bldP spid="14" grpId="0" animBg="1" autoUpdateAnimBg="0"/>
      <p:bldP spid="15" grpId="0" animBg="1" autoUpdateAnimBg="0"/>
      <p:bldP spid="16" grpId="0" animBg="1" autoUpdateAnimBg="0"/>
      <p:bldP spid="17" grpId="0" animBg="1" autoUpdateAnimBg="0"/>
      <p:bldP spid="18" grpId="0" animBg="1" autoUpdateAnimBg="0"/>
      <p:bldP spid="19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mprod_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effectLst/>
        </p:spPr>
        <p:txBody>
          <a:bodyPr wrap="square" lIns="0" tIns="0" rIns="0" bIns="0" anchor="ctr">
            <a:noAutofit/>
          </a:bodyPr>
          <a:lstStyle/>
          <a:p>
            <a:r>
              <a:rPr lang="en-US" smtClean="0">
                <a:latin typeface="Calibri"/>
              </a:rPr>
              <a:t>2+4=7</a:t>
            </a:r>
            <a:endParaRPr lang="en-US">
              <a:latin typeface="Calibri"/>
            </a:endParaRPr>
          </a:p>
        </p:txBody>
      </p:sp>
      <p:grpSp>
        <p:nvGrpSpPr>
          <p:cNvPr id="7" name="mmprod_answer10370"/>
          <p:cNvGrpSpPr/>
          <p:nvPr>
            <p:custDataLst>
              <p:tags r:id="rId3"/>
            </p:custDataLst>
          </p:nvPr>
        </p:nvGrpSpPr>
        <p:grpSpPr>
          <a:xfrm>
            <a:off x="673100" y="1645921"/>
            <a:ext cx="5755640" cy="426719"/>
            <a:chOff x="673100" y="1645921"/>
            <a:chExt cx="5755640" cy="426719"/>
          </a:xfrm>
        </p:grpSpPr>
        <p:sp>
          <p:nvSpPr>
            <p:cNvPr id="4" name="mmprod_s2_10370"/>
            <p:cNvSpPr txBox="1"/>
            <p:nvPr>
              <p:custDataLst>
                <p:tags r:id="rId19"/>
              </p:custDataLst>
            </p:nvPr>
          </p:nvSpPr>
          <p:spPr>
            <a:xfrm>
              <a:off x="1079500" y="1645921"/>
              <a:ext cx="476250" cy="426719"/>
            </a:xfrm>
            <a:prstGeom prst="rect">
              <a:avLst/>
            </a:prstGeom>
            <a:noFill/>
            <a:effectLst/>
          </p:spPr>
          <p:txBody>
            <a:bodyPr vert="horz" wrap="none" lIns="0" tIns="0" rIns="0" bIns="0" rtlCol="0" anchor="ctr">
              <a:noAutofit/>
            </a:bodyPr>
            <a:lstStyle/>
            <a:p>
              <a:r>
                <a:rPr lang="en-US" sz="2800" smtClean="0">
                  <a:latin typeface="Calibri"/>
                </a:rPr>
                <a:t>A) </a:t>
              </a:r>
              <a:endParaRPr lang="en-US" sz="2800">
                <a:latin typeface="Calibri"/>
              </a:endParaRPr>
            </a:p>
          </p:txBody>
        </p:sp>
        <p:sp>
          <p:nvSpPr>
            <p:cNvPr id="5" name="mmprod_s1_10370"/>
            <p:cNvSpPr txBox="1"/>
            <p:nvPr>
              <p:custDataLst>
                <p:tags r:id="rId20"/>
              </p:custDataLst>
            </p:nvPr>
          </p:nvSpPr>
          <p:spPr>
            <a:xfrm>
              <a:off x="1549400" y="1645921"/>
              <a:ext cx="4879340" cy="426719"/>
            </a:xfrm>
            <a:prstGeom prst="rect">
              <a:avLst/>
            </a:prstGeom>
            <a:noFill/>
            <a:effectLst/>
          </p:spPr>
          <p:txBody>
            <a:bodyPr vert="horz" lIns="0" tIns="0" rIns="0" bIns="0" rtlCol="0" anchor="ctr">
              <a:noAutofit/>
            </a:bodyPr>
            <a:lstStyle/>
            <a:p>
              <a:r>
                <a:rPr lang="en-US" sz="2800" smtClean="0">
                  <a:latin typeface="Calibri"/>
                </a:rPr>
                <a:t>Đúng</a:t>
              </a:r>
              <a:endParaRPr lang="en-US" sz="2800">
                <a:latin typeface="Calibri"/>
              </a:endParaRPr>
            </a:p>
          </p:txBody>
        </p:sp>
        <p:pic>
          <p:nvPicPr>
            <p:cNvPr id="6" name="mmprod_answer_input10370" descr="radio1.emf"/>
            <p:cNvPicPr>
              <a:picLocks noChangeAspect="1"/>
            </p:cNvPicPr>
            <p:nvPr>
              <p:custDataLst>
                <p:tags r:id="rId21"/>
              </p:custDataLst>
            </p:nvPr>
          </p:nvPicPr>
          <p:blipFill>
            <a:blip r:embed="rId23"/>
            <a:stretch>
              <a:fillRect/>
            </a:stretch>
          </p:blipFill>
          <p:spPr>
            <a:xfrm>
              <a:off x="673100" y="1757019"/>
              <a:ext cx="205646" cy="204522"/>
            </a:xfrm>
            <a:prstGeom prst="rect">
              <a:avLst/>
            </a:prstGeom>
          </p:spPr>
        </p:pic>
      </p:grpSp>
      <p:grpSp>
        <p:nvGrpSpPr>
          <p:cNvPr id="12" name="mmprod_answer10372"/>
          <p:cNvGrpSpPr/>
          <p:nvPr>
            <p:custDataLst>
              <p:tags r:id="rId4"/>
            </p:custDataLst>
          </p:nvPr>
        </p:nvGrpSpPr>
        <p:grpSpPr>
          <a:xfrm>
            <a:off x="673100" y="2245361"/>
            <a:ext cx="5755640" cy="426719"/>
            <a:chOff x="673100" y="2245361"/>
            <a:chExt cx="5755640" cy="426719"/>
          </a:xfrm>
        </p:grpSpPr>
        <p:sp>
          <p:nvSpPr>
            <p:cNvPr id="9" name="mmprod_s2_10372"/>
            <p:cNvSpPr txBox="1"/>
            <p:nvPr>
              <p:custDataLst>
                <p:tags r:id="rId16"/>
              </p:custDataLst>
            </p:nvPr>
          </p:nvSpPr>
          <p:spPr>
            <a:xfrm>
              <a:off x="1079500" y="2245361"/>
              <a:ext cx="463550" cy="426719"/>
            </a:xfrm>
            <a:prstGeom prst="rect">
              <a:avLst/>
            </a:prstGeom>
            <a:noFill/>
            <a:effectLst/>
          </p:spPr>
          <p:txBody>
            <a:bodyPr vert="horz" wrap="none" lIns="0" tIns="0" rIns="0" bIns="0" rtlCol="0" anchor="ctr">
              <a:noAutofit/>
            </a:bodyPr>
            <a:lstStyle/>
            <a:p>
              <a:r>
                <a:rPr lang="en-US" sz="2800" smtClean="0">
                  <a:latin typeface="Calibri"/>
                </a:rPr>
                <a:t>B) </a:t>
              </a:r>
              <a:endParaRPr lang="en-US" sz="2800">
                <a:latin typeface="Calibri"/>
              </a:endParaRPr>
            </a:p>
          </p:txBody>
        </p:sp>
        <p:sp>
          <p:nvSpPr>
            <p:cNvPr id="10" name="mmprod_s1_10372"/>
            <p:cNvSpPr txBox="1"/>
            <p:nvPr>
              <p:custDataLst>
                <p:tags r:id="rId17"/>
              </p:custDataLst>
            </p:nvPr>
          </p:nvSpPr>
          <p:spPr>
            <a:xfrm>
              <a:off x="1549400" y="2245361"/>
              <a:ext cx="4879340" cy="426719"/>
            </a:xfrm>
            <a:prstGeom prst="rect">
              <a:avLst/>
            </a:prstGeom>
            <a:noFill/>
            <a:effectLst/>
          </p:spPr>
          <p:txBody>
            <a:bodyPr vert="horz" lIns="0" tIns="0" rIns="0" bIns="0" rtlCol="0" anchor="ctr">
              <a:noAutofit/>
            </a:bodyPr>
            <a:lstStyle/>
            <a:p>
              <a:r>
                <a:rPr lang="en-US" sz="2800" smtClean="0">
                  <a:latin typeface="Calibri"/>
                </a:rPr>
                <a:t>Sai</a:t>
              </a:r>
              <a:endParaRPr lang="en-US" sz="2800">
                <a:latin typeface="Calibri"/>
              </a:endParaRPr>
            </a:p>
          </p:txBody>
        </p:sp>
        <p:pic>
          <p:nvPicPr>
            <p:cNvPr id="11" name="mmprod_answer_input10372" descr="radio2.emf"/>
            <p:cNvPicPr>
              <a:picLocks noChangeAspect="1"/>
            </p:cNvPicPr>
            <p:nvPr>
              <p:custDataLst>
                <p:tags r:id="rId18"/>
              </p:custDataLst>
            </p:nvPr>
          </p:nvPicPr>
          <p:blipFill>
            <a:blip r:embed="rId24"/>
            <a:stretch>
              <a:fillRect/>
            </a:stretch>
          </p:blipFill>
          <p:spPr>
            <a:xfrm>
              <a:off x="673100" y="2356459"/>
              <a:ext cx="205646" cy="204522"/>
            </a:xfrm>
            <a:prstGeom prst="rect">
              <a:avLst/>
            </a:prstGeom>
          </p:spPr>
        </p:pic>
      </p:grpSp>
      <p:sp>
        <p:nvSpPr>
          <p:cNvPr id="13" name="mmprod_feedback_7000"/>
          <p:cNvSpPr/>
          <p:nvPr>
            <p:custDataLst>
              <p:tags r:id="rId5"/>
            </p:custDataLst>
          </p:nvPr>
        </p:nvSpPr>
        <p:spPr>
          <a:xfrm>
            <a:off x="868680" y="4542075"/>
            <a:ext cx="3291840" cy="678895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Correct - Click anywhere to continue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14" name="mmprod_feedback_7002"/>
          <p:cNvSpPr/>
          <p:nvPr>
            <p:custDataLst>
              <p:tags r:id="rId6"/>
            </p:custDataLst>
          </p:nvPr>
        </p:nvSpPr>
        <p:spPr>
          <a:xfrm>
            <a:off x="4983479" y="4542075"/>
            <a:ext cx="3291840" cy="678895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Incorrect - Click anywhere to continue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15" name="mmprod_feedback_7009"/>
          <p:cNvSpPr/>
          <p:nvPr>
            <p:custDataLst>
              <p:tags r:id="rId7"/>
            </p:custDataLst>
          </p:nvPr>
        </p:nvSpPr>
        <p:spPr>
          <a:xfrm>
            <a:off x="2514600" y="5334119"/>
            <a:ext cx="329184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You answered this correctly!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16" name="mmprod_feedback_7006"/>
          <p:cNvSpPr/>
          <p:nvPr>
            <p:custDataLst>
              <p:tags r:id="rId8"/>
            </p:custDataLst>
          </p:nvPr>
        </p:nvSpPr>
        <p:spPr>
          <a:xfrm>
            <a:off x="2514600" y="4994671"/>
            <a:ext cx="658368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r>
              <a:rPr lang="en-US" smtClean="0">
                <a:solidFill>
                  <a:srgbClr val="2B333C"/>
                </a:solidFill>
                <a:latin typeface="Calibri"/>
              </a:rPr>
              <a:t>Your answer: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17" name="mmprod_feedback_7010"/>
          <p:cNvSpPr/>
          <p:nvPr>
            <p:custDataLst>
              <p:tags r:id="rId9"/>
            </p:custDataLst>
          </p:nvPr>
        </p:nvSpPr>
        <p:spPr>
          <a:xfrm>
            <a:off x="2514600" y="5673566"/>
            <a:ext cx="658368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r>
              <a:rPr lang="en-US" smtClean="0">
                <a:solidFill>
                  <a:srgbClr val="2B333C"/>
                </a:solidFill>
                <a:latin typeface="Calibri"/>
              </a:rPr>
              <a:t>The correct answer is: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18" name="mmprod_feedback_7011"/>
          <p:cNvSpPr/>
          <p:nvPr>
            <p:custDataLst>
              <p:tags r:id="rId10"/>
            </p:custDataLst>
          </p:nvPr>
        </p:nvSpPr>
        <p:spPr>
          <a:xfrm>
            <a:off x="2514600" y="5334119"/>
            <a:ext cx="329184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You did not answer this question completely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19" name="mmprod_feedback_7007"/>
          <p:cNvSpPr/>
          <p:nvPr>
            <p:custDataLst>
              <p:tags r:id="rId11"/>
            </p:custDataLst>
          </p:nvPr>
        </p:nvSpPr>
        <p:spPr>
          <a:xfrm>
            <a:off x="2679192" y="5663303"/>
            <a:ext cx="3291840" cy="678895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You must answer the question before continuing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grpSp>
        <p:nvGrpSpPr>
          <p:cNvPr id="22" name="mmprod_Button104"/>
          <p:cNvGrpSpPr/>
          <p:nvPr>
            <p:custDataLst>
              <p:tags r:id="rId12"/>
            </p:custDataLst>
          </p:nvPr>
        </p:nvGrpSpPr>
        <p:grpSpPr>
          <a:xfrm>
            <a:off x="6306819" y="5718826"/>
            <a:ext cx="1145540" cy="407336"/>
            <a:chOff x="6306819" y="5718826"/>
            <a:chExt cx="1145540" cy="407336"/>
          </a:xfrm>
        </p:grpSpPr>
        <p:sp>
          <p:nvSpPr>
            <p:cNvPr id="20" name="mmprod_ButtonShape104"/>
            <p:cNvSpPr/>
            <p:nvPr/>
          </p:nvSpPr>
          <p:spPr>
            <a:xfrm>
              <a:off x="6306819" y="5718826"/>
              <a:ext cx="1145540" cy="4073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latin typeface="Calibri"/>
                </a:rPr>
                <a:t>Submit</a:t>
              </a:r>
              <a:endParaRPr lang="en-US" sz="1400">
                <a:latin typeface="Calibri"/>
              </a:endParaRPr>
            </a:p>
          </p:txBody>
        </p:sp>
        <p:sp>
          <p:nvSpPr>
            <p:cNvPr id="21" name="mmprod_ButtonText105"/>
            <p:cNvSpPr/>
            <p:nvPr>
              <p:custDataLst>
                <p:tags r:id="rId15"/>
              </p:custDataLst>
            </p:nvPr>
          </p:nvSpPr>
          <p:spPr>
            <a:xfrm>
              <a:off x="6332219" y="5744226"/>
              <a:ext cx="1094740" cy="3565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Calibri"/>
                </a:rPr>
                <a:t>Submit</a:t>
              </a:r>
              <a:endParaRPr lang="en-US" sz="1400">
                <a:solidFill>
                  <a:srgbClr val="2B333C"/>
                </a:solidFill>
                <a:latin typeface="Calibri"/>
              </a:endParaRPr>
            </a:p>
          </p:txBody>
        </p:sp>
      </p:grpSp>
      <p:grpSp>
        <p:nvGrpSpPr>
          <p:cNvPr id="25" name="mmprod_Button106"/>
          <p:cNvGrpSpPr/>
          <p:nvPr>
            <p:custDataLst>
              <p:tags r:id="rId13"/>
            </p:custDataLst>
          </p:nvPr>
        </p:nvGrpSpPr>
        <p:grpSpPr>
          <a:xfrm>
            <a:off x="7541259" y="5718826"/>
            <a:ext cx="1145541" cy="407336"/>
            <a:chOff x="7541259" y="5718826"/>
            <a:chExt cx="1145541" cy="407336"/>
          </a:xfrm>
        </p:grpSpPr>
        <p:sp>
          <p:nvSpPr>
            <p:cNvPr id="23" name="mmprod_ButtonShape106"/>
            <p:cNvSpPr/>
            <p:nvPr/>
          </p:nvSpPr>
          <p:spPr>
            <a:xfrm>
              <a:off x="7541259" y="5718826"/>
              <a:ext cx="1145541" cy="4073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latin typeface="Calibri"/>
                </a:rPr>
                <a:t>Clear</a:t>
              </a:r>
              <a:endParaRPr lang="en-US" sz="1400">
                <a:latin typeface="Calibri"/>
              </a:endParaRPr>
            </a:p>
          </p:txBody>
        </p:sp>
        <p:sp>
          <p:nvSpPr>
            <p:cNvPr id="24" name="mmprod_ButtonText107"/>
            <p:cNvSpPr/>
            <p:nvPr>
              <p:custDataLst>
                <p:tags r:id="rId14"/>
              </p:custDataLst>
            </p:nvPr>
          </p:nvSpPr>
          <p:spPr>
            <a:xfrm>
              <a:off x="7566659" y="5744226"/>
              <a:ext cx="1094741" cy="3565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Calibri"/>
                </a:rPr>
                <a:t>Clear</a:t>
              </a:r>
              <a:endParaRPr lang="en-US" sz="1400">
                <a:solidFill>
                  <a:srgbClr val="2B333C"/>
                </a:solidFill>
                <a:latin typeface="Calibri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 autoUpdateAnimBg="0"/>
      <p:bldP spid="14" grpId="0" animBg="1" autoUpdateAnimBg="0"/>
      <p:bldP spid="15" grpId="0" animBg="1" autoUpdateAnimBg="0"/>
      <p:bldP spid="16" grpId="0" animBg="1" autoUpdateAnimBg="0"/>
      <p:bldP spid="17" grpId="0" animBg="1" autoUpdateAnimBg="0"/>
      <p:bldP spid="18" grpId="0" animBg="1" autoUpdateAnimBg="0"/>
      <p:bldP spid="19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mprod_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effectLst/>
        </p:spPr>
        <p:txBody>
          <a:bodyPr wrap="square" lIns="0" tIns="0" rIns="0" bIns="0" anchor="ctr">
            <a:noAutofit/>
          </a:bodyPr>
          <a:lstStyle/>
          <a:p>
            <a:r>
              <a:rPr lang="en-US" smtClean="0">
                <a:latin typeface="Calibri"/>
              </a:rPr>
              <a:t>Củng cố</a:t>
            </a:r>
            <a:endParaRPr lang="en-US">
              <a:latin typeface="Calibri"/>
            </a:endParaRPr>
          </a:p>
        </p:txBody>
      </p:sp>
      <p:graphicFrame>
        <p:nvGraphicFramePr>
          <p:cNvPr id="3" name="mmprod_scoring_101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457200" y="1600201"/>
          <a:ext cx="8229600" cy="2702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8880"/>
                <a:gridCol w="5760720"/>
              </a:tblGrid>
              <a:tr h="900959">
                <a:tc>
                  <a:txBody>
                    <a:bodyPr/>
                    <a:lstStyle/>
                    <a:p>
                      <a:pPr algn="r"/>
                      <a:r>
                        <a:rPr lang="en-US" sz="1900" b="1" smtClean="0">
                          <a:latin typeface="Calibri"/>
                        </a:rPr>
                        <a:t>Your Score</a:t>
                      </a:r>
                      <a:endParaRPr lang="en-US" sz="1900" b="1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900" b="0" smtClean="0">
                          <a:latin typeface="Calibri"/>
                        </a:rPr>
                        <a:t>{score}</a:t>
                      </a:r>
                      <a:endParaRPr lang="en-US" sz="1900" b="0">
                        <a:latin typeface="Calibri"/>
                      </a:endParaRPr>
                    </a:p>
                  </a:txBody>
                  <a:tcPr/>
                </a:tc>
              </a:tr>
              <a:tr h="900959">
                <a:tc>
                  <a:txBody>
                    <a:bodyPr/>
                    <a:lstStyle/>
                    <a:p>
                      <a:pPr algn="r"/>
                      <a:r>
                        <a:rPr lang="en-US" sz="1900" b="1" smtClean="0">
                          <a:latin typeface="Calibri"/>
                        </a:rPr>
                        <a:t>Max Score</a:t>
                      </a:r>
                      <a:endParaRPr lang="en-US" sz="1900" b="1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900" b="0" smtClean="0">
                          <a:latin typeface="Calibri"/>
                        </a:rPr>
                        <a:t>{max-score}</a:t>
                      </a:r>
                      <a:endParaRPr lang="en-US" sz="1900" b="0">
                        <a:latin typeface="Calibri"/>
                      </a:endParaRPr>
                    </a:p>
                  </a:txBody>
                  <a:tcPr/>
                </a:tc>
              </a:tr>
              <a:tr h="900959">
                <a:tc>
                  <a:txBody>
                    <a:bodyPr/>
                    <a:lstStyle/>
                    <a:p>
                      <a:pPr algn="r"/>
                      <a:r>
                        <a:rPr lang="en-US" sz="1900" b="1" smtClean="0">
                          <a:latin typeface="Calibri"/>
                        </a:rPr>
                        <a:t>Number of Quiz Attempts</a:t>
                      </a:r>
                      <a:endParaRPr lang="en-US" sz="1900" b="1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900" b="0" smtClean="0">
                          <a:latin typeface="Calibri"/>
                        </a:rPr>
                        <a:t>{total-attempts}</a:t>
                      </a:r>
                      <a:endParaRPr lang="en-US" sz="1900" b="0">
                        <a:latin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mmprod_feedback_7006"/>
          <p:cNvSpPr/>
          <p:nvPr>
            <p:custDataLst>
              <p:tags r:id="rId4"/>
            </p:custDataLst>
          </p:nvPr>
        </p:nvSpPr>
        <p:spPr>
          <a:xfrm>
            <a:off x="1691638" y="4542074"/>
            <a:ext cx="4937761" cy="1018342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</a:rPr>
              <a:t>Question Feedback/Review Information Will Appear Here</a:t>
            </a:r>
            <a:endParaRPr lang="en-US">
              <a:solidFill>
                <a:srgbClr val="2B333C"/>
              </a:solidFill>
            </a:endParaRPr>
          </a:p>
        </p:txBody>
      </p:sp>
      <p:grpSp>
        <p:nvGrpSpPr>
          <p:cNvPr id="7" name="mmprod_Button9007"/>
          <p:cNvGrpSpPr/>
          <p:nvPr>
            <p:custDataLst>
              <p:tags r:id="rId5"/>
            </p:custDataLst>
          </p:nvPr>
        </p:nvGrpSpPr>
        <p:grpSpPr>
          <a:xfrm>
            <a:off x="7452359" y="5718826"/>
            <a:ext cx="1234441" cy="407336"/>
            <a:chOff x="7452359" y="5718826"/>
            <a:chExt cx="1234441" cy="407336"/>
          </a:xfrm>
        </p:grpSpPr>
        <p:sp>
          <p:nvSpPr>
            <p:cNvPr id="5" name="mmprod_ButtonShape9007"/>
            <p:cNvSpPr/>
            <p:nvPr/>
          </p:nvSpPr>
          <p:spPr>
            <a:xfrm>
              <a:off x="7452359" y="5718826"/>
              <a:ext cx="1234441" cy="4073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Calibri"/>
              </a:endParaRPr>
            </a:p>
          </p:txBody>
        </p:sp>
        <p:sp>
          <p:nvSpPr>
            <p:cNvPr id="6" name="mmprod_ButtonText9008"/>
            <p:cNvSpPr/>
            <p:nvPr>
              <p:custDataLst>
                <p:tags r:id="rId8"/>
              </p:custDataLst>
            </p:nvPr>
          </p:nvSpPr>
          <p:spPr>
            <a:xfrm>
              <a:off x="7477759" y="5744226"/>
              <a:ext cx="1183641" cy="3565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Calibri"/>
                </a:rPr>
                <a:t>Review Quiz</a:t>
              </a:r>
              <a:endParaRPr lang="en-US" sz="1400">
                <a:solidFill>
                  <a:srgbClr val="2B333C"/>
                </a:solidFill>
                <a:latin typeface="Calibri"/>
              </a:endParaRPr>
            </a:p>
          </p:txBody>
        </p:sp>
      </p:grpSp>
      <p:grpSp>
        <p:nvGrpSpPr>
          <p:cNvPr id="10" name="mmprod_Button9009"/>
          <p:cNvGrpSpPr/>
          <p:nvPr>
            <p:custDataLst>
              <p:tags r:id="rId6"/>
            </p:custDataLst>
          </p:nvPr>
        </p:nvGrpSpPr>
        <p:grpSpPr>
          <a:xfrm>
            <a:off x="6129019" y="5718826"/>
            <a:ext cx="1234440" cy="407336"/>
            <a:chOff x="6129019" y="5718826"/>
            <a:chExt cx="1234440" cy="407336"/>
          </a:xfrm>
        </p:grpSpPr>
        <p:sp>
          <p:nvSpPr>
            <p:cNvPr id="8" name="mmprod_ButtonShape9009"/>
            <p:cNvSpPr/>
            <p:nvPr/>
          </p:nvSpPr>
          <p:spPr>
            <a:xfrm>
              <a:off x="6129019" y="5718826"/>
              <a:ext cx="1234440" cy="4073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Calibri"/>
              </a:endParaRPr>
            </a:p>
          </p:txBody>
        </p:sp>
        <p:sp>
          <p:nvSpPr>
            <p:cNvPr id="9" name="mmprod_ButtonText9010"/>
            <p:cNvSpPr/>
            <p:nvPr>
              <p:custDataLst>
                <p:tags r:id="rId7"/>
              </p:custDataLst>
            </p:nvPr>
          </p:nvSpPr>
          <p:spPr>
            <a:xfrm>
              <a:off x="6154419" y="5744226"/>
              <a:ext cx="1183640" cy="3565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Calibri"/>
                </a:rPr>
                <a:t>Continue</a:t>
              </a:r>
              <a:endParaRPr lang="en-US" sz="1400">
                <a:solidFill>
                  <a:srgbClr val="2B333C"/>
                </a:solidFill>
                <a:latin typeface="Calibri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B46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971800" y="1828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Quay </a:t>
            </a:r>
            <a:r>
              <a:rPr lang="en-US" dirty="0" err="1" smtClean="0"/>
              <a:t>phim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:\HINHNEN\Khung hinh mau\1 (1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8100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828800" y="22860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khảo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27" descr="Bouquet">
            <a:hlinkClick r:id="rId5" action="ppaction://hlinksldjump"/>
          </p:cNvPr>
          <p:cNvSpPr>
            <a:spLocks noChangeArrowheads="1"/>
          </p:cNvSpPr>
          <p:nvPr/>
        </p:nvSpPr>
        <p:spPr bwMode="gray">
          <a:xfrm>
            <a:off x="3259138" y="1757363"/>
            <a:ext cx="3473450" cy="833437"/>
          </a:xfrm>
          <a:prstGeom prst="roundRect">
            <a:avLst>
              <a:gd name="adj" fmla="val 50000"/>
            </a:avLst>
          </a:prstGeom>
          <a:blipFill dpi="0" rotWithShape="1">
            <a:blip r:embed="rId6"/>
            <a:srcRect/>
            <a:tile tx="0" ty="0" sx="100000" sy="100000" flip="none" algn="tl"/>
          </a:blipFill>
          <a:ln w="28575" algn="ctr">
            <a:solidFill>
              <a:srgbClr val="0000FF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3200" b="1" dirty="0" err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sz="3200" b="1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endParaRPr lang="en-US" sz="3200" b="1" dirty="0">
              <a:solidFill>
                <a:srgbClr val="0D0D0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AutoShape 43" descr="Bouquet">
            <a:hlinkClick r:id="rId7" action="ppaction://hlinksldjump"/>
          </p:cNvPr>
          <p:cNvSpPr>
            <a:spLocks noChangeArrowheads="1"/>
          </p:cNvSpPr>
          <p:nvPr/>
        </p:nvSpPr>
        <p:spPr bwMode="gray">
          <a:xfrm>
            <a:off x="3276600" y="3733800"/>
            <a:ext cx="3621088" cy="838200"/>
          </a:xfrm>
          <a:prstGeom prst="roundRect">
            <a:avLst>
              <a:gd name="adj" fmla="val 50000"/>
            </a:avLst>
          </a:prstGeom>
          <a:blipFill dpi="0" rotWithShape="1">
            <a:blip r:embed="rId8"/>
            <a:srcRect/>
            <a:tile tx="0" ty="0" sx="100000" sy="100000" flip="none" algn="tl"/>
          </a:blipFill>
          <a:ln w="28575" algn="ctr">
            <a:solidFill>
              <a:srgbClr val="0000FF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3200" b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Bài mới</a:t>
            </a:r>
          </a:p>
        </p:txBody>
      </p:sp>
      <p:sp>
        <p:nvSpPr>
          <p:cNvPr id="24" name="AutoShape 43" descr="Bouquet">
            <a:hlinkClick r:id="rId9" action="ppaction://hlinksldjump"/>
          </p:cNvPr>
          <p:cNvSpPr>
            <a:spLocks noChangeArrowheads="1"/>
          </p:cNvSpPr>
          <p:nvPr/>
        </p:nvSpPr>
        <p:spPr bwMode="gray">
          <a:xfrm>
            <a:off x="3273425" y="2743200"/>
            <a:ext cx="3530600" cy="838200"/>
          </a:xfrm>
          <a:prstGeom prst="roundRect">
            <a:avLst>
              <a:gd name="adj" fmla="val 50000"/>
            </a:avLst>
          </a:prstGeom>
          <a:blipFill dpi="0" rotWithShape="1">
            <a:blip r:embed="rId10"/>
            <a:srcRect/>
            <a:tile tx="0" ty="0" sx="100000" sy="100000" flip="none" algn="tl"/>
          </a:blipFill>
          <a:ln w="28575" algn="ctr">
            <a:solidFill>
              <a:srgbClr val="0000FF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3200" b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Bài cũ</a:t>
            </a:r>
          </a:p>
        </p:txBody>
      </p:sp>
      <p:sp>
        <p:nvSpPr>
          <p:cNvPr id="118789" name="AutoShape 17" descr="Pink tissue paper"/>
          <p:cNvSpPr>
            <a:spLocks noChangeArrowheads="1"/>
          </p:cNvSpPr>
          <p:nvPr/>
        </p:nvSpPr>
        <p:spPr bwMode="auto">
          <a:xfrm>
            <a:off x="1720850" y="476250"/>
            <a:ext cx="6661150" cy="819150"/>
          </a:xfrm>
          <a:prstGeom prst="roundRect">
            <a:avLst>
              <a:gd name="adj" fmla="val 50000"/>
            </a:avLst>
          </a:prstGeom>
          <a:blipFill dpi="0" rotWithShape="1">
            <a:blip r:embed="rId6"/>
            <a:srcRect/>
            <a:tile tx="0" ty="0" sx="100000" sy="100000" flip="none" algn="tl"/>
          </a:blipFill>
          <a:ln w="38100" algn="ctr">
            <a:solidFill>
              <a:srgbClr val="74A731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r" rtl="1"/>
            <a:endParaRPr lang="en-US">
              <a:latin typeface="Constantia" pitchFamily="18" charset="0"/>
              <a:cs typeface="Arial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060450" y="2003425"/>
            <a:ext cx="1563688" cy="203200"/>
            <a:chOff x="0" y="1896"/>
            <a:chExt cx="5760" cy="120"/>
          </a:xfrm>
        </p:grpSpPr>
        <p:sp>
          <p:nvSpPr>
            <p:cNvPr id="118791" name="Rectangle 8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latin typeface="Constantia" pitchFamily="18" charset="0"/>
                <a:cs typeface="Arial" charset="0"/>
              </a:endParaRPr>
            </a:p>
          </p:txBody>
        </p:sp>
        <p:sp>
          <p:nvSpPr>
            <p:cNvPr id="118792" name="Rectangle 9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latin typeface="Constantia" pitchFamily="18" charset="0"/>
                <a:cs typeface="Arial" charset="0"/>
              </a:endParaRP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39750" y="1284288"/>
            <a:ext cx="719138" cy="1222375"/>
            <a:chOff x="1475" y="2341"/>
            <a:chExt cx="453" cy="681"/>
          </a:xfrm>
        </p:grpSpPr>
        <p:grpSp>
          <p:nvGrpSpPr>
            <p:cNvPr id="4" name="Group 11"/>
            <p:cNvGrpSpPr>
              <a:grpSpLocks/>
            </p:cNvGrpSpPr>
            <p:nvPr/>
          </p:nvGrpSpPr>
          <p:grpSpPr bwMode="auto">
            <a:xfrm rot="5400000">
              <a:off x="1472" y="2518"/>
              <a:ext cx="537" cy="184"/>
              <a:chOff x="0" y="1896"/>
              <a:chExt cx="5760" cy="120"/>
            </a:xfrm>
          </p:grpSpPr>
          <p:sp>
            <p:nvSpPr>
              <p:cNvPr id="118795" name="Rectangle 12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796" name="Rectangle 13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5400000">
              <a:off x="1475" y="2569"/>
              <a:ext cx="453" cy="453"/>
              <a:chOff x="1844" y="1824"/>
              <a:chExt cx="2017" cy="1823"/>
            </a:xfrm>
          </p:grpSpPr>
          <p:sp>
            <p:nvSpPr>
              <p:cNvPr id="32" name="AutoShape 15"/>
              <p:cNvSpPr>
                <a:spLocks noChangeArrowheads="1"/>
              </p:cNvSpPr>
              <p:nvPr/>
            </p:nvSpPr>
            <p:spPr bwMode="gray">
              <a:xfrm rot="16200000" flipH="1">
                <a:off x="1792" y="2533"/>
                <a:ext cx="310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18799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800" name="AutoShape 17"/>
              <p:cNvSpPr>
                <a:spLocks noChangeArrowheads="1"/>
              </p:cNvSpPr>
              <p:nvPr/>
            </p:nvSpPr>
            <p:spPr bwMode="gray">
              <a:xfrm rot="10800000" flipH="1">
                <a:off x="2697" y="3442"/>
                <a:ext cx="310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801" name="Oval 1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802" name="Oval 1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37" name="Oval 20"/>
              <p:cNvSpPr>
                <a:spLocks noChangeArrowheads="1"/>
              </p:cNvSpPr>
              <p:nvPr/>
            </p:nvSpPr>
            <p:spPr bwMode="gray">
              <a:xfrm>
                <a:off x="2297" y="2375"/>
                <a:ext cx="457" cy="122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18804" name="Oval 21"/>
              <p:cNvSpPr>
                <a:spLocks noChangeArrowheads="1"/>
              </p:cNvSpPr>
              <p:nvPr/>
            </p:nvSpPr>
            <p:spPr bwMode="gray">
              <a:xfrm>
                <a:off x="2321" y="2391"/>
                <a:ext cx="457" cy="1220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39" name="Oval 22"/>
              <p:cNvSpPr>
                <a:spLocks noChangeArrowheads="1"/>
              </p:cNvSpPr>
              <p:nvPr/>
            </p:nvSpPr>
            <p:spPr bwMode="gray">
              <a:xfrm>
                <a:off x="2155" y="2029"/>
                <a:ext cx="1422" cy="1220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18806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2183" y="2021"/>
                <a:ext cx="1414" cy="1220"/>
              </a:xfrm>
              <a:prstGeom prst="ellipse">
                <a:avLst/>
              </a:prstGeom>
              <a:blipFill dpi="0" rotWithShape="1">
                <a:blip r:embed="rId6"/>
                <a:srcRect/>
                <a:tile tx="0" ty="0" sx="100000" sy="100000" flip="none" algn="tl"/>
              </a:blip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</p:grpSp>
      </p:grpSp>
      <p:grpSp>
        <p:nvGrpSpPr>
          <p:cNvPr id="6" name="Group 24"/>
          <p:cNvGrpSpPr>
            <a:grpSpLocks/>
          </p:cNvGrpSpPr>
          <p:nvPr/>
        </p:nvGrpSpPr>
        <p:grpSpPr bwMode="auto">
          <a:xfrm rot="5400000">
            <a:off x="1917700" y="2460625"/>
            <a:ext cx="1173163" cy="144463"/>
            <a:chOff x="0" y="1896"/>
            <a:chExt cx="5760" cy="120"/>
          </a:xfrm>
        </p:grpSpPr>
        <p:sp>
          <p:nvSpPr>
            <p:cNvPr id="118808" name="Rectangle 25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eaLnBrk="0" hangingPunct="0"/>
              <a:endParaRPr lang="en-US">
                <a:latin typeface="Constantia" pitchFamily="18" charset="0"/>
                <a:cs typeface="Arial" charset="0"/>
              </a:endParaRPr>
            </a:p>
          </p:txBody>
        </p:sp>
        <p:sp>
          <p:nvSpPr>
            <p:cNvPr id="118809" name="Rectangle 26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eaLnBrk="0" hangingPunct="0"/>
              <a:endParaRPr lang="en-US">
                <a:latin typeface="Constantia" pitchFamily="18" charset="0"/>
                <a:cs typeface="Arial" charset="0"/>
              </a:endParaRPr>
            </a:p>
          </p:txBody>
        </p: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1905000" y="1600200"/>
            <a:ext cx="1068388" cy="990600"/>
            <a:chOff x="3255" y="862"/>
            <a:chExt cx="582" cy="624"/>
          </a:xfrm>
        </p:grpSpPr>
        <p:grpSp>
          <p:nvGrpSpPr>
            <p:cNvPr id="8" name="Group 29"/>
            <p:cNvGrpSpPr>
              <a:grpSpLocks/>
            </p:cNvGrpSpPr>
            <p:nvPr/>
          </p:nvGrpSpPr>
          <p:grpSpPr bwMode="auto">
            <a:xfrm rot="5400000">
              <a:off x="3234" y="883"/>
              <a:ext cx="624" cy="582"/>
              <a:chOff x="1871" y="1824"/>
              <a:chExt cx="2007" cy="1807"/>
            </a:xfrm>
          </p:grpSpPr>
          <p:sp>
            <p:nvSpPr>
              <p:cNvPr id="118812" name="AutoShape 30" descr="Bouquet"/>
              <p:cNvSpPr>
                <a:spLocks noChangeArrowheads="1"/>
              </p:cNvSpPr>
              <p:nvPr/>
            </p:nvSpPr>
            <p:spPr bwMode="gray">
              <a:xfrm rot="16200000" flipH="1">
                <a:off x="1818" y="2512"/>
                <a:ext cx="311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813" name="AutoShape 31" descr="Bouquet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814" name="AutoShape 32" descr="Bouquet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815" name="Oval 33" descr="Bouquet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5715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816" name="Oval 34" descr="Bouquet">
                <a:hlinkClick r:id="rId11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817" name="Oval 35" descr="Bouquet"/>
              <p:cNvSpPr>
                <a:spLocks noChangeArrowheads="1"/>
              </p:cNvSpPr>
              <p:nvPr/>
            </p:nvSpPr>
            <p:spPr bwMode="gray">
              <a:xfrm>
                <a:off x="2395" y="2587"/>
                <a:ext cx="451" cy="878"/>
              </a:xfrm>
              <a:prstGeom prst="ellipse">
                <a:avLst/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818" name="Oval 36" descr="Bouquet"/>
              <p:cNvSpPr>
                <a:spLocks noChangeArrowheads="1"/>
              </p:cNvSpPr>
              <p:nvPr/>
            </p:nvSpPr>
            <p:spPr bwMode="gray">
              <a:xfrm>
                <a:off x="2395" y="2587"/>
                <a:ext cx="451" cy="878"/>
              </a:xfrm>
              <a:prstGeom prst="ellipse">
                <a:avLst/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819" name="Oval 37" descr="Bouquet"/>
              <p:cNvSpPr>
                <a:spLocks noChangeArrowheads="1"/>
              </p:cNvSpPr>
              <p:nvPr/>
            </p:nvSpPr>
            <p:spPr bwMode="gray">
              <a:xfrm>
                <a:off x="2267" y="2178"/>
                <a:ext cx="1241" cy="878"/>
              </a:xfrm>
              <a:prstGeom prst="ellipse">
                <a:avLst/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820" name="Oval 38" descr="Bouquet"/>
              <p:cNvSpPr>
                <a:spLocks noChangeArrowheads="1"/>
              </p:cNvSpPr>
              <p:nvPr/>
            </p:nvSpPr>
            <p:spPr bwMode="gray">
              <a:xfrm>
                <a:off x="2270" y="2189"/>
                <a:ext cx="1241" cy="878"/>
              </a:xfrm>
              <a:prstGeom prst="ellipse">
                <a:avLst/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38100" algn="ctr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</p:grpSp>
        <p:sp>
          <p:nvSpPr>
            <p:cNvPr id="118821" name="WordArt 39">
              <a:hlinkClick r:id="rId11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65" y="1036"/>
              <a:ext cx="171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Impact"/>
                </a:rPr>
                <a:t>1</a:t>
              </a:r>
            </a:p>
          </p:txBody>
        </p:sp>
      </p:grpSp>
      <p:grpSp>
        <p:nvGrpSpPr>
          <p:cNvPr id="9" name="Group 40"/>
          <p:cNvGrpSpPr>
            <a:grpSpLocks/>
          </p:cNvGrpSpPr>
          <p:nvPr/>
        </p:nvGrpSpPr>
        <p:grpSpPr bwMode="auto">
          <a:xfrm rot="5400000">
            <a:off x="2080419" y="3985419"/>
            <a:ext cx="914400" cy="106362"/>
            <a:chOff x="0" y="1896"/>
            <a:chExt cx="5760" cy="120"/>
          </a:xfrm>
        </p:grpSpPr>
        <p:sp>
          <p:nvSpPr>
            <p:cNvPr id="118823" name="Rectangle 41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latin typeface="Constantia" pitchFamily="18" charset="0"/>
                <a:cs typeface="Arial" charset="0"/>
              </a:endParaRPr>
            </a:p>
          </p:txBody>
        </p:sp>
        <p:sp>
          <p:nvSpPr>
            <p:cNvPr id="118824" name="Rectangle 42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latin typeface="Constantia" pitchFamily="18" charset="0"/>
                <a:cs typeface="Arial" charset="0"/>
              </a:endParaRPr>
            </a:p>
          </p:txBody>
        </p:sp>
      </p:grp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1978025" y="2593975"/>
            <a:ext cx="909638" cy="990600"/>
            <a:chOff x="3258" y="1702"/>
            <a:chExt cx="582" cy="624"/>
          </a:xfrm>
        </p:grpSpPr>
        <p:grpSp>
          <p:nvGrpSpPr>
            <p:cNvPr id="12" name="Group 45"/>
            <p:cNvGrpSpPr>
              <a:grpSpLocks/>
            </p:cNvGrpSpPr>
            <p:nvPr/>
          </p:nvGrpSpPr>
          <p:grpSpPr bwMode="auto">
            <a:xfrm rot="5400000">
              <a:off x="3237" y="1723"/>
              <a:ext cx="624" cy="582"/>
              <a:chOff x="1871" y="1824"/>
              <a:chExt cx="2007" cy="1807"/>
            </a:xfrm>
          </p:grpSpPr>
          <p:sp>
            <p:nvSpPr>
              <p:cNvPr id="118827" name="AutoShape 46" descr="Bouquet"/>
              <p:cNvSpPr>
                <a:spLocks noChangeArrowheads="1"/>
              </p:cNvSpPr>
              <p:nvPr/>
            </p:nvSpPr>
            <p:spPr bwMode="gray">
              <a:xfrm rot="16200000" flipH="1">
                <a:off x="1818" y="2512"/>
                <a:ext cx="311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828" name="AutoShape 47" descr="Bouquet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829" name="AutoShape 48" descr="Bouquet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830" name="Oval 49" descr="Bouquet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5715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831" name="Oval 50" descr="Bouquet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832" name="Oval 51" descr="Bouquet"/>
              <p:cNvSpPr>
                <a:spLocks noChangeArrowheads="1"/>
              </p:cNvSpPr>
              <p:nvPr/>
            </p:nvSpPr>
            <p:spPr bwMode="gray">
              <a:xfrm>
                <a:off x="2389" y="2499"/>
                <a:ext cx="450" cy="1031"/>
              </a:xfrm>
              <a:prstGeom prst="ellipse">
                <a:avLst/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833" name="Oval 52" descr="Bouquet">
                <a:hlinkClick r:id="rId12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389" y="2499"/>
                <a:ext cx="450" cy="1031"/>
              </a:xfrm>
              <a:prstGeom prst="ellipse">
                <a:avLst/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834" name="Oval 53" descr="Bouquet"/>
              <p:cNvSpPr>
                <a:spLocks noChangeArrowheads="1"/>
              </p:cNvSpPr>
              <p:nvPr/>
            </p:nvSpPr>
            <p:spPr bwMode="gray">
              <a:xfrm>
                <a:off x="2267" y="2102"/>
                <a:ext cx="1241" cy="1031"/>
              </a:xfrm>
              <a:prstGeom prst="ellipse">
                <a:avLst/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835" name="Oval 54" descr="Bouquet"/>
              <p:cNvSpPr>
                <a:spLocks noChangeArrowheads="1"/>
              </p:cNvSpPr>
              <p:nvPr/>
            </p:nvSpPr>
            <p:spPr bwMode="gray">
              <a:xfrm>
                <a:off x="2270" y="2117"/>
                <a:ext cx="1241" cy="1032"/>
              </a:xfrm>
              <a:prstGeom prst="ellipse">
                <a:avLst/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</p:grpSp>
        <p:sp>
          <p:nvSpPr>
            <p:cNvPr id="118836" name="WordArt 55">
              <a:hlinkClick r:id="rId12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70" y="1852"/>
              <a:ext cx="206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Impact"/>
                </a:rPr>
                <a:t>2</a:t>
              </a:r>
            </a:p>
          </p:txBody>
        </p:sp>
      </p:grpSp>
      <p:grpSp>
        <p:nvGrpSpPr>
          <p:cNvPr id="13" name="Group 53"/>
          <p:cNvGrpSpPr>
            <a:grpSpLocks/>
          </p:cNvGrpSpPr>
          <p:nvPr/>
        </p:nvGrpSpPr>
        <p:grpSpPr bwMode="auto">
          <a:xfrm>
            <a:off x="323850" y="0"/>
            <a:ext cx="1295400" cy="1600200"/>
            <a:chOff x="144" y="144"/>
            <a:chExt cx="624" cy="768"/>
          </a:xfrm>
        </p:grpSpPr>
        <p:sp>
          <p:nvSpPr>
            <p:cNvPr id="118838" name="AutoShape 54" descr="Stationery"/>
            <p:cNvSpPr>
              <a:spLocks noChangeArrowheads="1"/>
            </p:cNvSpPr>
            <p:nvPr/>
          </p:nvSpPr>
          <p:spPr bwMode="auto">
            <a:xfrm>
              <a:off x="144" y="144"/>
              <a:ext cx="624" cy="768"/>
            </a:xfrm>
            <a:prstGeom prst="sun">
              <a:avLst>
                <a:gd name="adj" fmla="val 25000"/>
              </a:avLst>
            </a:prstGeom>
            <a:blipFill dpi="0" rotWithShape="1">
              <a:blip r:embed="rId1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39" name="Oval 55" descr="Newsprint"/>
            <p:cNvSpPr>
              <a:spLocks noChangeArrowheads="1"/>
            </p:cNvSpPr>
            <p:nvPr/>
          </p:nvSpPr>
          <p:spPr bwMode="auto">
            <a:xfrm>
              <a:off x="336" y="384"/>
              <a:ext cx="240" cy="288"/>
            </a:xfrm>
            <a:prstGeom prst="ellipse">
              <a:avLst/>
            </a:prstGeom>
            <a:blipFill dpi="0" rotWithShape="1">
              <a:blip r:embed="rId14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8840" name="WordArt 56"/>
          <p:cNvSpPr>
            <a:spLocks noChangeArrowheads="1" noChangeShapeType="1" noTextEdit="1"/>
          </p:cNvSpPr>
          <p:nvPr/>
        </p:nvSpPr>
        <p:spPr bwMode="auto">
          <a:xfrm>
            <a:off x="2435225" y="620713"/>
            <a:ext cx="5184775" cy="48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CẤU TRÚC BÀI GIẢNG</a:t>
            </a:r>
          </a:p>
        </p:txBody>
      </p:sp>
      <p:grpSp>
        <p:nvGrpSpPr>
          <p:cNvPr id="15" name="Group 44"/>
          <p:cNvGrpSpPr>
            <a:grpSpLocks/>
          </p:cNvGrpSpPr>
          <p:nvPr/>
        </p:nvGrpSpPr>
        <p:grpSpPr bwMode="auto">
          <a:xfrm>
            <a:off x="1985963" y="3581400"/>
            <a:ext cx="909637" cy="990600"/>
            <a:chOff x="3258" y="1702"/>
            <a:chExt cx="582" cy="624"/>
          </a:xfrm>
        </p:grpSpPr>
        <p:grpSp>
          <p:nvGrpSpPr>
            <p:cNvPr id="16" name="Group 45"/>
            <p:cNvGrpSpPr>
              <a:grpSpLocks/>
            </p:cNvGrpSpPr>
            <p:nvPr/>
          </p:nvGrpSpPr>
          <p:grpSpPr bwMode="auto">
            <a:xfrm rot="5400000">
              <a:off x="3237" y="1723"/>
              <a:ext cx="624" cy="582"/>
              <a:chOff x="1871" y="1824"/>
              <a:chExt cx="2007" cy="1807"/>
            </a:xfrm>
          </p:grpSpPr>
          <p:sp>
            <p:nvSpPr>
              <p:cNvPr id="118843" name="AutoShape 46" descr="Bouquet"/>
              <p:cNvSpPr>
                <a:spLocks noChangeArrowheads="1"/>
              </p:cNvSpPr>
              <p:nvPr/>
            </p:nvSpPr>
            <p:spPr bwMode="gray">
              <a:xfrm rot="16200000" flipH="1">
                <a:off x="1818" y="2512"/>
                <a:ext cx="311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844" name="AutoShape 47" descr="Bouquet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845" name="AutoShape 48" descr="Bouquet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846" name="Oval 49" descr="Bouquet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5715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847" name="Oval 50" descr="Bouquet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848" name="Oval 51" descr="Bouquet"/>
              <p:cNvSpPr>
                <a:spLocks noChangeArrowheads="1"/>
              </p:cNvSpPr>
              <p:nvPr/>
            </p:nvSpPr>
            <p:spPr bwMode="gray">
              <a:xfrm>
                <a:off x="2389" y="2499"/>
                <a:ext cx="450" cy="1031"/>
              </a:xfrm>
              <a:prstGeom prst="ellipse">
                <a:avLst/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849" name="Oval 52" descr="Bouquet">
                <a:hlinkClick r:id="rId12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389" y="2499"/>
                <a:ext cx="450" cy="1031"/>
              </a:xfrm>
              <a:prstGeom prst="ellipse">
                <a:avLst/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850" name="Oval 53" descr="Bouquet"/>
              <p:cNvSpPr>
                <a:spLocks noChangeArrowheads="1"/>
              </p:cNvSpPr>
              <p:nvPr/>
            </p:nvSpPr>
            <p:spPr bwMode="gray">
              <a:xfrm>
                <a:off x="2267" y="2102"/>
                <a:ext cx="1241" cy="1031"/>
              </a:xfrm>
              <a:prstGeom prst="ellipse">
                <a:avLst/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851" name="Oval 54" descr="Bouquet"/>
              <p:cNvSpPr>
                <a:spLocks noChangeArrowheads="1"/>
              </p:cNvSpPr>
              <p:nvPr/>
            </p:nvSpPr>
            <p:spPr bwMode="gray">
              <a:xfrm>
                <a:off x="2270" y="2117"/>
                <a:ext cx="1241" cy="1032"/>
              </a:xfrm>
              <a:prstGeom prst="ellipse">
                <a:avLst/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</p:grpSp>
        <p:sp>
          <p:nvSpPr>
            <p:cNvPr id="118852" name="WordArt 55">
              <a:hlinkClick r:id="rId12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70" y="1852"/>
              <a:ext cx="206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Impact"/>
                </a:rPr>
                <a:t>3</a:t>
              </a:r>
            </a:p>
          </p:txBody>
        </p:sp>
      </p:grpSp>
      <p:grpSp>
        <p:nvGrpSpPr>
          <p:cNvPr id="17" name="Group 40"/>
          <p:cNvGrpSpPr>
            <a:grpSpLocks/>
          </p:cNvGrpSpPr>
          <p:nvPr/>
        </p:nvGrpSpPr>
        <p:grpSpPr bwMode="auto">
          <a:xfrm rot="5400000">
            <a:off x="1931987" y="5086351"/>
            <a:ext cx="1173163" cy="144462"/>
            <a:chOff x="0" y="1896"/>
            <a:chExt cx="5760" cy="120"/>
          </a:xfrm>
        </p:grpSpPr>
        <p:sp>
          <p:nvSpPr>
            <p:cNvPr id="118854" name="Rectangle 41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latin typeface="Constantia" pitchFamily="18" charset="0"/>
                <a:cs typeface="Arial" charset="0"/>
              </a:endParaRPr>
            </a:p>
          </p:txBody>
        </p:sp>
        <p:sp>
          <p:nvSpPr>
            <p:cNvPr id="118855" name="Rectangle 42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latin typeface="Constantia" pitchFamily="18" charset="0"/>
                <a:cs typeface="Arial" charset="0"/>
              </a:endParaRPr>
            </a:p>
          </p:txBody>
        </p:sp>
      </p:grpSp>
      <p:grpSp>
        <p:nvGrpSpPr>
          <p:cNvPr id="18" name="Group 44"/>
          <p:cNvGrpSpPr>
            <a:grpSpLocks/>
          </p:cNvGrpSpPr>
          <p:nvPr/>
        </p:nvGrpSpPr>
        <p:grpSpPr bwMode="auto">
          <a:xfrm>
            <a:off x="1981200" y="4572000"/>
            <a:ext cx="909638" cy="990600"/>
            <a:chOff x="3258" y="1702"/>
            <a:chExt cx="582" cy="624"/>
          </a:xfrm>
        </p:grpSpPr>
        <p:grpSp>
          <p:nvGrpSpPr>
            <p:cNvPr id="19" name="Group 45"/>
            <p:cNvGrpSpPr>
              <a:grpSpLocks/>
            </p:cNvGrpSpPr>
            <p:nvPr/>
          </p:nvGrpSpPr>
          <p:grpSpPr bwMode="auto">
            <a:xfrm rot="5400000">
              <a:off x="3237" y="1723"/>
              <a:ext cx="624" cy="582"/>
              <a:chOff x="1871" y="1824"/>
              <a:chExt cx="2007" cy="1807"/>
            </a:xfrm>
          </p:grpSpPr>
          <p:sp>
            <p:nvSpPr>
              <p:cNvPr id="118858" name="AutoShape 46" descr="Bouquet"/>
              <p:cNvSpPr>
                <a:spLocks noChangeArrowheads="1"/>
              </p:cNvSpPr>
              <p:nvPr/>
            </p:nvSpPr>
            <p:spPr bwMode="gray">
              <a:xfrm rot="16200000" flipH="1">
                <a:off x="1818" y="2512"/>
                <a:ext cx="311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859" name="AutoShape 47" descr="Bouquet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860" name="AutoShape 48" descr="Bouquet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861" name="Oval 49" descr="Bouquet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5715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862" name="Oval 50" descr="Bouquet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863" name="Oval 51" descr="Bouquet"/>
              <p:cNvSpPr>
                <a:spLocks noChangeArrowheads="1"/>
              </p:cNvSpPr>
              <p:nvPr/>
            </p:nvSpPr>
            <p:spPr bwMode="gray">
              <a:xfrm>
                <a:off x="2389" y="2499"/>
                <a:ext cx="450" cy="1031"/>
              </a:xfrm>
              <a:prstGeom prst="ellipse">
                <a:avLst/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864" name="Oval 52" descr="Bouquet">
                <a:hlinkClick r:id="rId12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389" y="2499"/>
                <a:ext cx="450" cy="1031"/>
              </a:xfrm>
              <a:prstGeom prst="ellipse">
                <a:avLst/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865" name="Oval 53" descr="Bouquet"/>
              <p:cNvSpPr>
                <a:spLocks noChangeArrowheads="1"/>
              </p:cNvSpPr>
              <p:nvPr/>
            </p:nvSpPr>
            <p:spPr bwMode="gray">
              <a:xfrm>
                <a:off x="2267" y="2102"/>
                <a:ext cx="1241" cy="1031"/>
              </a:xfrm>
              <a:prstGeom prst="ellipse">
                <a:avLst/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866" name="Oval 54" descr="Bouquet"/>
              <p:cNvSpPr>
                <a:spLocks noChangeArrowheads="1"/>
              </p:cNvSpPr>
              <p:nvPr/>
            </p:nvSpPr>
            <p:spPr bwMode="gray">
              <a:xfrm>
                <a:off x="2270" y="2117"/>
                <a:ext cx="1241" cy="1032"/>
              </a:xfrm>
              <a:prstGeom prst="ellipse">
                <a:avLst/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</p:grpSp>
        <p:sp>
          <p:nvSpPr>
            <p:cNvPr id="118867" name="WordArt 55">
              <a:hlinkClick r:id="rId12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70" y="1852"/>
              <a:ext cx="206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Impact"/>
                </a:rPr>
                <a:t>4</a:t>
              </a:r>
            </a:p>
          </p:txBody>
        </p:sp>
      </p:grpSp>
      <p:sp>
        <p:nvSpPr>
          <p:cNvPr id="11" name="AutoShape 43" descr="Bouquet">
            <a:hlinkClick r:id="rId15" action="ppaction://hlinksldjump"/>
          </p:cNvPr>
          <p:cNvSpPr>
            <a:spLocks noChangeArrowheads="1"/>
          </p:cNvSpPr>
          <p:nvPr/>
        </p:nvSpPr>
        <p:spPr bwMode="gray">
          <a:xfrm>
            <a:off x="3276600" y="4724400"/>
            <a:ext cx="3671888" cy="838200"/>
          </a:xfrm>
          <a:prstGeom prst="roundRect">
            <a:avLst>
              <a:gd name="adj" fmla="val 50000"/>
            </a:avLst>
          </a:prstGeom>
          <a:solidFill>
            <a:srgbClr val="FFFFCC"/>
          </a:solidFill>
          <a:ln w="28575" algn="ctr">
            <a:solidFill>
              <a:srgbClr val="0000FF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3200" b="1" dirty="0" err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3200" b="1" dirty="0">
              <a:solidFill>
                <a:srgbClr val="0D0D0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Group 40"/>
          <p:cNvGrpSpPr>
            <a:grpSpLocks/>
          </p:cNvGrpSpPr>
          <p:nvPr/>
        </p:nvGrpSpPr>
        <p:grpSpPr bwMode="auto">
          <a:xfrm rot="5400000">
            <a:off x="2135188" y="6146800"/>
            <a:ext cx="785812" cy="179388"/>
            <a:chOff x="0" y="1896"/>
            <a:chExt cx="5760" cy="120"/>
          </a:xfrm>
        </p:grpSpPr>
        <p:sp>
          <p:nvSpPr>
            <p:cNvPr id="118870" name="Rectangle 41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latin typeface="Constantia" pitchFamily="18" charset="0"/>
                <a:cs typeface="Arial" charset="0"/>
              </a:endParaRPr>
            </a:p>
          </p:txBody>
        </p:sp>
        <p:sp>
          <p:nvSpPr>
            <p:cNvPr id="118871" name="Rectangle 42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>
                <a:latin typeface="Constantia" pitchFamily="18" charset="0"/>
                <a:cs typeface="Arial" charset="0"/>
              </a:endParaRPr>
            </a:p>
          </p:txBody>
        </p:sp>
      </p:grpSp>
      <p:grpSp>
        <p:nvGrpSpPr>
          <p:cNvPr id="23" name="Group 44"/>
          <p:cNvGrpSpPr>
            <a:grpSpLocks/>
          </p:cNvGrpSpPr>
          <p:nvPr/>
        </p:nvGrpSpPr>
        <p:grpSpPr bwMode="auto">
          <a:xfrm>
            <a:off x="1985963" y="5562600"/>
            <a:ext cx="909637" cy="990600"/>
            <a:chOff x="3258" y="1702"/>
            <a:chExt cx="582" cy="624"/>
          </a:xfrm>
        </p:grpSpPr>
        <p:grpSp>
          <p:nvGrpSpPr>
            <p:cNvPr id="25" name="Group 45"/>
            <p:cNvGrpSpPr>
              <a:grpSpLocks/>
            </p:cNvGrpSpPr>
            <p:nvPr/>
          </p:nvGrpSpPr>
          <p:grpSpPr bwMode="auto">
            <a:xfrm rot="5400000">
              <a:off x="3237" y="1723"/>
              <a:ext cx="624" cy="582"/>
              <a:chOff x="1871" y="1824"/>
              <a:chExt cx="2007" cy="1807"/>
            </a:xfrm>
          </p:grpSpPr>
          <p:sp>
            <p:nvSpPr>
              <p:cNvPr id="118874" name="AutoShape 46" descr="Bouquet"/>
              <p:cNvSpPr>
                <a:spLocks noChangeArrowheads="1"/>
              </p:cNvSpPr>
              <p:nvPr/>
            </p:nvSpPr>
            <p:spPr bwMode="gray">
              <a:xfrm rot="16200000" flipH="1">
                <a:off x="1818" y="2512"/>
                <a:ext cx="311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875" name="AutoShape 47" descr="Bouquet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876" name="AutoShape 48" descr="Bouquet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877" name="Oval 49" descr="Bouquet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5715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878" name="Oval 50" descr="Bouquet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9525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879" name="Oval 51" descr="Bouquet"/>
              <p:cNvSpPr>
                <a:spLocks noChangeArrowheads="1"/>
              </p:cNvSpPr>
              <p:nvPr/>
            </p:nvSpPr>
            <p:spPr bwMode="gray">
              <a:xfrm>
                <a:off x="2389" y="2499"/>
                <a:ext cx="450" cy="1031"/>
              </a:xfrm>
              <a:prstGeom prst="ellipse">
                <a:avLst/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880" name="Oval 52" descr="Bouquet">
                <a:hlinkClick r:id="rId12"/>
              </p:cNvPr>
              <p:cNvSpPr>
                <a:spLocks noChangeArrowheads="1"/>
              </p:cNvSpPr>
              <p:nvPr/>
            </p:nvSpPr>
            <p:spPr bwMode="gray">
              <a:xfrm>
                <a:off x="2389" y="2499"/>
                <a:ext cx="450" cy="1031"/>
              </a:xfrm>
              <a:prstGeom prst="ellipse">
                <a:avLst/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881" name="Oval 53" descr="Bouquet"/>
              <p:cNvSpPr>
                <a:spLocks noChangeArrowheads="1"/>
              </p:cNvSpPr>
              <p:nvPr/>
            </p:nvSpPr>
            <p:spPr bwMode="gray">
              <a:xfrm>
                <a:off x="2267" y="2102"/>
                <a:ext cx="1241" cy="1031"/>
              </a:xfrm>
              <a:prstGeom prst="ellipse">
                <a:avLst/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  <p:sp>
            <p:nvSpPr>
              <p:cNvPr id="118882" name="Oval 54" descr="Bouquet"/>
              <p:cNvSpPr>
                <a:spLocks noChangeArrowheads="1"/>
              </p:cNvSpPr>
              <p:nvPr/>
            </p:nvSpPr>
            <p:spPr bwMode="gray">
              <a:xfrm>
                <a:off x="2270" y="2117"/>
                <a:ext cx="1241" cy="1032"/>
              </a:xfrm>
              <a:prstGeom prst="ellipse">
                <a:avLst/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eaLnBrk="0" hangingPunct="0"/>
                <a:endParaRPr lang="en-US">
                  <a:latin typeface="Constantia" pitchFamily="18" charset="0"/>
                  <a:cs typeface="Arial" charset="0"/>
                </a:endParaRPr>
              </a:p>
            </p:txBody>
          </p:sp>
        </p:grpSp>
        <p:sp>
          <p:nvSpPr>
            <p:cNvPr id="118883" name="WordArt 55">
              <a:hlinkClick r:id="rId12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70" y="1852"/>
              <a:ext cx="206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Impact"/>
                </a:rPr>
                <a:t>5</a:t>
              </a:r>
            </a:p>
          </p:txBody>
        </p:sp>
      </p:grpSp>
      <p:sp>
        <p:nvSpPr>
          <p:cNvPr id="14" name="AutoShape 43" descr="Bouquet">
            <a:hlinkClick r:id="rId16" action="ppaction://hlinksldjump"/>
          </p:cNvPr>
          <p:cNvSpPr>
            <a:spLocks noChangeArrowheads="1"/>
          </p:cNvSpPr>
          <p:nvPr/>
        </p:nvSpPr>
        <p:spPr bwMode="gray">
          <a:xfrm>
            <a:off x="3352800" y="5715000"/>
            <a:ext cx="3671888" cy="838200"/>
          </a:xfrm>
          <a:prstGeom prst="roundRect">
            <a:avLst>
              <a:gd name="adj" fmla="val 50000"/>
            </a:avLst>
          </a:prstGeom>
          <a:solidFill>
            <a:srgbClr val="FFCCFF"/>
          </a:solidFill>
          <a:ln w="28575" algn="ctr">
            <a:solidFill>
              <a:schemeClr val="hlink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3200" b="1">
                <a:latin typeface="Times New Roman" pitchFamily="18" charset="0"/>
                <a:cs typeface="Times New Roman" pitchFamily="18" charset="0"/>
              </a:rPr>
              <a:t>Củng cố</a:t>
            </a:r>
          </a:p>
        </p:txBody>
      </p:sp>
      <p:sp>
        <p:nvSpPr>
          <p:cNvPr id="118887" name="Rectangle 10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8895" name="Oval 11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1295400" y="1295400"/>
            <a:ext cx="457200" cy="4572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18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4" grpId="0" animBg="1"/>
      <p:bldP spid="118840" grpId="0" animBg="1"/>
      <p:bldP spid="11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I:\HINHNEN\Khung hinh mau\1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-71438"/>
            <a:ext cx="9151938" cy="692943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124200" y="16002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Ổn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mprod_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209800"/>
            <a:ext cx="2895600" cy="1143000"/>
          </a:xfrm>
          <a:effectLst/>
        </p:spPr>
        <p:txBody>
          <a:bodyPr wrap="square" lIns="0" tIns="0" rIns="0" bIns="0" anchor="ctr">
            <a:noAutofit/>
          </a:bodyPr>
          <a:lstStyle/>
          <a:p>
            <a:r>
              <a:rPr lang="en-US" dirty="0" smtClean="0">
                <a:latin typeface="Calibri"/>
              </a:rPr>
              <a:t>4+2=</a:t>
            </a:r>
            <a:endParaRPr lang="en-US" dirty="0">
              <a:latin typeface="Calibri"/>
            </a:endParaRPr>
          </a:p>
        </p:txBody>
      </p:sp>
      <p:sp>
        <p:nvSpPr>
          <p:cNvPr id="23" name="mmprod_feedback_7000"/>
          <p:cNvSpPr/>
          <p:nvPr>
            <p:custDataLst>
              <p:tags r:id="rId3"/>
            </p:custDataLst>
          </p:nvPr>
        </p:nvSpPr>
        <p:spPr>
          <a:xfrm>
            <a:off x="868680" y="4542075"/>
            <a:ext cx="3291840" cy="678895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Correct - Click anywhere to continue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24" name="mmprod_feedback_7002"/>
          <p:cNvSpPr/>
          <p:nvPr>
            <p:custDataLst>
              <p:tags r:id="rId4"/>
            </p:custDataLst>
          </p:nvPr>
        </p:nvSpPr>
        <p:spPr>
          <a:xfrm>
            <a:off x="4983479" y="4542075"/>
            <a:ext cx="3291840" cy="678895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Incorrect - Click anywhere to continue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25" name="mmprod_feedback_7009"/>
          <p:cNvSpPr/>
          <p:nvPr>
            <p:custDataLst>
              <p:tags r:id="rId5"/>
            </p:custDataLst>
          </p:nvPr>
        </p:nvSpPr>
        <p:spPr>
          <a:xfrm>
            <a:off x="2514600" y="5334119"/>
            <a:ext cx="329184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You answered this correctly!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26" name="mmprod_feedback_7006"/>
          <p:cNvSpPr/>
          <p:nvPr>
            <p:custDataLst>
              <p:tags r:id="rId6"/>
            </p:custDataLst>
          </p:nvPr>
        </p:nvSpPr>
        <p:spPr>
          <a:xfrm>
            <a:off x="2514600" y="4994671"/>
            <a:ext cx="658368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r>
              <a:rPr lang="en-US" smtClean="0">
                <a:solidFill>
                  <a:srgbClr val="2B333C"/>
                </a:solidFill>
                <a:latin typeface="Calibri"/>
              </a:rPr>
              <a:t>Your answer: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27" name="mmprod_feedback_7010"/>
          <p:cNvSpPr/>
          <p:nvPr>
            <p:custDataLst>
              <p:tags r:id="rId7"/>
            </p:custDataLst>
          </p:nvPr>
        </p:nvSpPr>
        <p:spPr>
          <a:xfrm>
            <a:off x="2514600" y="5673566"/>
            <a:ext cx="658368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r>
              <a:rPr lang="en-US" smtClean="0">
                <a:solidFill>
                  <a:srgbClr val="2B333C"/>
                </a:solidFill>
                <a:latin typeface="Calibri"/>
              </a:rPr>
              <a:t>The correct answer is: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28" name="mmprod_feedback_7011"/>
          <p:cNvSpPr/>
          <p:nvPr>
            <p:custDataLst>
              <p:tags r:id="rId8"/>
            </p:custDataLst>
          </p:nvPr>
        </p:nvSpPr>
        <p:spPr>
          <a:xfrm>
            <a:off x="2514600" y="5334119"/>
            <a:ext cx="329184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You did not answer this question completely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29" name="mmprod_feedback_7007"/>
          <p:cNvSpPr/>
          <p:nvPr>
            <p:custDataLst>
              <p:tags r:id="rId9"/>
            </p:custDataLst>
          </p:nvPr>
        </p:nvSpPr>
        <p:spPr>
          <a:xfrm>
            <a:off x="2679192" y="5663303"/>
            <a:ext cx="3291840" cy="678895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You must answer the question before continuing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grpSp>
        <p:nvGrpSpPr>
          <p:cNvPr id="32" name="mmprod_Button104"/>
          <p:cNvGrpSpPr/>
          <p:nvPr>
            <p:custDataLst>
              <p:tags r:id="rId10"/>
            </p:custDataLst>
          </p:nvPr>
        </p:nvGrpSpPr>
        <p:grpSpPr>
          <a:xfrm>
            <a:off x="6306819" y="5718826"/>
            <a:ext cx="1145540" cy="407336"/>
            <a:chOff x="6306819" y="5718826"/>
            <a:chExt cx="1145540" cy="407336"/>
          </a:xfrm>
        </p:grpSpPr>
        <p:sp>
          <p:nvSpPr>
            <p:cNvPr id="30" name="mmprod_ButtonShape104"/>
            <p:cNvSpPr/>
            <p:nvPr/>
          </p:nvSpPr>
          <p:spPr>
            <a:xfrm>
              <a:off x="6306819" y="5718826"/>
              <a:ext cx="1145540" cy="4073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latin typeface="Calibri"/>
                </a:rPr>
                <a:t>Submit</a:t>
              </a:r>
              <a:endParaRPr lang="en-US" sz="1400">
                <a:latin typeface="Calibri"/>
              </a:endParaRPr>
            </a:p>
          </p:txBody>
        </p:sp>
        <p:sp>
          <p:nvSpPr>
            <p:cNvPr id="31" name="mmprod_ButtonText105"/>
            <p:cNvSpPr/>
            <p:nvPr>
              <p:custDataLst>
                <p:tags r:id="rId29"/>
              </p:custDataLst>
            </p:nvPr>
          </p:nvSpPr>
          <p:spPr>
            <a:xfrm>
              <a:off x="6332219" y="5744226"/>
              <a:ext cx="1094740" cy="3565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Calibri"/>
                </a:rPr>
                <a:t>Submit</a:t>
              </a:r>
              <a:endParaRPr lang="en-US" sz="1400">
                <a:solidFill>
                  <a:srgbClr val="2B333C"/>
                </a:solidFill>
                <a:latin typeface="Calibri"/>
              </a:endParaRPr>
            </a:p>
          </p:txBody>
        </p:sp>
      </p:grpSp>
      <p:grpSp>
        <p:nvGrpSpPr>
          <p:cNvPr id="35" name="mmprod_Button106"/>
          <p:cNvGrpSpPr/>
          <p:nvPr>
            <p:custDataLst>
              <p:tags r:id="rId11"/>
            </p:custDataLst>
          </p:nvPr>
        </p:nvGrpSpPr>
        <p:grpSpPr>
          <a:xfrm>
            <a:off x="7541259" y="5718826"/>
            <a:ext cx="1145541" cy="407336"/>
            <a:chOff x="7541259" y="5718826"/>
            <a:chExt cx="1145541" cy="407336"/>
          </a:xfrm>
        </p:grpSpPr>
        <p:sp>
          <p:nvSpPr>
            <p:cNvPr id="33" name="mmprod_ButtonShape106"/>
            <p:cNvSpPr/>
            <p:nvPr/>
          </p:nvSpPr>
          <p:spPr>
            <a:xfrm>
              <a:off x="7541259" y="5718826"/>
              <a:ext cx="1145541" cy="4073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latin typeface="Calibri"/>
                </a:rPr>
                <a:t>Clear</a:t>
              </a:r>
              <a:endParaRPr lang="en-US" sz="1400">
                <a:latin typeface="Calibri"/>
              </a:endParaRPr>
            </a:p>
          </p:txBody>
        </p:sp>
        <p:sp>
          <p:nvSpPr>
            <p:cNvPr id="34" name="mmprod_ButtonText107"/>
            <p:cNvSpPr/>
            <p:nvPr>
              <p:custDataLst>
                <p:tags r:id="rId28"/>
              </p:custDataLst>
            </p:nvPr>
          </p:nvSpPr>
          <p:spPr>
            <a:xfrm>
              <a:off x="7566659" y="5744226"/>
              <a:ext cx="1094741" cy="3565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Calibri"/>
                </a:rPr>
                <a:t>Clear</a:t>
              </a:r>
              <a:endParaRPr lang="en-US" sz="1400">
                <a:solidFill>
                  <a:srgbClr val="2B333C"/>
                </a:solidFill>
                <a:latin typeface="Calibri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114800" y="1524000"/>
            <a:ext cx="4079240" cy="2225039"/>
            <a:chOff x="673100" y="1645921"/>
            <a:chExt cx="5755640" cy="2225039"/>
          </a:xfrm>
        </p:grpSpPr>
        <p:grpSp>
          <p:nvGrpSpPr>
            <p:cNvPr id="37" name="mmprod_answer10034"/>
            <p:cNvGrpSpPr/>
            <p:nvPr>
              <p:custDataLst>
                <p:tags r:id="rId12"/>
              </p:custDataLst>
            </p:nvPr>
          </p:nvGrpSpPr>
          <p:grpSpPr>
            <a:xfrm>
              <a:off x="673100" y="1645921"/>
              <a:ext cx="5755640" cy="426719"/>
              <a:chOff x="673100" y="1645921"/>
              <a:chExt cx="5755640" cy="426719"/>
            </a:xfrm>
          </p:grpSpPr>
          <p:sp>
            <p:nvSpPr>
              <p:cNvPr id="4" name="mmprod_s2_1041"/>
              <p:cNvSpPr txBox="1"/>
              <p:nvPr>
                <p:custDataLst>
                  <p:tags r:id="rId25"/>
                </p:custDataLst>
              </p:nvPr>
            </p:nvSpPr>
            <p:spPr>
              <a:xfrm>
                <a:off x="1079500" y="1645921"/>
                <a:ext cx="476250" cy="426719"/>
              </a:xfrm>
              <a:prstGeom prst="rect">
                <a:avLst/>
              </a:prstGeom>
              <a:noFill/>
              <a:effectLst/>
            </p:spPr>
            <p:txBody>
              <a:bodyPr vert="horz" wrap="none" lIns="0" tIns="0" rIns="0" bIns="0" rtlCol="0" anchor="ctr">
                <a:noAutofit/>
              </a:bodyPr>
              <a:lstStyle/>
              <a:p>
                <a:r>
                  <a:rPr lang="en-US" sz="2800" dirty="0" smtClean="0">
                    <a:latin typeface="Calibri"/>
                  </a:rPr>
                  <a:t>A) </a:t>
                </a:r>
                <a:endParaRPr lang="en-US" sz="2800" dirty="0">
                  <a:latin typeface="Calibri"/>
                </a:endParaRPr>
              </a:p>
            </p:txBody>
          </p:sp>
          <p:sp>
            <p:nvSpPr>
              <p:cNvPr id="5" name="mmprod_s1_1021"/>
              <p:cNvSpPr txBox="1"/>
              <p:nvPr>
                <p:custDataLst>
                  <p:tags r:id="rId26"/>
                </p:custDataLst>
              </p:nvPr>
            </p:nvSpPr>
            <p:spPr>
              <a:xfrm>
                <a:off x="1549400" y="1645921"/>
                <a:ext cx="4879340" cy="426719"/>
              </a:xfrm>
              <a:prstGeom prst="rect">
                <a:avLst/>
              </a:prstGeom>
              <a:noFill/>
              <a:effectLst/>
            </p:spPr>
            <p:txBody>
              <a:bodyPr vert="horz" lIns="0" tIns="0" rIns="0" bIns="0" rtlCol="0" anchor="ctr">
                <a:noAutofit/>
              </a:bodyPr>
              <a:lstStyle/>
              <a:p>
                <a:r>
                  <a:rPr lang="en-US" sz="2800" smtClean="0">
                    <a:latin typeface="Calibri"/>
                  </a:rPr>
                  <a:t>6</a:t>
                </a:r>
                <a:endParaRPr lang="en-US" sz="2800">
                  <a:latin typeface="Calibri"/>
                </a:endParaRPr>
              </a:p>
            </p:txBody>
          </p:sp>
          <p:pic>
            <p:nvPicPr>
              <p:cNvPr id="36" name="mmprod_answer_input10034" descr="radio2.emf"/>
              <p:cNvPicPr>
                <a:picLocks noChangeAspect="1"/>
              </p:cNvPicPr>
              <p:nvPr>
                <p:custDataLst>
                  <p:tags r:id="rId27"/>
                </p:custDataLst>
              </p:nvPr>
            </p:nvPicPr>
            <p:blipFill>
              <a:blip r:embed="rId31"/>
              <a:stretch>
                <a:fillRect/>
              </a:stretch>
            </p:blipFill>
            <p:spPr>
              <a:xfrm>
                <a:off x="673100" y="1757018"/>
                <a:ext cx="205646" cy="204522"/>
              </a:xfrm>
              <a:prstGeom prst="rect">
                <a:avLst/>
              </a:prstGeom>
            </p:spPr>
          </p:pic>
        </p:grpSp>
        <p:grpSp>
          <p:nvGrpSpPr>
            <p:cNvPr id="39" name="mmprod_answer10036"/>
            <p:cNvGrpSpPr/>
            <p:nvPr>
              <p:custDataLst>
                <p:tags r:id="rId13"/>
              </p:custDataLst>
            </p:nvPr>
          </p:nvGrpSpPr>
          <p:grpSpPr>
            <a:xfrm>
              <a:off x="673100" y="2245361"/>
              <a:ext cx="5755640" cy="426719"/>
              <a:chOff x="673100" y="2245361"/>
              <a:chExt cx="5755640" cy="426719"/>
            </a:xfrm>
          </p:grpSpPr>
          <p:sp>
            <p:nvSpPr>
              <p:cNvPr id="9" name="mmprod_s2_1042"/>
              <p:cNvSpPr txBox="1"/>
              <p:nvPr>
                <p:custDataLst>
                  <p:tags r:id="rId22"/>
                </p:custDataLst>
              </p:nvPr>
            </p:nvSpPr>
            <p:spPr>
              <a:xfrm>
                <a:off x="1079500" y="2245361"/>
                <a:ext cx="463550" cy="426719"/>
              </a:xfrm>
              <a:prstGeom prst="rect">
                <a:avLst/>
              </a:prstGeom>
              <a:noFill/>
              <a:effectLst/>
            </p:spPr>
            <p:txBody>
              <a:bodyPr vert="horz" wrap="none" lIns="0" tIns="0" rIns="0" bIns="0" rtlCol="0" anchor="ctr">
                <a:noAutofit/>
              </a:bodyPr>
              <a:lstStyle/>
              <a:p>
                <a:r>
                  <a:rPr lang="en-US" sz="2800" dirty="0" smtClean="0">
                    <a:latin typeface="Calibri"/>
                  </a:rPr>
                  <a:t>B) </a:t>
                </a:r>
                <a:endParaRPr lang="en-US" sz="2800" dirty="0">
                  <a:latin typeface="Calibri"/>
                </a:endParaRPr>
              </a:p>
            </p:txBody>
          </p:sp>
          <p:sp>
            <p:nvSpPr>
              <p:cNvPr id="10" name="mmprod_s1_1022"/>
              <p:cNvSpPr txBox="1"/>
              <p:nvPr>
                <p:custDataLst>
                  <p:tags r:id="rId23"/>
                </p:custDataLst>
              </p:nvPr>
            </p:nvSpPr>
            <p:spPr>
              <a:xfrm>
                <a:off x="1549400" y="2245361"/>
                <a:ext cx="4879340" cy="426719"/>
              </a:xfrm>
              <a:prstGeom prst="rect">
                <a:avLst/>
              </a:prstGeom>
              <a:noFill/>
              <a:effectLst/>
            </p:spPr>
            <p:txBody>
              <a:bodyPr vert="horz" lIns="0" tIns="0" rIns="0" bIns="0" rtlCol="0" anchor="ctr">
                <a:noAutofit/>
              </a:bodyPr>
              <a:lstStyle/>
              <a:p>
                <a:r>
                  <a:rPr lang="en-US" sz="2800" smtClean="0">
                    <a:latin typeface="Calibri"/>
                  </a:rPr>
                  <a:t>5</a:t>
                </a:r>
                <a:endParaRPr lang="en-US" sz="2800">
                  <a:latin typeface="Calibri"/>
                </a:endParaRPr>
              </a:p>
            </p:txBody>
          </p:sp>
          <p:pic>
            <p:nvPicPr>
              <p:cNvPr id="38" name="mmprod_answer_input10036" descr="radio1.emf"/>
              <p:cNvPicPr>
                <a:picLocks noChangeAspect="1"/>
              </p:cNvPicPr>
              <p:nvPr>
                <p:custDataLst>
                  <p:tags r:id="rId24"/>
                </p:custDataLst>
              </p:nvPr>
            </p:nvPicPr>
            <p:blipFill>
              <a:blip r:embed="rId32"/>
              <a:stretch>
                <a:fillRect/>
              </a:stretch>
            </p:blipFill>
            <p:spPr>
              <a:xfrm>
                <a:off x="673100" y="2356459"/>
                <a:ext cx="205646" cy="204522"/>
              </a:xfrm>
              <a:prstGeom prst="rect">
                <a:avLst/>
              </a:prstGeom>
            </p:spPr>
          </p:pic>
        </p:grpSp>
        <p:grpSp>
          <p:nvGrpSpPr>
            <p:cNvPr id="41" name="mmprod_answer10038"/>
            <p:cNvGrpSpPr/>
            <p:nvPr>
              <p:custDataLst>
                <p:tags r:id="rId14"/>
              </p:custDataLst>
            </p:nvPr>
          </p:nvGrpSpPr>
          <p:grpSpPr>
            <a:xfrm>
              <a:off x="673100" y="2844801"/>
              <a:ext cx="5755640" cy="426719"/>
              <a:chOff x="673100" y="2844801"/>
              <a:chExt cx="5755640" cy="426719"/>
            </a:xfrm>
          </p:grpSpPr>
          <p:sp>
            <p:nvSpPr>
              <p:cNvPr id="14" name="mmprod_s2_1043"/>
              <p:cNvSpPr txBox="1"/>
              <p:nvPr>
                <p:custDataLst>
                  <p:tags r:id="rId19"/>
                </p:custDataLst>
              </p:nvPr>
            </p:nvSpPr>
            <p:spPr>
              <a:xfrm>
                <a:off x="1079500" y="2844801"/>
                <a:ext cx="458787" cy="426719"/>
              </a:xfrm>
              <a:prstGeom prst="rect">
                <a:avLst/>
              </a:prstGeom>
              <a:noFill/>
              <a:effectLst/>
            </p:spPr>
            <p:txBody>
              <a:bodyPr vert="horz" wrap="none" lIns="0" tIns="0" rIns="0" bIns="0" rtlCol="0" anchor="ctr">
                <a:noAutofit/>
              </a:bodyPr>
              <a:lstStyle/>
              <a:p>
                <a:r>
                  <a:rPr lang="en-US" sz="2800" dirty="0" smtClean="0">
                    <a:latin typeface="Calibri"/>
                  </a:rPr>
                  <a:t>C) </a:t>
                </a:r>
                <a:endParaRPr lang="en-US" sz="2800" dirty="0">
                  <a:latin typeface="Calibri"/>
                </a:endParaRPr>
              </a:p>
            </p:txBody>
          </p:sp>
          <p:sp>
            <p:nvSpPr>
              <p:cNvPr id="15" name="mmprod_s1_1023"/>
              <p:cNvSpPr txBox="1"/>
              <p:nvPr>
                <p:custDataLst>
                  <p:tags r:id="rId20"/>
                </p:custDataLst>
              </p:nvPr>
            </p:nvSpPr>
            <p:spPr>
              <a:xfrm>
                <a:off x="1536700" y="2844801"/>
                <a:ext cx="4892040" cy="426719"/>
              </a:xfrm>
              <a:prstGeom prst="rect">
                <a:avLst/>
              </a:prstGeom>
              <a:noFill/>
              <a:effectLst/>
            </p:spPr>
            <p:txBody>
              <a:bodyPr vert="horz" lIns="0" tIns="0" rIns="0" bIns="0" rtlCol="0" anchor="ctr">
                <a:noAutofit/>
              </a:bodyPr>
              <a:lstStyle/>
              <a:p>
                <a:r>
                  <a:rPr lang="en-US" sz="2800" smtClean="0">
                    <a:latin typeface="Calibri"/>
                  </a:rPr>
                  <a:t>4</a:t>
                </a:r>
                <a:endParaRPr lang="en-US" sz="2800">
                  <a:latin typeface="Calibri"/>
                </a:endParaRPr>
              </a:p>
            </p:txBody>
          </p:sp>
          <p:pic>
            <p:nvPicPr>
              <p:cNvPr id="40" name="mmprod_answer_input10038" descr="radio1.emf"/>
              <p:cNvPicPr>
                <a:picLocks noChangeAspect="1"/>
              </p:cNvPicPr>
              <p:nvPr>
                <p:custDataLst>
                  <p:tags r:id="rId21"/>
                </p:custDataLst>
              </p:nvPr>
            </p:nvPicPr>
            <p:blipFill>
              <a:blip r:embed="rId32"/>
              <a:stretch>
                <a:fillRect/>
              </a:stretch>
            </p:blipFill>
            <p:spPr>
              <a:xfrm>
                <a:off x="673100" y="2955899"/>
                <a:ext cx="205646" cy="204522"/>
              </a:xfrm>
              <a:prstGeom prst="rect">
                <a:avLst/>
              </a:prstGeom>
            </p:spPr>
          </p:pic>
        </p:grpSp>
        <p:grpSp>
          <p:nvGrpSpPr>
            <p:cNvPr id="43" name="mmprod_answer10040"/>
            <p:cNvGrpSpPr/>
            <p:nvPr>
              <p:custDataLst>
                <p:tags r:id="rId15"/>
              </p:custDataLst>
            </p:nvPr>
          </p:nvGrpSpPr>
          <p:grpSpPr>
            <a:xfrm>
              <a:off x="673100" y="3444241"/>
              <a:ext cx="5755640" cy="426719"/>
              <a:chOff x="673100" y="3444241"/>
              <a:chExt cx="5755640" cy="426719"/>
            </a:xfrm>
          </p:grpSpPr>
          <p:sp>
            <p:nvSpPr>
              <p:cNvPr id="19" name="mmprod_s2_1044"/>
              <p:cNvSpPr txBox="1"/>
              <p:nvPr>
                <p:custDataLst>
                  <p:tags r:id="rId16"/>
                </p:custDataLst>
              </p:nvPr>
            </p:nvSpPr>
            <p:spPr>
              <a:xfrm>
                <a:off x="1079500" y="3444241"/>
                <a:ext cx="488950" cy="426719"/>
              </a:xfrm>
              <a:prstGeom prst="rect">
                <a:avLst/>
              </a:prstGeom>
              <a:noFill/>
              <a:effectLst/>
            </p:spPr>
            <p:txBody>
              <a:bodyPr vert="horz" wrap="none" lIns="0" tIns="0" rIns="0" bIns="0" rtlCol="0" anchor="ctr">
                <a:noAutofit/>
              </a:bodyPr>
              <a:lstStyle/>
              <a:p>
                <a:r>
                  <a:rPr lang="en-US" sz="2800" smtClean="0">
                    <a:latin typeface="Calibri"/>
                  </a:rPr>
                  <a:t>D) </a:t>
                </a:r>
                <a:endParaRPr lang="en-US" sz="2800">
                  <a:latin typeface="Calibri"/>
                </a:endParaRPr>
              </a:p>
            </p:txBody>
          </p:sp>
          <p:sp>
            <p:nvSpPr>
              <p:cNvPr id="20" name="mmprod_s1_1024"/>
              <p:cNvSpPr txBox="1"/>
              <p:nvPr>
                <p:custDataLst>
                  <p:tags r:id="rId17"/>
                </p:custDataLst>
              </p:nvPr>
            </p:nvSpPr>
            <p:spPr>
              <a:xfrm>
                <a:off x="1574800" y="3444241"/>
                <a:ext cx="4853940" cy="426719"/>
              </a:xfrm>
              <a:prstGeom prst="rect">
                <a:avLst/>
              </a:prstGeom>
              <a:noFill/>
              <a:effectLst/>
            </p:spPr>
            <p:txBody>
              <a:bodyPr vert="horz" lIns="0" tIns="0" rIns="0" bIns="0" rtlCol="0" anchor="ctr">
                <a:noAutofit/>
              </a:bodyPr>
              <a:lstStyle/>
              <a:p>
                <a:r>
                  <a:rPr lang="en-US" sz="2800" smtClean="0">
                    <a:latin typeface="Calibri"/>
                  </a:rPr>
                  <a:t>3</a:t>
                </a:r>
                <a:endParaRPr lang="en-US" sz="2800">
                  <a:latin typeface="Calibri"/>
                </a:endParaRPr>
              </a:p>
            </p:txBody>
          </p:sp>
          <p:pic>
            <p:nvPicPr>
              <p:cNvPr id="42" name="mmprod_answer_input10040" descr="radio1.emf"/>
              <p:cNvPicPr>
                <a:picLocks noChangeAspect="1"/>
              </p:cNvPicPr>
              <p:nvPr>
                <p:custDataLst>
                  <p:tags r:id="rId18"/>
                </p:custDataLst>
              </p:nvPr>
            </p:nvPicPr>
            <p:blipFill>
              <a:blip r:embed="rId32"/>
              <a:stretch>
                <a:fillRect/>
              </a:stretch>
            </p:blipFill>
            <p:spPr>
              <a:xfrm>
                <a:off x="673100" y="3555339"/>
                <a:ext cx="205646" cy="204522"/>
              </a:xfrm>
              <a:prstGeom prst="rect">
                <a:avLst/>
              </a:prstGeom>
            </p:spPr>
          </p:pic>
        </p:grpSp>
      </p:grpSp>
      <p:sp>
        <p:nvSpPr>
          <p:cNvPr id="45" name="TextBox 44"/>
          <p:cNvSpPr txBox="1"/>
          <p:nvPr/>
        </p:nvSpPr>
        <p:spPr>
          <a:xfrm>
            <a:off x="2743200" y="6096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 autoUpdateAnimBg="0"/>
      <p:bldP spid="24" grpId="0" animBg="1" autoUpdateAnimBg="0"/>
      <p:bldP spid="25" grpId="0" animBg="1" autoUpdateAnimBg="0"/>
      <p:bldP spid="26" grpId="0" animBg="1" autoUpdateAnimBg="0"/>
      <p:bldP spid="27" grpId="0" animBg="1" autoUpdateAnimBg="0"/>
      <p:bldP spid="28" grpId="0" animBg="1" autoUpdateAnimBg="0"/>
      <p:bldP spid="29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mprod_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28600" y="2057400"/>
            <a:ext cx="3200400" cy="1143000"/>
          </a:xfrm>
          <a:effectLst/>
        </p:spPr>
        <p:txBody>
          <a:bodyPr wrap="square" lIns="0" tIns="0" rIns="0" bIns="0" anchor="ctr">
            <a:noAutofit/>
          </a:bodyPr>
          <a:lstStyle/>
          <a:p>
            <a:r>
              <a:rPr lang="en-US" dirty="0" smtClean="0">
                <a:latin typeface="Calibri"/>
              </a:rPr>
              <a:t>3+3=</a:t>
            </a:r>
            <a:endParaRPr lang="en-US" dirty="0">
              <a:latin typeface="Calibri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810000" y="1600200"/>
            <a:ext cx="4191000" cy="2225039"/>
            <a:chOff x="673100" y="1645921"/>
            <a:chExt cx="5755640" cy="2225039"/>
          </a:xfrm>
        </p:grpSpPr>
        <p:grpSp>
          <p:nvGrpSpPr>
            <p:cNvPr id="7" name="mmprod_answer10068"/>
            <p:cNvGrpSpPr/>
            <p:nvPr>
              <p:custDataLst>
                <p:tags r:id="rId14"/>
              </p:custDataLst>
            </p:nvPr>
          </p:nvGrpSpPr>
          <p:grpSpPr>
            <a:xfrm>
              <a:off x="673100" y="1645921"/>
              <a:ext cx="5755640" cy="426719"/>
              <a:chOff x="673100" y="1645921"/>
              <a:chExt cx="5755640" cy="426719"/>
            </a:xfrm>
          </p:grpSpPr>
          <p:sp>
            <p:nvSpPr>
              <p:cNvPr id="4" name="mmprod_s2_10068"/>
              <p:cNvSpPr txBox="1"/>
              <p:nvPr>
                <p:custDataLst>
                  <p:tags r:id="rId27"/>
                </p:custDataLst>
              </p:nvPr>
            </p:nvSpPr>
            <p:spPr>
              <a:xfrm>
                <a:off x="1079500" y="1645921"/>
                <a:ext cx="476250" cy="426719"/>
              </a:xfrm>
              <a:prstGeom prst="rect">
                <a:avLst/>
              </a:prstGeom>
              <a:noFill/>
              <a:effectLst/>
            </p:spPr>
            <p:txBody>
              <a:bodyPr vert="horz" wrap="none" lIns="0" tIns="0" rIns="0" bIns="0" rtlCol="0" anchor="ctr">
                <a:noAutofit/>
              </a:bodyPr>
              <a:lstStyle/>
              <a:p>
                <a:r>
                  <a:rPr lang="en-US" sz="2800" smtClean="0">
                    <a:latin typeface="Calibri"/>
                  </a:rPr>
                  <a:t>A) </a:t>
                </a:r>
                <a:endParaRPr lang="en-US" sz="2800">
                  <a:latin typeface="Calibri"/>
                </a:endParaRPr>
              </a:p>
            </p:txBody>
          </p:sp>
          <p:sp>
            <p:nvSpPr>
              <p:cNvPr id="5" name="mmprod_s1_10068"/>
              <p:cNvSpPr txBox="1"/>
              <p:nvPr>
                <p:custDataLst>
                  <p:tags r:id="rId28"/>
                </p:custDataLst>
              </p:nvPr>
            </p:nvSpPr>
            <p:spPr>
              <a:xfrm>
                <a:off x="1549400" y="1645921"/>
                <a:ext cx="4879340" cy="426719"/>
              </a:xfrm>
              <a:prstGeom prst="rect">
                <a:avLst/>
              </a:prstGeom>
              <a:noFill/>
              <a:effectLst/>
            </p:spPr>
            <p:txBody>
              <a:bodyPr vert="horz" lIns="0" tIns="0" rIns="0" bIns="0" rtlCol="0" anchor="ctr">
                <a:noAutofit/>
              </a:bodyPr>
              <a:lstStyle/>
              <a:p>
                <a:r>
                  <a:rPr lang="en-US" sz="2800" smtClean="0">
                    <a:latin typeface="Calibri"/>
                  </a:rPr>
                  <a:t>5</a:t>
                </a:r>
                <a:endParaRPr lang="en-US" sz="2800">
                  <a:latin typeface="Calibri"/>
                </a:endParaRPr>
              </a:p>
            </p:txBody>
          </p:sp>
          <p:pic>
            <p:nvPicPr>
              <p:cNvPr id="6" name="mmprod_answer_input10068" descr="radio2.emf"/>
              <p:cNvPicPr>
                <a:picLocks noChangeAspect="1"/>
              </p:cNvPicPr>
              <p:nvPr>
                <p:custDataLst>
                  <p:tags r:id="rId29"/>
                </p:custDataLst>
              </p:nvPr>
            </p:nvPicPr>
            <p:blipFill>
              <a:blip r:embed="rId31"/>
              <a:stretch>
                <a:fillRect/>
              </a:stretch>
            </p:blipFill>
            <p:spPr>
              <a:xfrm>
                <a:off x="673100" y="1757019"/>
                <a:ext cx="205646" cy="204522"/>
              </a:xfrm>
              <a:prstGeom prst="rect">
                <a:avLst/>
              </a:prstGeom>
            </p:spPr>
          </p:pic>
        </p:grpSp>
        <p:grpSp>
          <p:nvGrpSpPr>
            <p:cNvPr id="12" name="mmprod_answer10070"/>
            <p:cNvGrpSpPr/>
            <p:nvPr>
              <p:custDataLst>
                <p:tags r:id="rId15"/>
              </p:custDataLst>
            </p:nvPr>
          </p:nvGrpSpPr>
          <p:grpSpPr>
            <a:xfrm>
              <a:off x="673100" y="2245361"/>
              <a:ext cx="5755640" cy="426719"/>
              <a:chOff x="673100" y="2245361"/>
              <a:chExt cx="5755640" cy="426719"/>
            </a:xfrm>
          </p:grpSpPr>
          <p:sp>
            <p:nvSpPr>
              <p:cNvPr id="9" name="mmprod_s2_10070"/>
              <p:cNvSpPr txBox="1"/>
              <p:nvPr>
                <p:custDataLst>
                  <p:tags r:id="rId24"/>
                </p:custDataLst>
              </p:nvPr>
            </p:nvSpPr>
            <p:spPr>
              <a:xfrm>
                <a:off x="1079500" y="2245361"/>
                <a:ext cx="463550" cy="426719"/>
              </a:xfrm>
              <a:prstGeom prst="rect">
                <a:avLst/>
              </a:prstGeom>
              <a:noFill/>
              <a:effectLst/>
            </p:spPr>
            <p:txBody>
              <a:bodyPr vert="horz" wrap="none" lIns="0" tIns="0" rIns="0" bIns="0" rtlCol="0" anchor="ctr">
                <a:noAutofit/>
              </a:bodyPr>
              <a:lstStyle/>
              <a:p>
                <a:r>
                  <a:rPr lang="en-US" sz="2800" dirty="0" smtClean="0">
                    <a:latin typeface="Calibri"/>
                  </a:rPr>
                  <a:t>B) </a:t>
                </a:r>
                <a:endParaRPr lang="en-US" sz="2800" dirty="0">
                  <a:latin typeface="Calibri"/>
                </a:endParaRPr>
              </a:p>
            </p:txBody>
          </p:sp>
          <p:sp>
            <p:nvSpPr>
              <p:cNvPr id="10" name="mmprod_s1_10070"/>
              <p:cNvSpPr txBox="1"/>
              <p:nvPr>
                <p:custDataLst>
                  <p:tags r:id="rId25"/>
                </p:custDataLst>
              </p:nvPr>
            </p:nvSpPr>
            <p:spPr>
              <a:xfrm>
                <a:off x="1549400" y="2245361"/>
                <a:ext cx="4879340" cy="426719"/>
              </a:xfrm>
              <a:prstGeom prst="rect">
                <a:avLst/>
              </a:prstGeom>
              <a:noFill/>
              <a:effectLst/>
            </p:spPr>
            <p:txBody>
              <a:bodyPr vert="horz" lIns="0" tIns="0" rIns="0" bIns="0" rtlCol="0" anchor="ctr">
                <a:noAutofit/>
              </a:bodyPr>
              <a:lstStyle/>
              <a:p>
                <a:r>
                  <a:rPr lang="en-US" sz="2800" smtClean="0">
                    <a:latin typeface="Calibri"/>
                  </a:rPr>
                  <a:t>6</a:t>
                </a:r>
                <a:endParaRPr lang="en-US" sz="2800">
                  <a:latin typeface="Calibri"/>
                </a:endParaRPr>
              </a:p>
            </p:txBody>
          </p:sp>
          <p:pic>
            <p:nvPicPr>
              <p:cNvPr id="11" name="mmprod_answer_input10070" descr="radio1.emf"/>
              <p:cNvPicPr>
                <a:picLocks noChangeAspect="1"/>
              </p:cNvPicPr>
              <p:nvPr>
                <p:custDataLst>
                  <p:tags r:id="rId26"/>
                </p:custDataLst>
              </p:nvPr>
            </p:nvPicPr>
            <p:blipFill>
              <a:blip r:embed="rId32"/>
              <a:stretch>
                <a:fillRect/>
              </a:stretch>
            </p:blipFill>
            <p:spPr>
              <a:xfrm>
                <a:off x="673100" y="2356459"/>
                <a:ext cx="205646" cy="204522"/>
              </a:xfrm>
              <a:prstGeom prst="rect">
                <a:avLst/>
              </a:prstGeom>
            </p:spPr>
          </p:pic>
        </p:grpSp>
        <p:grpSp>
          <p:nvGrpSpPr>
            <p:cNvPr id="17" name="mmprod_answer10072"/>
            <p:cNvGrpSpPr/>
            <p:nvPr>
              <p:custDataLst>
                <p:tags r:id="rId16"/>
              </p:custDataLst>
            </p:nvPr>
          </p:nvGrpSpPr>
          <p:grpSpPr>
            <a:xfrm>
              <a:off x="673100" y="2844801"/>
              <a:ext cx="5755640" cy="426719"/>
              <a:chOff x="673100" y="2844801"/>
              <a:chExt cx="5755640" cy="426719"/>
            </a:xfrm>
          </p:grpSpPr>
          <p:sp>
            <p:nvSpPr>
              <p:cNvPr id="14" name="mmprod_s2_10072"/>
              <p:cNvSpPr txBox="1"/>
              <p:nvPr>
                <p:custDataLst>
                  <p:tags r:id="rId21"/>
                </p:custDataLst>
              </p:nvPr>
            </p:nvSpPr>
            <p:spPr>
              <a:xfrm>
                <a:off x="1079500" y="2844801"/>
                <a:ext cx="458787" cy="426719"/>
              </a:xfrm>
              <a:prstGeom prst="rect">
                <a:avLst/>
              </a:prstGeom>
              <a:noFill/>
              <a:effectLst/>
            </p:spPr>
            <p:txBody>
              <a:bodyPr vert="horz" wrap="none" lIns="0" tIns="0" rIns="0" bIns="0" rtlCol="0" anchor="ctr">
                <a:noAutofit/>
              </a:bodyPr>
              <a:lstStyle/>
              <a:p>
                <a:r>
                  <a:rPr lang="en-US" sz="2800" dirty="0" smtClean="0">
                    <a:latin typeface="Calibri"/>
                  </a:rPr>
                  <a:t>C) </a:t>
                </a:r>
                <a:endParaRPr lang="en-US" sz="2800" dirty="0">
                  <a:latin typeface="Calibri"/>
                </a:endParaRPr>
              </a:p>
            </p:txBody>
          </p:sp>
          <p:sp>
            <p:nvSpPr>
              <p:cNvPr id="15" name="mmprod_s1_10072"/>
              <p:cNvSpPr txBox="1"/>
              <p:nvPr>
                <p:custDataLst>
                  <p:tags r:id="rId22"/>
                </p:custDataLst>
              </p:nvPr>
            </p:nvSpPr>
            <p:spPr>
              <a:xfrm>
                <a:off x="1536700" y="2844801"/>
                <a:ext cx="4892040" cy="426719"/>
              </a:xfrm>
              <a:prstGeom prst="rect">
                <a:avLst/>
              </a:prstGeom>
              <a:noFill/>
              <a:effectLst/>
            </p:spPr>
            <p:txBody>
              <a:bodyPr vert="horz" lIns="0" tIns="0" rIns="0" bIns="0" rtlCol="0" anchor="ctr">
                <a:noAutofit/>
              </a:bodyPr>
              <a:lstStyle/>
              <a:p>
                <a:r>
                  <a:rPr lang="en-US" sz="2800" smtClean="0">
                    <a:latin typeface="Calibri"/>
                  </a:rPr>
                  <a:t>4</a:t>
                </a:r>
                <a:endParaRPr lang="en-US" sz="2800">
                  <a:latin typeface="Calibri"/>
                </a:endParaRPr>
              </a:p>
            </p:txBody>
          </p:sp>
          <p:pic>
            <p:nvPicPr>
              <p:cNvPr id="16" name="mmprod_answer_input10072" descr="radio1.emf"/>
              <p:cNvPicPr>
                <a:picLocks noChangeAspect="1"/>
              </p:cNvPicPr>
              <p:nvPr>
                <p:custDataLst>
                  <p:tags r:id="rId23"/>
                </p:custDataLst>
              </p:nvPr>
            </p:nvPicPr>
            <p:blipFill>
              <a:blip r:embed="rId32"/>
              <a:stretch>
                <a:fillRect/>
              </a:stretch>
            </p:blipFill>
            <p:spPr>
              <a:xfrm>
                <a:off x="673100" y="2955899"/>
                <a:ext cx="205646" cy="204522"/>
              </a:xfrm>
              <a:prstGeom prst="rect">
                <a:avLst/>
              </a:prstGeom>
            </p:spPr>
          </p:pic>
        </p:grpSp>
        <p:grpSp>
          <p:nvGrpSpPr>
            <p:cNvPr id="22" name="mmprod_answer10074"/>
            <p:cNvGrpSpPr/>
            <p:nvPr>
              <p:custDataLst>
                <p:tags r:id="rId17"/>
              </p:custDataLst>
            </p:nvPr>
          </p:nvGrpSpPr>
          <p:grpSpPr>
            <a:xfrm>
              <a:off x="673100" y="3444241"/>
              <a:ext cx="5755640" cy="426719"/>
              <a:chOff x="673100" y="3444241"/>
              <a:chExt cx="5755640" cy="426719"/>
            </a:xfrm>
          </p:grpSpPr>
          <p:sp>
            <p:nvSpPr>
              <p:cNvPr id="19" name="mmprod_s2_10074"/>
              <p:cNvSpPr txBox="1"/>
              <p:nvPr>
                <p:custDataLst>
                  <p:tags r:id="rId18"/>
                </p:custDataLst>
              </p:nvPr>
            </p:nvSpPr>
            <p:spPr>
              <a:xfrm>
                <a:off x="1079500" y="3444241"/>
                <a:ext cx="488950" cy="426719"/>
              </a:xfrm>
              <a:prstGeom prst="rect">
                <a:avLst/>
              </a:prstGeom>
              <a:noFill/>
              <a:effectLst/>
            </p:spPr>
            <p:txBody>
              <a:bodyPr vert="horz" wrap="none" lIns="0" tIns="0" rIns="0" bIns="0" rtlCol="0" anchor="ctr">
                <a:noAutofit/>
              </a:bodyPr>
              <a:lstStyle/>
              <a:p>
                <a:r>
                  <a:rPr lang="en-US" sz="2800" smtClean="0">
                    <a:latin typeface="Calibri"/>
                  </a:rPr>
                  <a:t>D) </a:t>
                </a:r>
                <a:endParaRPr lang="en-US" sz="2800">
                  <a:latin typeface="Calibri"/>
                </a:endParaRPr>
              </a:p>
            </p:txBody>
          </p:sp>
          <p:sp>
            <p:nvSpPr>
              <p:cNvPr id="20" name="mmprod_s1_10074"/>
              <p:cNvSpPr txBox="1"/>
              <p:nvPr>
                <p:custDataLst>
                  <p:tags r:id="rId19"/>
                </p:custDataLst>
              </p:nvPr>
            </p:nvSpPr>
            <p:spPr>
              <a:xfrm>
                <a:off x="1574800" y="3444241"/>
                <a:ext cx="4853940" cy="426719"/>
              </a:xfrm>
              <a:prstGeom prst="rect">
                <a:avLst/>
              </a:prstGeom>
              <a:noFill/>
              <a:effectLst/>
            </p:spPr>
            <p:txBody>
              <a:bodyPr vert="horz" lIns="0" tIns="0" rIns="0" bIns="0" rtlCol="0" anchor="ctr">
                <a:noAutofit/>
              </a:bodyPr>
              <a:lstStyle/>
              <a:p>
                <a:r>
                  <a:rPr lang="en-US" sz="2800" smtClean="0">
                    <a:latin typeface="Calibri"/>
                  </a:rPr>
                  <a:t>3</a:t>
                </a:r>
                <a:endParaRPr lang="en-US" sz="2800">
                  <a:latin typeface="Calibri"/>
                </a:endParaRPr>
              </a:p>
            </p:txBody>
          </p:sp>
          <p:pic>
            <p:nvPicPr>
              <p:cNvPr id="21" name="mmprod_answer_input10074" descr="radio1.emf"/>
              <p:cNvPicPr>
                <a:picLocks noChangeAspect="1"/>
              </p:cNvPicPr>
              <p:nvPr>
                <p:custDataLst>
                  <p:tags r:id="rId20"/>
                </p:custDataLst>
              </p:nvPr>
            </p:nvPicPr>
            <p:blipFill>
              <a:blip r:embed="rId32"/>
              <a:stretch>
                <a:fillRect/>
              </a:stretch>
            </p:blipFill>
            <p:spPr>
              <a:xfrm>
                <a:off x="673100" y="3555339"/>
                <a:ext cx="205646" cy="204522"/>
              </a:xfrm>
              <a:prstGeom prst="rect">
                <a:avLst/>
              </a:prstGeom>
            </p:spPr>
          </p:pic>
        </p:grpSp>
      </p:grpSp>
      <p:sp>
        <p:nvSpPr>
          <p:cNvPr id="23" name="mmprod_feedback_7000"/>
          <p:cNvSpPr/>
          <p:nvPr>
            <p:custDataLst>
              <p:tags r:id="rId3"/>
            </p:custDataLst>
          </p:nvPr>
        </p:nvSpPr>
        <p:spPr>
          <a:xfrm>
            <a:off x="868680" y="4542075"/>
            <a:ext cx="3291840" cy="678895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Correct - Click anywhere to continue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24" name="mmprod_feedback_7002"/>
          <p:cNvSpPr/>
          <p:nvPr>
            <p:custDataLst>
              <p:tags r:id="rId4"/>
            </p:custDataLst>
          </p:nvPr>
        </p:nvSpPr>
        <p:spPr>
          <a:xfrm>
            <a:off x="4983479" y="4542075"/>
            <a:ext cx="3291840" cy="678895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Incorrect - Click anywhere to continue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25" name="mmprod_feedback_7009"/>
          <p:cNvSpPr/>
          <p:nvPr>
            <p:custDataLst>
              <p:tags r:id="rId5"/>
            </p:custDataLst>
          </p:nvPr>
        </p:nvSpPr>
        <p:spPr>
          <a:xfrm>
            <a:off x="2514600" y="5334119"/>
            <a:ext cx="329184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You answered this correctly!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26" name="mmprod_feedback_7006"/>
          <p:cNvSpPr/>
          <p:nvPr>
            <p:custDataLst>
              <p:tags r:id="rId6"/>
            </p:custDataLst>
          </p:nvPr>
        </p:nvSpPr>
        <p:spPr>
          <a:xfrm>
            <a:off x="2514600" y="4994671"/>
            <a:ext cx="658368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r>
              <a:rPr lang="en-US" smtClean="0">
                <a:solidFill>
                  <a:srgbClr val="2B333C"/>
                </a:solidFill>
                <a:latin typeface="Calibri"/>
              </a:rPr>
              <a:t>Your answer: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27" name="mmprod_feedback_7010"/>
          <p:cNvSpPr/>
          <p:nvPr>
            <p:custDataLst>
              <p:tags r:id="rId7"/>
            </p:custDataLst>
          </p:nvPr>
        </p:nvSpPr>
        <p:spPr>
          <a:xfrm>
            <a:off x="2514600" y="5673566"/>
            <a:ext cx="658368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r>
              <a:rPr lang="en-US" smtClean="0">
                <a:solidFill>
                  <a:srgbClr val="2B333C"/>
                </a:solidFill>
                <a:latin typeface="Calibri"/>
              </a:rPr>
              <a:t>The correct answer is: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28" name="mmprod_feedback_7011"/>
          <p:cNvSpPr/>
          <p:nvPr>
            <p:custDataLst>
              <p:tags r:id="rId8"/>
            </p:custDataLst>
          </p:nvPr>
        </p:nvSpPr>
        <p:spPr>
          <a:xfrm>
            <a:off x="2514600" y="5334119"/>
            <a:ext cx="329184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You did not answer this question completely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29" name="mmprod_feedback_7007"/>
          <p:cNvSpPr/>
          <p:nvPr>
            <p:custDataLst>
              <p:tags r:id="rId9"/>
            </p:custDataLst>
          </p:nvPr>
        </p:nvSpPr>
        <p:spPr>
          <a:xfrm>
            <a:off x="2679192" y="5663303"/>
            <a:ext cx="3291840" cy="678895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You must answer the question before continuing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grpSp>
        <p:nvGrpSpPr>
          <p:cNvPr id="32" name="mmprod_Button104"/>
          <p:cNvGrpSpPr/>
          <p:nvPr>
            <p:custDataLst>
              <p:tags r:id="rId10"/>
            </p:custDataLst>
          </p:nvPr>
        </p:nvGrpSpPr>
        <p:grpSpPr>
          <a:xfrm>
            <a:off x="6306819" y="5718826"/>
            <a:ext cx="1145540" cy="407336"/>
            <a:chOff x="6306819" y="5718826"/>
            <a:chExt cx="1145540" cy="407336"/>
          </a:xfrm>
        </p:grpSpPr>
        <p:sp>
          <p:nvSpPr>
            <p:cNvPr id="30" name="mmprod_ButtonShape104"/>
            <p:cNvSpPr/>
            <p:nvPr/>
          </p:nvSpPr>
          <p:spPr>
            <a:xfrm>
              <a:off x="6306819" y="5718826"/>
              <a:ext cx="1145540" cy="4073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latin typeface="Calibri"/>
                </a:rPr>
                <a:t>Submit</a:t>
              </a:r>
              <a:endParaRPr lang="en-US" sz="1400">
                <a:latin typeface="Calibri"/>
              </a:endParaRPr>
            </a:p>
          </p:txBody>
        </p:sp>
        <p:sp>
          <p:nvSpPr>
            <p:cNvPr id="31" name="mmprod_ButtonText105"/>
            <p:cNvSpPr/>
            <p:nvPr>
              <p:custDataLst>
                <p:tags r:id="rId13"/>
              </p:custDataLst>
            </p:nvPr>
          </p:nvSpPr>
          <p:spPr>
            <a:xfrm>
              <a:off x="6332219" y="5744226"/>
              <a:ext cx="1094740" cy="3565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Calibri"/>
                </a:rPr>
                <a:t>Submit</a:t>
              </a:r>
              <a:endParaRPr lang="en-US" sz="1400">
                <a:solidFill>
                  <a:srgbClr val="2B333C"/>
                </a:solidFill>
                <a:latin typeface="Calibri"/>
              </a:endParaRPr>
            </a:p>
          </p:txBody>
        </p:sp>
      </p:grpSp>
      <p:grpSp>
        <p:nvGrpSpPr>
          <p:cNvPr id="35" name="mmprod_Button106"/>
          <p:cNvGrpSpPr/>
          <p:nvPr>
            <p:custDataLst>
              <p:tags r:id="rId11"/>
            </p:custDataLst>
          </p:nvPr>
        </p:nvGrpSpPr>
        <p:grpSpPr>
          <a:xfrm>
            <a:off x="7541259" y="5718826"/>
            <a:ext cx="1145541" cy="407336"/>
            <a:chOff x="7541259" y="5718826"/>
            <a:chExt cx="1145541" cy="407336"/>
          </a:xfrm>
        </p:grpSpPr>
        <p:sp>
          <p:nvSpPr>
            <p:cNvPr id="33" name="mmprod_ButtonShape106"/>
            <p:cNvSpPr/>
            <p:nvPr/>
          </p:nvSpPr>
          <p:spPr>
            <a:xfrm>
              <a:off x="7541259" y="5718826"/>
              <a:ext cx="1145541" cy="4073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latin typeface="Calibri"/>
                </a:rPr>
                <a:t>Clear</a:t>
              </a:r>
              <a:endParaRPr lang="en-US" sz="1400">
                <a:latin typeface="Calibri"/>
              </a:endParaRPr>
            </a:p>
          </p:txBody>
        </p:sp>
        <p:sp>
          <p:nvSpPr>
            <p:cNvPr id="34" name="mmprod_ButtonText107"/>
            <p:cNvSpPr/>
            <p:nvPr>
              <p:custDataLst>
                <p:tags r:id="rId12"/>
              </p:custDataLst>
            </p:nvPr>
          </p:nvSpPr>
          <p:spPr>
            <a:xfrm>
              <a:off x="7566659" y="5744226"/>
              <a:ext cx="1094741" cy="3565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Calibri"/>
                </a:rPr>
                <a:t>Clear</a:t>
              </a:r>
              <a:endParaRPr lang="en-US" sz="1400">
                <a:solidFill>
                  <a:srgbClr val="2B333C"/>
                </a:solidFill>
                <a:latin typeface="Calibri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 autoUpdateAnimBg="0"/>
      <p:bldP spid="24" grpId="0" animBg="1" autoUpdateAnimBg="0"/>
      <p:bldP spid="25" grpId="0" animBg="1" autoUpdateAnimBg="0"/>
      <p:bldP spid="26" grpId="0" animBg="1" autoUpdateAnimBg="0"/>
      <p:bldP spid="27" grpId="0" animBg="1" autoUpdateAnimBg="0"/>
      <p:bldP spid="28" grpId="0" animBg="1" autoUpdateAnimBg="0"/>
      <p:bldP spid="29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mprod_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3400" y="2057400"/>
            <a:ext cx="2209800" cy="1143000"/>
          </a:xfrm>
          <a:effectLst/>
        </p:spPr>
        <p:txBody>
          <a:bodyPr wrap="square" lIns="0" tIns="0" rIns="0" bIns="0" anchor="ctr">
            <a:noAutofit/>
          </a:bodyPr>
          <a:lstStyle/>
          <a:p>
            <a:r>
              <a:rPr lang="en-US" dirty="0" smtClean="0">
                <a:latin typeface="Calibri"/>
              </a:rPr>
              <a:t>6-1=</a:t>
            </a:r>
            <a:endParaRPr lang="en-US" dirty="0">
              <a:latin typeface="Calibri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657600" y="1600200"/>
            <a:ext cx="4343400" cy="2225039"/>
            <a:chOff x="673100" y="1645921"/>
            <a:chExt cx="5755640" cy="2225039"/>
          </a:xfrm>
        </p:grpSpPr>
        <p:grpSp>
          <p:nvGrpSpPr>
            <p:cNvPr id="7" name="mmprod_answer10080"/>
            <p:cNvGrpSpPr/>
            <p:nvPr>
              <p:custDataLst>
                <p:tags r:id="rId14"/>
              </p:custDataLst>
            </p:nvPr>
          </p:nvGrpSpPr>
          <p:grpSpPr>
            <a:xfrm>
              <a:off x="673100" y="1645921"/>
              <a:ext cx="5755640" cy="426719"/>
              <a:chOff x="673100" y="1645921"/>
              <a:chExt cx="5755640" cy="426719"/>
            </a:xfrm>
          </p:grpSpPr>
          <p:sp>
            <p:nvSpPr>
              <p:cNvPr id="4" name="mmprod_s2_10080"/>
              <p:cNvSpPr txBox="1"/>
              <p:nvPr>
                <p:custDataLst>
                  <p:tags r:id="rId27"/>
                </p:custDataLst>
              </p:nvPr>
            </p:nvSpPr>
            <p:spPr>
              <a:xfrm>
                <a:off x="1079500" y="1645921"/>
                <a:ext cx="476250" cy="426719"/>
              </a:xfrm>
              <a:prstGeom prst="rect">
                <a:avLst/>
              </a:prstGeom>
              <a:noFill/>
              <a:effectLst/>
            </p:spPr>
            <p:txBody>
              <a:bodyPr vert="horz" wrap="none" lIns="0" tIns="0" rIns="0" bIns="0" rtlCol="0" anchor="ctr">
                <a:noAutofit/>
              </a:bodyPr>
              <a:lstStyle/>
              <a:p>
                <a:r>
                  <a:rPr lang="en-US" sz="2800" dirty="0" smtClean="0">
                    <a:latin typeface="Calibri"/>
                  </a:rPr>
                  <a:t>A) </a:t>
                </a:r>
                <a:endParaRPr lang="en-US" sz="2800" dirty="0">
                  <a:latin typeface="Calibri"/>
                </a:endParaRPr>
              </a:p>
            </p:txBody>
          </p:sp>
          <p:sp>
            <p:nvSpPr>
              <p:cNvPr id="5" name="mmprod_s1_10080"/>
              <p:cNvSpPr txBox="1"/>
              <p:nvPr>
                <p:custDataLst>
                  <p:tags r:id="rId28"/>
                </p:custDataLst>
              </p:nvPr>
            </p:nvSpPr>
            <p:spPr>
              <a:xfrm>
                <a:off x="1549401" y="1645921"/>
                <a:ext cx="4879339" cy="426719"/>
              </a:xfrm>
              <a:prstGeom prst="rect">
                <a:avLst/>
              </a:prstGeom>
              <a:noFill/>
              <a:effectLst/>
            </p:spPr>
            <p:txBody>
              <a:bodyPr vert="horz" lIns="0" tIns="0" rIns="0" bIns="0" rtlCol="0" anchor="ctr">
                <a:noAutofit/>
              </a:bodyPr>
              <a:lstStyle/>
              <a:p>
                <a:r>
                  <a:rPr lang="en-US" sz="2800" dirty="0" smtClean="0">
                    <a:latin typeface="Calibri"/>
                  </a:rPr>
                  <a:t>5</a:t>
                </a:r>
                <a:endParaRPr lang="en-US" sz="2800" dirty="0">
                  <a:latin typeface="Calibri"/>
                </a:endParaRPr>
              </a:p>
            </p:txBody>
          </p:sp>
          <p:pic>
            <p:nvPicPr>
              <p:cNvPr id="6" name="mmprod_answer_input10080" descr="radio2.emf"/>
              <p:cNvPicPr>
                <a:picLocks noChangeAspect="1"/>
              </p:cNvPicPr>
              <p:nvPr>
                <p:custDataLst>
                  <p:tags r:id="rId29"/>
                </p:custDataLst>
              </p:nvPr>
            </p:nvPicPr>
            <p:blipFill>
              <a:blip r:embed="rId31"/>
              <a:stretch>
                <a:fillRect/>
              </a:stretch>
            </p:blipFill>
            <p:spPr>
              <a:xfrm>
                <a:off x="673100" y="1757019"/>
                <a:ext cx="205646" cy="204522"/>
              </a:xfrm>
              <a:prstGeom prst="rect">
                <a:avLst/>
              </a:prstGeom>
            </p:spPr>
          </p:pic>
        </p:grpSp>
        <p:grpSp>
          <p:nvGrpSpPr>
            <p:cNvPr id="12" name="mmprod_answer10082"/>
            <p:cNvGrpSpPr/>
            <p:nvPr>
              <p:custDataLst>
                <p:tags r:id="rId15"/>
              </p:custDataLst>
            </p:nvPr>
          </p:nvGrpSpPr>
          <p:grpSpPr>
            <a:xfrm>
              <a:off x="673100" y="2245361"/>
              <a:ext cx="5755640" cy="426719"/>
              <a:chOff x="673100" y="2245361"/>
              <a:chExt cx="5755640" cy="426719"/>
            </a:xfrm>
          </p:grpSpPr>
          <p:sp>
            <p:nvSpPr>
              <p:cNvPr id="9" name="mmprod_s2_10082"/>
              <p:cNvSpPr txBox="1"/>
              <p:nvPr>
                <p:custDataLst>
                  <p:tags r:id="rId24"/>
                </p:custDataLst>
              </p:nvPr>
            </p:nvSpPr>
            <p:spPr>
              <a:xfrm>
                <a:off x="1079500" y="2245361"/>
                <a:ext cx="463550" cy="426719"/>
              </a:xfrm>
              <a:prstGeom prst="rect">
                <a:avLst/>
              </a:prstGeom>
              <a:noFill/>
              <a:effectLst/>
            </p:spPr>
            <p:txBody>
              <a:bodyPr vert="horz" wrap="none" lIns="0" tIns="0" rIns="0" bIns="0" rtlCol="0" anchor="ctr">
                <a:noAutofit/>
              </a:bodyPr>
              <a:lstStyle/>
              <a:p>
                <a:r>
                  <a:rPr lang="en-US" sz="2800" smtClean="0">
                    <a:latin typeface="Calibri"/>
                  </a:rPr>
                  <a:t>B) </a:t>
                </a:r>
                <a:endParaRPr lang="en-US" sz="2800">
                  <a:latin typeface="Calibri"/>
                </a:endParaRPr>
              </a:p>
            </p:txBody>
          </p:sp>
          <p:sp>
            <p:nvSpPr>
              <p:cNvPr id="10" name="mmprod_s1_10082"/>
              <p:cNvSpPr txBox="1"/>
              <p:nvPr>
                <p:custDataLst>
                  <p:tags r:id="rId25"/>
                </p:custDataLst>
              </p:nvPr>
            </p:nvSpPr>
            <p:spPr>
              <a:xfrm>
                <a:off x="1549400" y="2245361"/>
                <a:ext cx="4879340" cy="426719"/>
              </a:xfrm>
              <a:prstGeom prst="rect">
                <a:avLst/>
              </a:prstGeom>
              <a:noFill/>
              <a:effectLst/>
            </p:spPr>
            <p:txBody>
              <a:bodyPr vert="horz" lIns="0" tIns="0" rIns="0" bIns="0" rtlCol="0" anchor="ctr">
                <a:noAutofit/>
              </a:bodyPr>
              <a:lstStyle/>
              <a:p>
                <a:r>
                  <a:rPr lang="en-US" sz="2800" dirty="0" smtClean="0">
                    <a:latin typeface="Calibri"/>
                  </a:rPr>
                  <a:t>4</a:t>
                </a:r>
                <a:endParaRPr lang="en-US" sz="2800" dirty="0">
                  <a:latin typeface="Calibri"/>
                </a:endParaRPr>
              </a:p>
            </p:txBody>
          </p:sp>
          <p:pic>
            <p:nvPicPr>
              <p:cNvPr id="11" name="mmprod_answer_input10082" descr="radio1.emf"/>
              <p:cNvPicPr>
                <a:picLocks noChangeAspect="1"/>
              </p:cNvPicPr>
              <p:nvPr>
                <p:custDataLst>
                  <p:tags r:id="rId26"/>
                </p:custDataLst>
              </p:nvPr>
            </p:nvPicPr>
            <p:blipFill>
              <a:blip r:embed="rId32"/>
              <a:stretch>
                <a:fillRect/>
              </a:stretch>
            </p:blipFill>
            <p:spPr>
              <a:xfrm>
                <a:off x="673100" y="2356459"/>
                <a:ext cx="205646" cy="204522"/>
              </a:xfrm>
              <a:prstGeom prst="rect">
                <a:avLst/>
              </a:prstGeom>
            </p:spPr>
          </p:pic>
        </p:grpSp>
        <p:grpSp>
          <p:nvGrpSpPr>
            <p:cNvPr id="17" name="mmprod_answer10084"/>
            <p:cNvGrpSpPr/>
            <p:nvPr>
              <p:custDataLst>
                <p:tags r:id="rId16"/>
              </p:custDataLst>
            </p:nvPr>
          </p:nvGrpSpPr>
          <p:grpSpPr>
            <a:xfrm>
              <a:off x="673100" y="2844801"/>
              <a:ext cx="5755640" cy="426719"/>
              <a:chOff x="673100" y="2844801"/>
              <a:chExt cx="5755640" cy="426719"/>
            </a:xfrm>
          </p:grpSpPr>
          <p:sp>
            <p:nvSpPr>
              <p:cNvPr id="14" name="mmprod_s2_10084"/>
              <p:cNvSpPr txBox="1"/>
              <p:nvPr>
                <p:custDataLst>
                  <p:tags r:id="rId21"/>
                </p:custDataLst>
              </p:nvPr>
            </p:nvSpPr>
            <p:spPr>
              <a:xfrm>
                <a:off x="1079500" y="2844801"/>
                <a:ext cx="458787" cy="426719"/>
              </a:xfrm>
              <a:prstGeom prst="rect">
                <a:avLst/>
              </a:prstGeom>
              <a:noFill/>
              <a:effectLst/>
            </p:spPr>
            <p:txBody>
              <a:bodyPr vert="horz" wrap="none" lIns="0" tIns="0" rIns="0" bIns="0" rtlCol="0" anchor="ctr">
                <a:noAutofit/>
              </a:bodyPr>
              <a:lstStyle/>
              <a:p>
                <a:r>
                  <a:rPr lang="en-US" sz="2800" smtClean="0">
                    <a:latin typeface="Calibri"/>
                  </a:rPr>
                  <a:t>C) </a:t>
                </a:r>
                <a:endParaRPr lang="en-US" sz="2800">
                  <a:latin typeface="Calibri"/>
                </a:endParaRPr>
              </a:p>
            </p:txBody>
          </p:sp>
          <p:sp>
            <p:nvSpPr>
              <p:cNvPr id="15" name="mmprod_s1_10084"/>
              <p:cNvSpPr txBox="1"/>
              <p:nvPr>
                <p:custDataLst>
                  <p:tags r:id="rId22"/>
                </p:custDataLst>
              </p:nvPr>
            </p:nvSpPr>
            <p:spPr>
              <a:xfrm>
                <a:off x="1536700" y="2844801"/>
                <a:ext cx="4892040" cy="426719"/>
              </a:xfrm>
              <a:prstGeom prst="rect">
                <a:avLst/>
              </a:prstGeom>
              <a:noFill/>
              <a:effectLst/>
            </p:spPr>
            <p:txBody>
              <a:bodyPr vert="horz" lIns="0" tIns="0" rIns="0" bIns="0" rtlCol="0" anchor="ctr">
                <a:noAutofit/>
              </a:bodyPr>
              <a:lstStyle/>
              <a:p>
                <a:r>
                  <a:rPr lang="en-US" sz="2800" smtClean="0">
                    <a:latin typeface="Calibri"/>
                  </a:rPr>
                  <a:t>3</a:t>
                </a:r>
                <a:endParaRPr lang="en-US" sz="2800">
                  <a:latin typeface="Calibri"/>
                </a:endParaRPr>
              </a:p>
            </p:txBody>
          </p:sp>
          <p:pic>
            <p:nvPicPr>
              <p:cNvPr id="16" name="mmprod_answer_input10084" descr="radio1.emf"/>
              <p:cNvPicPr>
                <a:picLocks noChangeAspect="1"/>
              </p:cNvPicPr>
              <p:nvPr>
                <p:custDataLst>
                  <p:tags r:id="rId23"/>
                </p:custDataLst>
              </p:nvPr>
            </p:nvPicPr>
            <p:blipFill>
              <a:blip r:embed="rId32"/>
              <a:stretch>
                <a:fillRect/>
              </a:stretch>
            </p:blipFill>
            <p:spPr>
              <a:xfrm>
                <a:off x="673100" y="2955899"/>
                <a:ext cx="205646" cy="204522"/>
              </a:xfrm>
              <a:prstGeom prst="rect">
                <a:avLst/>
              </a:prstGeom>
            </p:spPr>
          </p:pic>
        </p:grpSp>
        <p:grpSp>
          <p:nvGrpSpPr>
            <p:cNvPr id="22" name="mmprod_answer10086"/>
            <p:cNvGrpSpPr/>
            <p:nvPr>
              <p:custDataLst>
                <p:tags r:id="rId17"/>
              </p:custDataLst>
            </p:nvPr>
          </p:nvGrpSpPr>
          <p:grpSpPr>
            <a:xfrm>
              <a:off x="673100" y="3444241"/>
              <a:ext cx="5755640" cy="426719"/>
              <a:chOff x="673100" y="3444241"/>
              <a:chExt cx="5755640" cy="426719"/>
            </a:xfrm>
          </p:grpSpPr>
          <p:sp>
            <p:nvSpPr>
              <p:cNvPr id="19" name="mmprod_s2_10086"/>
              <p:cNvSpPr txBox="1"/>
              <p:nvPr>
                <p:custDataLst>
                  <p:tags r:id="rId18"/>
                </p:custDataLst>
              </p:nvPr>
            </p:nvSpPr>
            <p:spPr>
              <a:xfrm>
                <a:off x="1079500" y="3444241"/>
                <a:ext cx="488950" cy="426719"/>
              </a:xfrm>
              <a:prstGeom prst="rect">
                <a:avLst/>
              </a:prstGeom>
              <a:noFill/>
              <a:effectLst/>
            </p:spPr>
            <p:txBody>
              <a:bodyPr vert="horz" wrap="none" lIns="0" tIns="0" rIns="0" bIns="0" rtlCol="0" anchor="ctr">
                <a:noAutofit/>
              </a:bodyPr>
              <a:lstStyle/>
              <a:p>
                <a:r>
                  <a:rPr lang="en-US" sz="2800" smtClean="0">
                    <a:latin typeface="Calibri"/>
                  </a:rPr>
                  <a:t>D) </a:t>
                </a:r>
                <a:endParaRPr lang="en-US" sz="2800">
                  <a:latin typeface="Calibri"/>
                </a:endParaRPr>
              </a:p>
            </p:txBody>
          </p:sp>
          <p:sp>
            <p:nvSpPr>
              <p:cNvPr id="20" name="mmprod_s1_10086"/>
              <p:cNvSpPr txBox="1"/>
              <p:nvPr>
                <p:custDataLst>
                  <p:tags r:id="rId19"/>
                </p:custDataLst>
              </p:nvPr>
            </p:nvSpPr>
            <p:spPr>
              <a:xfrm>
                <a:off x="1574800" y="3444241"/>
                <a:ext cx="4853940" cy="426719"/>
              </a:xfrm>
              <a:prstGeom prst="rect">
                <a:avLst/>
              </a:prstGeom>
              <a:noFill/>
              <a:effectLst/>
            </p:spPr>
            <p:txBody>
              <a:bodyPr vert="horz" lIns="0" tIns="0" rIns="0" bIns="0" rtlCol="0" anchor="ctr">
                <a:noAutofit/>
              </a:bodyPr>
              <a:lstStyle/>
              <a:p>
                <a:r>
                  <a:rPr lang="en-US" sz="2800" smtClean="0">
                    <a:latin typeface="Calibri"/>
                  </a:rPr>
                  <a:t>2</a:t>
                </a:r>
                <a:endParaRPr lang="en-US" sz="2800">
                  <a:latin typeface="Calibri"/>
                </a:endParaRPr>
              </a:p>
            </p:txBody>
          </p:sp>
          <p:pic>
            <p:nvPicPr>
              <p:cNvPr id="21" name="mmprod_answer_input10086" descr="radio1.emf"/>
              <p:cNvPicPr>
                <a:picLocks noChangeAspect="1"/>
              </p:cNvPicPr>
              <p:nvPr>
                <p:custDataLst>
                  <p:tags r:id="rId20"/>
                </p:custDataLst>
              </p:nvPr>
            </p:nvPicPr>
            <p:blipFill>
              <a:blip r:embed="rId32"/>
              <a:stretch>
                <a:fillRect/>
              </a:stretch>
            </p:blipFill>
            <p:spPr>
              <a:xfrm>
                <a:off x="673100" y="3555339"/>
                <a:ext cx="205646" cy="204522"/>
              </a:xfrm>
              <a:prstGeom prst="rect">
                <a:avLst/>
              </a:prstGeom>
            </p:spPr>
          </p:pic>
        </p:grpSp>
      </p:grpSp>
      <p:sp>
        <p:nvSpPr>
          <p:cNvPr id="23" name="mmprod_feedback_7000"/>
          <p:cNvSpPr/>
          <p:nvPr>
            <p:custDataLst>
              <p:tags r:id="rId3"/>
            </p:custDataLst>
          </p:nvPr>
        </p:nvSpPr>
        <p:spPr>
          <a:xfrm>
            <a:off x="868680" y="4542075"/>
            <a:ext cx="3291840" cy="678895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Correct - Click anywhere to continue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24" name="mmprod_feedback_7002"/>
          <p:cNvSpPr/>
          <p:nvPr>
            <p:custDataLst>
              <p:tags r:id="rId4"/>
            </p:custDataLst>
          </p:nvPr>
        </p:nvSpPr>
        <p:spPr>
          <a:xfrm>
            <a:off x="4983479" y="4542075"/>
            <a:ext cx="3291840" cy="678895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Incorrect - Click anywhere to continue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25" name="mmprod_feedback_7009"/>
          <p:cNvSpPr/>
          <p:nvPr>
            <p:custDataLst>
              <p:tags r:id="rId5"/>
            </p:custDataLst>
          </p:nvPr>
        </p:nvSpPr>
        <p:spPr>
          <a:xfrm>
            <a:off x="2514600" y="5334119"/>
            <a:ext cx="329184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You answered this correctly!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26" name="mmprod_feedback_7006"/>
          <p:cNvSpPr/>
          <p:nvPr>
            <p:custDataLst>
              <p:tags r:id="rId6"/>
            </p:custDataLst>
          </p:nvPr>
        </p:nvSpPr>
        <p:spPr>
          <a:xfrm>
            <a:off x="2514600" y="4994671"/>
            <a:ext cx="658368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r>
              <a:rPr lang="en-US" smtClean="0">
                <a:solidFill>
                  <a:srgbClr val="2B333C"/>
                </a:solidFill>
                <a:latin typeface="Calibri"/>
              </a:rPr>
              <a:t>Your answer: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27" name="mmprod_feedback_7010"/>
          <p:cNvSpPr/>
          <p:nvPr>
            <p:custDataLst>
              <p:tags r:id="rId7"/>
            </p:custDataLst>
          </p:nvPr>
        </p:nvSpPr>
        <p:spPr>
          <a:xfrm>
            <a:off x="2514600" y="5673566"/>
            <a:ext cx="658368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Autofit/>
          </a:bodyPr>
          <a:lstStyle/>
          <a:p>
            <a:r>
              <a:rPr lang="en-US" smtClean="0">
                <a:solidFill>
                  <a:srgbClr val="2B333C"/>
                </a:solidFill>
                <a:latin typeface="Calibri"/>
              </a:rPr>
              <a:t>The correct answer is: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28" name="mmprod_feedback_7011"/>
          <p:cNvSpPr/>
          <p:nvPr>
            <p:custDataLst>
              <p:tags r:id="rId8"/>
            </p:custDataLst>
          </p:nvPr>
        </p:nvSpPr>
        <p:spPr>
          <a:xfrm>
            <a:off x="2514600" y="5334119"/>
            <a:ext cx="3291840" cy="678894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You did not answer this question completely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sp>
        <p:nvSpPr>
          <p:cNvPr id="29" name="mmprod_feedback_7007"/>
          <p:cNvSpPr/>
          <p:nvPr>
            <p:custDataLst>
              <p:tags r:id="rId9"/>
            </p:custDataLst>
          </p:nvPr>
        </p:nvSpPr>
        <p:spPr>
          <a:xfrm>
            <a:off x="2679192" y="5663303"/>
            <a:ext cx="3291840" cy="678895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  <a:latin typeface="Calibri"/>
              </a:rPr>
              <a:t>You must answer the question before continuing</a:t>
            </a:r>
            <a:endParaRPr lang="en-US">
              <a:solidFill>
                <a:srgbClr val="2B333C"/>
              </a:solidFill>
              <a:latin typeface="Calibri"/>
            </a:endParaRPr>
          </a:p>
        </p:txBody>
      </p:sp>
      <p:grpSp>
        <p:nvGrpSpPr>
          <p:cNvPr id="32" name="mmprod_Button104"/>
          <p:cNvGrpSpPr/>
          <p:nvPr>
            <p:custDataLst>
              <p:tags r:id="rId10"/>
            </p:custDataLst>
          </p:nvPr>
        </p:nvGrpSpPr>
        <p:grpSpPr>
          <a:xfrm>
            <a:off x="6306819" y="5718826"/>
            <a:ext cx="1145540" cy="407336"/>
            <a:chOff x="6306819" y="5718826"/>
            <a:chExt cx="1145540" cy="407336"/>
          </a:xfrm>
        </p:grpSpPr>
        <p:sp>
          <p:nvSpPr>
            <p:cNvPr id="30" name="mmprod_ButtonShape104"/>
            <p:cNvSpPr/>
            <p:nvPr/>
          </p:nvSpPr>
          <p:spPr>
            <a:xfrm>
              <a:off x="6306819" y="5718826"/>
              <a:ext cx="1145540" cy="4073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latin typeface="Calibri"/>
                </a:rPr>
                <a:t>Submit</a:t>
              </a:r>
              <a:endParaRPr lang="en-US" sz="1400">
                <a:latin typeface="Calibri"/>
              </a:endParaRPr>
            </a:p>
          </p:txBody>
        </p:sp>
        <p:sp>
          <p:nvSpPr>
            <p:cNvPr id="31" name="mmprod_ButtonText105"/>
            <p:cNvSpPr/>
            <p:nvPr>
              <p:custDataLst>
                <p:tags r:id="rId13"/>
              </p:custDataLst>
            </p:nvPr>
          </p:nvSpPr>
          <p:spPr>
            <a:xfrm>
              <a:off x="6332219" y="5744226"/>
              <a:ext cx="1094740" cy="3565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Calibri"/>
                </a:rPr>
                <a:t>Submit</a:t>
              </a:r>
              <a:endParaRPr lang="en-US" sz="1400">
                <a:solidFill>
                  <a:srgbClr val="2B333C"/>
                </a:solidFill>
                <a:latin typeface="Calibri"/>
              </a:endParaRPr>
            </a:p>
          </p:txBody>
        </p:sp>
      </p:grpSp>
      <p:grpSp>
        <p:nvGrpSpPr>
          <p:cNvPr id="35" name="mmprod_Button106"/>
          <p:cNvGrpSpPr/>
          <p:nvPr>
            <p:custDataLst>
              <p:tags r:id="rId11"/>
            </p:custDataLst>
          </p:nvPr>
        </p:nvGrpSpPr>
        <p:grpSpPr>
          <a:xfrm>
            <a:off x="7541259" y="5718826"/>
            <a:ext cx="1145541" cy="407336"/>
            <a:chOff x="7541259" y="5718826"/>
            <a:chExt cx="1145541" cy="407336"/>
          </a:xfrm>
        </p:grpSpPr>
        <p:sp>
          <p:nvSpPr>
            <p:cNvPr id="33" name="mmprod_ButtonShape106"/>
            <p:cNvSpPr/>
            <p:nvPr/>
          </p:nvSpPr>
          <p:spPr>
            <a:xfrm>
              <a:off x="7541259" y="5718826"/>
              <a:ext cx="1145541" cy="4073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>
                  <a:latin typeface="Calibri"/>
                </a:rPr>
                <a:t>Clear</a:t>
              </a:r>
              <a:endParaRPr lang="en-US" sz="1400">
                <a:latin typeface="Calibri"/>
              </a:endParaRPr>
            </a:p>
          </p:txBody>
        </p:sp>
        <p:sp>
          <p:nvSpPr>
            <p:cNvPr id="34" name="mmprod_ButtonText107"/>
            <p:cNvSpPr/>
            <p:nvPr>
              <p:custDataLst>
                <p:tags r:id="rId12"/>
              </p:custDataLst>
            </p:nvPr>
          </p:nvSpPr>
          <p:spPr>
            <a:xfrm>
              <a:off x="7566659" y="5744226"/>
              <a:ext cx="1094741" cy="3565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Calibri"/>
                </a:rPr>
                <a:t>Clear</a:t>
              </a:r>
              <a:endParaRPr lang="en-US" sz="1400">
                <a:solidFill>
                  <a:srgbClr val="2B333C"/>
                </a:solidFill>
                <a:latin typeface="Calibri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 autoUpdateAnimBg="0"/>
      <p:bldP spid="24" grpId="0" animBg="1" autoUpdateAnimBg="0"/>
      <p:bldP spid="25" grpId="0" animBg="1" autoUpdateAnimBg="0"/>
      <p:bldP spid="26" grpId="0" animBg="1" autoUpdateAnimBg="0"/>
      <p:bldP spid="27" grpId="0" animBg="1" autoUpdateAnimBg="0"/>
      <p:bldP spid="28" grpId="0" animBg="1" autoUpdateAnimBg="0"/>
      <p:bldP spid="29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mprod_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effectLst/>
        </p:spPr>
        <p:txBody>
          <a:bodyPr wrap="square" lIns="0" tIns="0" rIns="0" bIns="0" anchor="ctr">
            <a:noAutofit/>
          </a:bodyPr>
          <a:lstStyle/>
          <a:p>
            <a:r>
              <a:rPr lang="en-US" smtClean="0">
                <a:latin typeface="Calibri"/>
              </a:rPr>
              <a:t>Bài cũ</a:t>
            </a:r>
            <a:endParaRPr lang="en-US">
              <a:latin typeface="Calibri"/>
            </a:endParaRPr>
          </a:p>
        </p:txBody>
      </p:sp>
      <p:graphicFrame>
        <p:nvGraphicFramePr>
          <p:cNvPr id="3" name="mmprod_scoring_101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457200" y="1600201"/>
          <a:ext cx="8229600" cy="2702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8880"/>
                <a:gridCol w="5760720"/>
              </a:tblGrid>
              <a:tr h="900959">
                <a:tc>
                  <a:txBody>
                    <a:bodyPr/>
                    <a:lstStyle/>
                    <a:p>
                      <a:pPr algn="r"/>
                      <a:r>
                        <a:rPr lang="en-US" sz="1900" b="1" smtClean="0">
                          <a:latin typeface="Calibri"/>
                        </a:rPr>
                        <a:t>Your Score</a:t>
                      </a:r>
                      <a:endParaRPr lang="en-US" sz="1900" b="1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900" b="0" smtClean="0">
                          <a:latin typeface="Calibri"/>
                        </a:rPr>
                        <a:t>{score}</a:t>
                      </a:r>
                      <a:endParaRPr lang="en-US" sz="1900" b="0">
                        <a:latin typeface="Calibri"/>
                      </a:endParaRPr>
                    </a:p>
                  </a:txBody>
                  <a:tcPr/>
                </a:tc>
              </a:tr>
              <a:tr h="900959">
                <a:tc>
                  <a:txBody>
                    <a:bodyPr/>
                    <a:lstStyle/>
                    <a:p>
                      <a:pPr algn="r"/>
                      <a:r>
                        <a:rPr lang="en-US" sz="1900" b="1" smtClean="0">
                          <a:latin typeface="Calibri"/>
                        </a:rPr>
                        <a:t>Max Score</a:t>
                      </a:r>
                      <a:endParaRPr lang="en-US" sz="1900" b="1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900" b="0" smtClean="0">
                          <a:latin typeface="Calibri"/>
                        </a:rPr>
                        <a:t>{max-score}</a:t>
                      </a:r>
                      <a:endParaRPr lang="en-US" sz="1900" b="0">
                        <a:latin typeface="Calibri"/>
                      </a:endParaRPr>
                    </a:p>
                  </a:txBody>
                  <a:tcPr/>
                </a:tc>
              </a:tr>
              <a:tr h="900959">
                <a:tc>
                  <a:txBody>
                    <a:bodyPr/>
                    <a:lstStyle/>
                    <a:p>
                      <a:pPr algn="r"/>
                      <a:r>
                        <a:rPr lang="en-US" sz="1900" b="1" smtClean="0">
                          <a:latin typeface="Calibri"/>
                        </a:rPr>
                        <a:t>Number of Quiz Attempts</a:t>
                      </a:r>
                      <a:endParaRPr lang="en-US" sz="1900" b="1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900" b="0" smtClean="0">
                          <a:latin typeface="Calibri"/>
                        </a:rPr>
                        <a:t>{total-attempts}</a:t>
                      </a:r>
                      <a:endParaRPr lang="en-US" sz="1900" b="0">
                        <a:latin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mmprod_feedback_7006"/>
          <p:cNvSpPr/>
          <p:nvPr>
            <p:custDataLst>
              <p:tags r:id="rId4"/>
            </p:custDataLst>
          </p:nvPr>
        </p:nvSpPr>
        <p:spPr>
          <a:xfrm>
            <a:off x="1691638" y="4542074"/>
            <a:ext cx="4937761" cy="1018342"/>
          </a:xfrm>
          <a:prstGeom prst="rect">
            <a:avLst/>
          </a:prstGeom>
          <a:solidFill>
            <a:srgbClr val="EEEEEE"/>
          </a:solidFill>
          <a:ln w="12700">
            <a:solidFill>
              <a:srgbClr val="969696"/>
            </a:solidFill>
          </a:ln>
          <a:effectLst>
            <a:outerShdw blurRad="63500" dist="71841" dir="2700013" rotWithShape="0">
              <a:srgbClr val="80808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2B333C"/>
                </a:solidFill>
              </a:rPr>
              <a:t>Question Feedback/Review Information Will Appear Here</a:t>
            </a:r>
            <a:endParaRPr lang="en-US">
              <a:solidFill>
                <a:srgbClr val="2B333C"/>
              </a:solidFill>
            </a:endParaRPr>
          </a:p>
        </p:txBody>
      </p:sp>
      <p:grpSp>
        <p:nvGrpSpPr>
          <p:cNvPr id="7" name="mmprod_Button9007"/>
          <p:cNvGrpSpPr/>
          <p:nvPr>
            <p:custDataLst>
              <p:tags r:id="rId5"/>
            </p:custDataLst>
          </p:nvPr>
        </p:nvGrpSpPr>
        <p:grpSpPr>
          <a:xfrm>
            <a:off x="7452359" y="5718826"/>
            <a:ext cx="1234441" cy="407336"/>
            <a:chOff x="7452359" y="5718826"/>
            <a:chExt cx="1234441" cy="407336"/>
          </a:xfrm>
        </p:grpSpPr>
        <p:sp>
          <p:nvSpPr>
            <p:cNvPr id="5" name="mmprod_ButtonShape9007"/>
            <p:cNvSpPr/>
            <p:nvPr/>
          </p:nvSpPr>
          <p:spPr>
            <a:xfrm>
              <a:off x="7452359" y="5718826"/>
              <a:ext cx="1234441" cy="4073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Calibri"/>
              </a:endParaRPr>
            </a:p>
          </p:txBody>
        </p:sp>
        <p:sp>
          <p:nvSpPr>
            <p:cNvPr id="6" name="mmprod_ButtonText9008"/>
            <p:cNvSpPr/>
            <p:nvPr>
              <p:custDataLst>
                <p:tags r:id="rId8"/>
              </p:custDataLst>
            </p:nvPr>
          </p:nvSpPr>
          <p:spPr>
            <a:xfrm>
              <a:off x="7477759" y="5744226"/>
              <a:ext cx="1183641" cy="3565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Calibri"/>
                </a:rPr>
                <a:t>Review Quiz</a:t>
              </a:r>
              <a:endParaRPr lang="en-US" sz="1400">
                <a:solidFill>
                  <a:srgbClr val="2B333C"/>
                </a:solidFill>
                <a:latin typeface="Calibri"/>
              </a:endParaRPr>
            </a:p>
          </p:txBody>
        </p:sp>
      </p:grpSp>
      <p:grpSp>
        <p:nvGrpSpPr>
          <p:cNvPr id="10" name="mmprod_Button9009"/>
          <p:cNvGrpSpPr/>
          <p:nvPr>
            <p:custDataLst>
              <p:tags r:id="rId6"/>
            </p:custDataLst>
          </p:nvPr>
        </p:nvGrpSpPr>
        <p:grpSpPr>
          <a:xfrm>
            <a:off x="6129019" y="5718826"/>
            <a:ext cx="1234440" cy="407336"/>
            <a:chOff x="6129019" y="5718826"/>
            <a:chExt cx="1234440" cy="407336"/>
          </a:xfrm>
        </p:grpSpPr>
        <p:sp>
          <p:nvSpPr>
            <p:cNvPr id="8" name="mmprod_ButtonShape9009"/>
            <p:cNvSpPr/>
            <p:nvPr/>
          </p:nvSpPr>
          <p:spPr>
            <a:xfrm>
              <a:off x="6129019" y="5718826"/>
              <a:ext cx="1234440" cy="4073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A0A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Calibri"/>
              </a:endParaRPr>
            </a:p>
          </p:txBody>
        </p:sp>
        <p:sp>
          <p:nvSpPr>
            <p:cNvPr id="9" name="mmprod_ButtonText9010"/>
            <p:cNvSpPr/>
            <p:nvPr>
              <p:custDataLst>
                <p:tags r:id="rId7"/>
              </p:custDataLst>
            </p:nvPr>
          </p:nvSpPr>
          <p:spPr>
            <a:xfrm>
              <a:off x="6154419" y="5744226"/>
              <a:ext cx="1183640" cy="356536"/>
            </a:xfrm>
            <a:prstGeom prst="roundRect">
              <a:avLst/>
            </a:prstGeom>
            <a:solidFill>
              <a:srgbClr val="FFFFFF"/>
            </a:solidFill>
            <a:ln w="15875">
              <a:solidFill>
                <a:srgbClr val="CCCCC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r>
                <a:rPr lang="en-US" sz="1400" smtClean="0">
                  <a:solidFill>
                    <a:srgbClr val="2B333C"/>
                  </a:solidFill>
                  <a:latin typeface="Calibri"/>
                </a:rPr>
                <a:t>Continue</a:t>
              </a:r>
              <a:endParaRPr lang="en-US" sz="1400">
                <a:solidFill>
                  <a:srgbClr val="2B333C"/>
                </a:solidFill>
                <a:latin typeface="Calibri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62400" y="2209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GTB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THEME_BG_IMAGE" val="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RkYwMEZG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+DQoJCTx1aXNob3cgbmFtZT0iYWx3YXlzU2NydW5jaCIgdmFsdWU9ImZhbHNlIi8+DQoJCTx1aXNob3cgbmFtZT0iaW5pdGlhbGRpc3BsYXltb2RlaXNub3JtYWwiIHZhbHVlPSJ0cnVlIi8+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JiN4QTsmI3hBO0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JiN4QTsmI3hBOy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+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mI3hBOyYjeEE7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JiN4QTsmI3hBO+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="/>
  <p:tag name="MMPROD_DATA" val="&lt;object type=&quot;10002&quot; unique_id=&quot;901&quot;&gt;&lt;property id=&quot;10007&quot; value=&quot;Next&quot;/&gt;&lt;property id=&quot;10008&quot; value=&quot;Back&quot;/&gt;&lt;property id=&quot;10009&quot; value=&quot;Submit&quot;/&gt;&lt;property id=&quot;10012&quot; value=&quot;0&quot;/&gt;&lt;property id=&quot;10022&quot; value=&quot;Try again&quot;/&gt;&lt;property id=&quot;10068&quot; value=&quot;Correct - Click anywhere to continue&quot;/&gt;&lt;property id=&quot;10069&quot; value=&quot;Incorrect - Click anywhere to continue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Clear&quot;/&gt;&lt;property id=&quot;10128&quot; value=&quot;Click to clear&quot;/&gt;&lt;property id=&quot;10133&quot; value=&quot;6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0&quot;/&gt;&lt;property id=&quot;10183&quot; value=&quot;You must answer the question before continuing&quot;/&gt;&lt;property id=&quot;10185&quot; value=&quot;1&quot;/&gt;&lt;property id=&quot;10188&quot; value=&quot;The time to answer this question has expired.&quot;/&gt;&lt;property id=&quot;10189&quot; value=&quot;1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1&quot; value=&quot;&amp;lt;Format Name=&amp;quot;Presentation Default&amp;quot;&amp;gt;&amp;lt;Question FontName=&amp;quot;Calibri&amp;quot; IsBold=&amp;quot;0&amp;quot; IsItalic=&amp;quot;0&amp;quot; IsUnderline=&amp;quot;0&amp;quot; FontSize=&amp;quot;44&amp;quot;/&amp;gt;&amp;lt;Answer FontName=&amp;quot;Calibri&amp;quot; IsBold=&amp;quot;0&amp;quot; IsItalic=&amp;quot;0&amp;quot; IsUnderline=&amp;quot;0&amp;quot; FontSize=&amp;quot;28&amp;quot;/&amp;gt;&amp;lt;Button FontName=&amp;quot;Calibri&amp;quot; IsBold=&amp;quot;0&amp;quot; IsItalic=&amp;quot;0&amp;quot; IsUnderline=&amp;quot;0&amp;quot; FontSize=&amp;quot;14&amp;quot;/&amp;gt;&amp;lt;Message FontName=&amp;quot;Calibri&amp;quot; IsBold=&amp;quot;0&amp;quot; IsItalic=&amp;quot;0&amp;quot; IsUnderline=&amp;quot;0&amp;quot; FontSize=&amp;quot;18&amp;quot;/&amp;gt;&amp;lt;ButtonPlacement Orientation=&amp;quot;Horizontal&amp;quot; Position=&amp;quot;0&amp;quot;/&amp;gt;&amp;lt;/Format&amp;gt; &quot;/&gt;&lt;property id=&quot;10227&quot; value=&quot;1&quot;/&gt;&lt;property id=&quot;10229&quot; value=&quot;0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&gt;&lt;object type=&quot;10003&quot; unique_id=&quot;10004&quot;&gt;&lt;property id=&quot;10002&quot; value=&quot;Bài cũ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1&quot;/&gt;&lt;property id=&quot;10015&quot; value=&quot;1&quot;/&gt;&lt;property id=&quot;10016&quot; value=&quot;1&quot;/&gt;&lt;property id=&quot;10017&quot; value=&quot;1&quot;/&gt;&lt;property id=&quot;10018&quot; value=&quot;1&quot;/&gt;&lt;property id=&quot;10029&quot; value=&quot;2&quot;/&gt;&lt;property id=&quot;10072&quot; value=&quot;Quiz10004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Passed&quot;/&gt;&lt;property id=&quot;10166&quot; value=&quot;Failed&quot;/&gt;&lt;property id=&quot;10167&quot; value=&quot;FFFFFFFF&quot;/&gt;&lt;property id=&quot;10169&quot; value=&quot;Question %d of %d&quot;/&gt;&lt;property id=&quot;10170&quot; value=&quot;Send E-mail&quot;/&gt;&lt;property id=&quot;10171&quot; value=&quot;You answered this correctly!&quot;/&gt;&lt;property id=&quot;10172&quot; value=&quot;You did not answer this question completely&quot;/&gt;&lt;property id=&quot;10173&quot; value=&quot;Your answer:&quot;/&gt;&lt;property id=&quot;10174&quot; value=&quot;The correct answer is:&quot;/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30&quot;/&gt;&lt;object type=&quot;10062&quot; unique_id=&quot;10006&quot;&gt;&lt;object type=&quot;10050&quot; unique_id=&quot;10007&quot;&gt;&lt;property id=&quot;10020&quot; value=&quot;2&quot;/&gt;&lt;property id=&quot;10102&quot; value=&quot;0&quot;/&gt;&lt;property id=&quot;10191&quot; value=&quot;-1&quot;/&gt;&lt;/object&gt;&lt;object type=&quot;10051&quot; unique_id=&quot;10008&quot;&gt;&lt;property id=&quot;10020&quot; value=&quot;2&quot;/&gt;&lt;property id=&quot;10102&quot; value=&quot;0&quot;/&gt;&lt;property id=&quot;10191&quot; value=&quot;-1&quot;/&gt;&lt;/object&gt;&lt;/object&gt;&lt;object type=&quot;10061&quot; unique_id=&quot;20000&quot;/&gt;&lt;/object&gt;&lt;object type=&quot;10003&quot; unique_id=&quot;10093&quot;&gt;&lt;property id=&quot;10002&quot; value=&quot;Bài mới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1&quot;/&gt;&lt;property id=&quot;10015&quot; value=&quot;1&quot;/&gt;&lt;property id=&quot;10016&quot; value=&quot;1&quot;/&gt;&lt;property id=&quot;10017&quot; value=&quot;1&quot;/&gt;&lt;property id=&quot;10018&quot; value=&quot;1&quot;/&gt;&lt;property id=&quot;10029&quot; value=&quot;2&quot;/&gt;&lt;property id=&quot;10072&quot; value=&quot;Quiz10093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Passed&quot;/&gt;&lt;property id=&quot;10166&quot; value=&quot;Failed&quot;/&gt;&lt;property id=&quot;10167&quot; value=&quot;FFFFFFFF&quot;/&gt;&lt;property id=&quot;10169&quot; value=&quot;Question %d of %d&quot;/&gt;&lt;property id=&quot;10170&quot; value=&quot;Send E-mail&quot;/&gt;&lt;property id=&quot;10171&quot; value=&quot;You answered this correctly!&quot;/&gt;&lt;property id=&quot;10172&quot; value=&quot;You did not answer this question completely&quot;/&gt;&lt;property id=&quot;10173&quot; value=&quot;Your answer:&quot;/&gt;&lt;property id=&quot;10174&quot; value=&quot;The correct answer is:&quot;/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90&quot;/&gt;&lt;object type=&quot;10062&quot; unique_id=&quot;10095&quot;&gt;&lt;object type=&quot;10050&quot; unique_id=&quot;10096&quot;&gt;&lt;property id=&quot;10020&quot; value=&quot;2&quot;/&gt;&lt;property id=&quot;10191&quot; value=&quot;-1&quot;/&gt;&lt;/object&gt;&lt;object type=&quot;10051&quot; unique_id=&quot;10097&quot;&gt;&lt;property id=&quot;10020&quot; value=&quot;2&quot;/&gt;&lt;property id=&quot;10191&quot; value=&quot;-1&quot;/&gt;&lt;/object&gt;&lt;/object&gt;&lt;object type=&quot;10061&quot; unique_id=&quot;20000&quot;/&gt;&lt;/object&gt;&lt;object type=&quot;10003&quot; unique_id=&quot;10300&quot;&gt;&lt;property id=&quot;10002&quot; value=&quot;Củng cố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1&quot;/&gt;&lt;property id=&quot;10015&quot; value=&quot;1&quot;/&gt;&lt;property id=&quot;10016&quot; value=&quot;1&quot;/&gt;&lt;property id=&quot;10017&quot; value=&quot;1&quot;/&gt;&lt;property id=&quot;10018&quot; value=&quot;1&quot;/&gt;&lt;property id=&quot;10029&quot; value=&quot;2&quot;/&gt;&lt;property id=&quot;10072&quot; value=&quot;Quiz10300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Passed&quot;/&gt;&lt;property id=&quot;10166&quot; value=&quot;Failed&quot;/&gt;&lt;property id=&quot;10167&quot; value=&quot;FFFFFFFF&quot;/&gt;&lt;property id=&quot;10169&quot; value=&quot;Question %d of %d&quot;/&gt;&lt;property id=&quot;10170&quot; value=&quot;Send E-mail&quot;/&gt;&lt;property id=&quot;10171&quot; value=&quot;You answered this correctly!&quot;/&gt;&lt;property id=&quot;10172&quot; value=&quot;You did not answer this question completely&quot;/&gt;&lt;property id=&quot;10173&quot; value=&quot;Your answer:&quot;/&gt;&lt;property id=&quot;10174&quot; value=&quot;The correct answer is:&quot;/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30&quot;/&gt;&lt;object type=&quot;10062&quot; unique_id=&quot;10302&quot;&gt;&lt;object type=&quot;10050&quot; unique_id=&quot;10303&quot;&gt;&lt;property id=&quot;10020&quot; value=&quot;2&quot;/&gt;&lt;property id=&quot;10191&quot; value=&quot;-1&quot;/&gt;&lt;/object&gt;&lt;object type=&quot;10051&quot; unique_id=&quot;10304&quot;&gt;&lt;property id=&quot;10020&quot; value=&quot;2&quot;/&gt;&lt;property id=&quot;10191&quot; value=&quot;-1&quot;/&gt;&lt;/object&gt;&lt;/object&gt;&lt;object type=&quot;10061&quot; unique_id=&quot;20000&quot;/&gt;&lt;/object&gt;&lt;/object&gt;&lt;/object&gt;"/>
  <p:tag name="MMPROD_NEXTUNIQUEID" val="10375"/>
  <p:tag name="MMPROD_UIDATA" val="&lt;database version=&quot;7.0&quot;&gt;&lt;object type=&quot;1&quot; unique_id=&quot;10001&quot;&gt;&lt;property id=&quot;20141&quot; value=&quot;bai giảng 2016&quot;/&gt;&lt;property id=&quot;20144&quot; value=&quot;1&quot;/&gt;&lt;property id=&quot;20146&quot; value=&quot;0&quot;/&gt;&lt;property id=&quot;20147&quot; value=&quot;0&quot;/&gt;&lt;property id=&quot;20148&quot; value=&quot;5&quot;/&gt;&lt;property id=&quot;20184&quot; value=&quot;7&quot;/&gt;&lt;object type=&quot;8&quot; unique_id=&quot;10002&quot;&gt;&lt;/object&gt;&lt;object type=&quot;10&quot; unique_id=&quot;10003&quot;&gt;&lt;object type=&quot;11&quot; unique_id=&quot;10004&quot;&gt;&lt;property id=&quot;20180&quot; value=&quot;1&quot;/&gt;&lt;property id=&quot;20181&quot; value=&quot;1&quot;/&gt;&lt;property id=&quot;20182&quot; value=&quot;0&quot;/&gt;&lt;property id=&quot;20183&quot; value=&quot;1&quot;/&gt;&lt;/object&gt;&lt;object type=&quot;12&quot; unique_id=&quot;10008&quot;&gt;&lt;/object&gt;&lt;/object&gt;&lt;object type=&quot;2&quot; unique_id=&quot;10013&quot;&gt;&lt;object type=&quot;3&quot; unique_id=&quot;10014&quot;&gt;&lt;property id=&quot;20148&quot; value=&quot;5&quot;/&gt;&lt;property id=&quot;20300&quot; value=&quot;Slide 1&quot;/&gt;&lt;property id=&quot;20303&quot; value=&quot;-1&quot;/&gt;&lt;property id=&quot;20307&quot; value=&quot;257&quot;/&gt;&lt;/object&gt;&lt;object type=&quot;3&quot; unique_id=&quot;10015&quot;&gt;&lt;property id=&quot;20148&quot; value=&quot;5&quot;/&gt;&lt;property id=&quot;20300&quot; value=&quot;Slide 2&quot;/&gt;&lt;property id=&quot;20303&quot; value=&quot;-1&quot;/&gt;&lt;property id=&quot;20307&quot; value=&quot;258&quot;/&gt;&lt;/object&gt;&lt;object type=&quot;3&quot; unique_id=&quot;10017&quot;&gt;&lt;property id=&quot;20148&quot; value=&quot;5&quot;/&gt;&lt;property id=&quot;20300&quot; value=&quot;Slide 4&quot;/&gt;&lt;property id=&quot;20303&quot; value=&quot;-1&quot;/&gt;&lt;property id=&quot;20307&quot; value=&quot;259&quot;/&gt;&lt;/object&gt;&lt;object type=&quot;3&quot; unique_id=&quot;10019&quot;&gt;&lt;property id=&quot;20148&quot; value=&quot;5&quot;/&gt;&lt;property id=&quot;20300&quot; value=&quot;Slide 9&quot;/&gt;&lt;property id=&quot;20303&quot; value=&quot;-1&quot;/&gt;&lt;property id=&quot;20307&quot; value=&quot;261&quot;/&gt;&lt;/object&gt;&lt;object type=&quot;3&quot; unique_id=&quot;10020&quot;&gt;&lt;property id=&quot;20148&quot; value=&quot;5&quot;/&gt;&lt;property id=&quot;20300&quot; value=&quot;Slide 10&quot;/&gt;&lt;property id=&quot;20303&quot; value=&quot;-1&quot;/&gt;&lt;property id=&quot;20307&quot; value=&quot;262&quot;/&gt;&lt;/object&gt;&lt;object type=&quot;3&quot; unique_id=&quot;10021&quot;&gt;&lt;property id=&quot;20148&quot; value=&quot;5&quot;/&gt;&lt;property id=&quot;20300&quot; value=&quot;Slide 11&quot;/&gt;&lt;property id=&quot;20303&quot; value=&quot;-1&quot;/&gt;&lt;property id=&quot;20307&quot; value=&quot;263&quot;/&gt;&lt;/object&gt;&lt;object type=&quot;3&quot; unique_id=&quot;10027&quot;&gt;&lt;property id=&quot;20148&quot; value=&quot;5&quot;/&gt;&lt;property id=&quot;20300&quot; value=&quot;Slide 16&quot;/&gt;&lt;property id=&quot;20303&quot; value=&quot;-1&quot;/&gt;&lt;property id=&quot;20307&quot; value=&quot;270&quot;/&gt;&lt;/object&gt;&lt;object type=&quot;3&quot; unique_id=&quot;10031&quot;&gt;&lt;property id=&quot;20148&quot; value=&quot;5&quot;/&gt;&lt;property id=&quot;20300&quot; value=&quot;Slide 19&quot;/&gt;&lt;property id=&quot;20303&quot; value=&quot;-1&quot;/&gt;&lt;property id=&quot;20307&quot; value=&quot;274&quot;/&gt;&lt;/object&gt;&lt;object type=&quot;3&quot; unique_id=&quot;10035&quot;&gt;&lt;property id=&quot;20148&quot; value=&quot;5&quot;/&gt;&lt;property id=&quot;20300&quot; value=&quot;Slide 23&quot;/&gt;&lt;property id=&quot;20303&quot; value=&quot;-1&quot;/&gt;&lt;property id=&quot;20307&quot; value=&quot;278&quot;/&gt;&lt;/object&gt;&lt;object type=&quot;3&quot; unique_id=&quot;10036&quot;&gt;&lt;property id=&quot;20148&quot; value=&quot;5&quot;/&gt;&lt;property id=&quot;20300&quot; value=&quot;Slide 28&quot;/&gt;&lt;property id=&quot;20303&quot; value=&quot;-1&quot;/&gt;&lt;property id=&quot;20307&quot; value=&quot;279&quot;/&gt;&lt;/object&gt;&lt;object type=&quot;3&quot; unique_id=&quot;10037&quot;&gt;&lt;property id=&quot;20148&quot; value=&quot;5&quot;/&gt;&lt;property id=&quot;20300&quot; value=&quot;Slide 29&quot;/&gt;&lt;property id=&quot;20303&quot; value=&quot;-1&quot;/&gt;&lt;property id=&quot;20307&quot; value=&quot;281&quot;/&gt;&lt;/object&gt;&lt;object type=&quot;3&quot; unique_id=&quot;10393&quot;&gt;&lt;property id=&quot;20148&quot; value=&quot;5&quot;/&gt;&lt;property id=&quot;20300&quot; value=&quot;Slide 5 - &amp;quot;4+2=&amp;quot;&quot;/&gt;&lt;property id=&quot;20307&quot; value=&quot;282&quot;/&gt;&lt;/object&gt;&lt;object type=&quot;3&quot; unique_id=&quot;10394&quot;&gt;&lt;property id=&quot;20148&quot; value=&quot;5&quot;/&gt;&lt;property id=&quot;20300&quot; value=&quot;Slide 6 - &amp;quot;3+3=&amp;quot;&quot;/&gt;&lt;property id=&quot;20307&quot; value=&quot;284&quot;/&gt;&lt;/object&gt;&lt;object type=&quot;3&quot; unique_id=&quot;10395&quot;&gt;&lt;property id=&quot;20148&quot; value=&quot;5&quot;/&gt;&lt;property id=&quot;20300&quot; value=&quot;Slide 7 - &amp;quot;6-1=&amp;quot;&quot;/&gt;&lt;property id=&quot;20307&quot; value=&quot;285&quot;/&gt;&lt;/object&gt;&lt;object type=&quot;3&quot; unique_id=&quot;10396&quot;&gt;&lt;property id=&quot;20148&quot; value=&quot;5&quot;/&gt;&lt;property id=&quot;20300&quot; value=&quot;Slide 8 - &amp;quot;Bài cũ&amp;quot;&quot;/&gt;&lt;property id=&quot;20307&quot; value=&quot;283&quot;/&gt;&lt;/object&gt;&lt;object type=&quot;3&quot; unique_id=&quot;10894&quot;&gt;&lt;property id=&quot;20148&quot; value=&quot;5&quot;/&gt;&lt;property id=&quot;20300&quot; value=&quot;Slide 12 - &amp;quot;6&amp;#x0D;&amp;#x0A;1&amp;quot;&quot;/&gt;&lt;property id=&quot;20307&quot; value=&quot;286&quot;/&gt;&lt;/object&gt;&lt;object type=&quot;3&quot; unique_id=&quot;10895&quot;&gt;&lt;property id=&quot;20148&quot; value=&quot;5&quot;/&gt;&lt;property id=&quot;20300&quot; value=&quot;Slide 13 - &amp;quot;2&amp;#x0D;&amp;#x0A;5&amp;quot;&quot;/&gt;&lt;property id=&quot;20307&quot; value=&quot;287&quot;/&gt;&lt;/object&gt;&lt;object type=&quot;3&quot; unique_id=&quot;10896&quot;&gt;&lt;property id=&quot;20148&quot; value=&quot;5&quot;/&gt;&lt;property id=&quot;20300&quot; value=&quot;Slide 14 - &amp;quot;4&amp;#x0D;&amp;#x0A;3&amp;quot;&quot;/&gt;&lt;property id=&quot;20307&quot; value=&quot;288&quot;/&gt;&lt;/object&gt;&lt;object type=&quot;3&quot; unique_id=&quot;10897&quot;&gt;&lt;property id=&quot;20148&quot; value=&quot;5&quot;/&gt;&lt;property id=&quot;20300&quot; value=&quot;Slide 15 - &amp;quot;1&amp;#x0D;&amp;#x0A;6&amp;quot;&quot;/&gt;&lt;property id=&quot;20307&quot; value=&quot;289&quot;/&gt;&lt;/object&gt;&lt;object type=&quot;3&quot; unique_id=&quot;10898&quot;&gt;&lt;property id=&quot;20148&quot; value=&quot;5&quot;/&gt;&lt;property id=&quot;20300&quot; value=&quot;Slide 22 - &amp;quot;Bài mới&amp;quot;&quot;/&gt;&lt;property id=&quot;20307&quot; value=&quot;290&quot;/&gt;&lt;/object&gt;&lt;object type=&quot;3&quot; unique_id=&quot;11182&quot;&gt;&lt;property id=&quot;20148&quot; value=&quot;5&quot;/&gt;&lt;property id=&quot;20300&quot; value=&quot;Slide 17 - &amp;quot;Click chuột vào ô trống để hoàn thành bài tập sau&amp;quot;&quot;/&gt;&lt;property id=&quot;20307&quot; value=&quot;291&quot;/&gt;&lt;/object&gt;&lt;object type=&quot;3&quot; unique_id=&quot;11183&quot;&gt;&lt;property id=&quot;20148&quot; value=&quot;5&quot;/&gt;&lt;property id=&quot;20300&quot; value=&quot;Slide 18 - &amp;quot;Click chuột vào ô trống để hoàn thành bài tập sau&amp;quot;&quot;/&gt;&lt;property id=&quot;20307&quot; value=&quot;294&quot;/&gt;&lt;/object&gt;&lt;object type=&quot;3&quot; unique_id=&quot;11566&quot;&gt;&lt;property id=&quot;20148&quot; value=&quot;5&quot;/&gt;&lt;property id=&quot;20300&quot; value=&quot;Slide 20 - &amp;quot;Nối cột A với cột B để có kết quả đúng&amp;quot;&quot;/&gt;&lt;property id=&quot;20307&quot; value=&quot;296&quot;/&gt;&lt;/object&gt;&lt;object type=&quot;3&quot; unique_id=&quot;12152&quot;&gt;&lt;property id=&quot;20148&quot; value=&quot;5&quot;/&gt;&lt;property id=&quot;20300&quot; value=&quot;Slide 3&quot;/&gt;&lt;property id=&quot;20307&quot; value=&quot;303&quot;/&gt;&lt;/object&gt;&lt;object type=&quot;3&quot; unique_id=&quot;12154&quot;&gt;&lt;property id=&quot;20148&quot; value=&quot;5&quot;/&gt;&lt;property id=&quot;20300&quot; value=&quot;Slide 21 - &amp;quot;Click chuột vào ô trống để hoàn thành bài tập sau&amp;quot;&quot;/&gt;&lt;property id=&quot;20307&quot; value=&quot;298&quot;/&gt;&lt;/object&gt;&lt;object type=&quot;3&quot; unique_id=&quot;12155&quot;&gt;&lt;property id=&quot;20148&quot; value=&quot;5&quot;/&gt;&lt;property id=&quot;20300&quot; value=&quot;Slide 24 - &amp;quot;4+3=7&amp;quot;&quot;/&gt;&lt;property id=&quot;20307&quot; value=&quot;299&quot;/&gt;&lt;/object&gt;&lt;object type=&quot;3&quot; unique_id=&quot;12156&quot;&gt;&lt;property id=&quot;20148&quot; value=&quot;5&quot;/&gt;&lt;property id=&quot;20300&quot; value=&quot;Slide 25 - &amp;quot;7+0=7&amp;quot;&quot;/&gt;&lt;property id=&quot;20307&quot; value=&quot;301&quot;/&gt;&lt;/object&gt;&lt;object type=&quot;3&quot; unique_id=&quot;12157&quot;&gt;&lt;property id=&quot;20148&quot; value=&quot;5&quot;/&gt;&lt;property id=&quot;20300&quot; value=&quot;Slide 26 - &amp;quot;2+4=7&amp;quot;&quot;/&gt;&lt;property id=&quot;20307&quot; value=&quot;302&quot;/&gt;&lt;/object&gt;&lt;object type=&quot;3&quot; unique_id=&quot;12158&quot;&gt;&lt;property id=&quot;20148&quot; value=&quot;5&quot;/&gt;&lt;property id=&quot;20300&quot; value=&quot;Slide 27 - &amp;quot;Củng cố&amp;quot;&quot;/&gt;&lt;property id=&quot;20307&quot; value=&quot;300&quot;/&gt;&lt;/object&gt;&lt;/object&gt;&lt;object type=&quot;4&quot; unique_id=&quot;10212&quot;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11"/>
  <p:tag name="MMPROD_LASTVALUES" val="&lt;ChangeData&gt;&lt;Text&gt;&lt;![CDATA[You did not answer this question completely]]&gt;&lt;/Text&gt;&lt;FontSize&gt;&lt;![CDATA[18]]&gt;&lt;/FontSize&gt;&lt;Left&gt;&lt;![CDATA[0]]&gt;&lt;/Left&gt;&lt;Top&gt;&lt;![CDATA[0]]&gt;&lt;/Top&gt;&lt;/ChangeData&gt;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8002"/>
  <p:tag name="MMPROD_ID" val="10098"/>
  <p:tag name="MMPROD_DATA" val="&lt;object type=&quot;10044&quot; unique_id=&quot;10099&quot;&gt;&lt;object type=&quot;10056&quot; unique_id=&quot;10102&quot;&gt;&lt;property id=&quot;10179&quot; value=&quot;7&quot;/&gt;&lt;property id=&quot;10199&quot; value=&quot;0&quot;/&gt;&lt;/object&gt;&lt;/object&gt;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0"/>
  <p:tag name="MMPROD_LASTVALUES" val="&lt;ChangeData&gt;&lt;Text&gt;&lt;![CDATA[Correct - Click anywhere to continue]]&gt;&lt;/Text&gt;&lt;FontSize&gt;&lt;![CDATA[18]]&gt;&lt;/FontSize&gt;&lt;Left&gt;&lt;![CDATA[0]]&gt;&lt;/Left&gt;&lt;Top&gt;&lt;![CDATA[0]]&gt;&lt;/Top&gt;&lt;/ChangeData&gt;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2"/>
  <p:tag name="MMPROD_LASTVALUES" val="&lt;ChangeData&gt;&lt;Text&gt;&lt;![CDATA[Incorrect - Click anywhere to continue]]&gt;&lt;/Text&gt;&lt;FontSize&gt;&lt;![CDATA[18]]&gt;&lt;/FontSize&gt;&lt;Left&gt;&lt;![CDATA[0]]&gt;&lt;/Left&gt;&lt;Top&gt;&lt;![CDATA[0]]&gt;&lt;/Top&gt;&lt;/ChangeData&gt;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9"/>
  <p:tag name="MMPROD_LASTVALUES" val="&lt;ChangeData&gt;&lt;Text&gt;&lt;![CDATA[You answered this correctly!]]&gt;&lt;/Text&gt;&lt;FontSize&gt;&lt;![CDATA[18]]&gt;&lt;/FontSize&gt;&lt;Left&gt;&lt;![CDATA[0]]&gt;&lt;/Left&gt;&lt;Top&gt;&lt;![CDATA[0]]&gt;&lt;/Top&gt;&lt;/ChangeData&gt;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6"/>
  <p:tag name="MMPROD_LASTVALUES" val="&lt;ChangeData&gt;&lt;Text&gt;&lt;![CDATA[Your answer:]]&gt;&lt;/Text&gt;&lt;FontSize&gt;&lt;![CDATA[18]]&gt;&lt;/FontSize&gt;&lt;Left&gt;&lt;![CDATA[0]]&gt;&lt;/Left&gt;&lt;Top&gt;&lt;![CDATA[0]]&gt;&lt;/Top&gt;&lt;/ChangeData&gt;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10"/>
  <p:tag name="MMPROD_LASTVALUES" val="&lt;ChangeData&gt;&lt;Text&gt;&lt;![CDATA[The correct answer is:]]&gt;&lt;/Text&gt;&lt;FontSize&gt;&lt;![CDATA[18]]&gt;&lt;/FontSize&gt;&lt;Left&gt;&lt;![CDATA[0]]&gt;&lt;/Left&gt;&lt;Top&gt;&lt;![CDATA[0]]&gt;&lt;/Top&gt;&lt;/ChangeData&gt;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11"/>
  <p:tag name="MMPROD_LASTVALUES" val="&lt;ChangeData&gt;&lt;Text&gt;&lt;![CDATA[You did not answer this question completely]]&gt;&lt;/Text&gt;&lt;FontSize&gt;&lt;![CDATA[18]]&gt;&lt;/FontSize&gt;&lt;Left&gt;&lt;![CDATA[0]]&gt;&lt;/Left&gt;&lt;Top&gt;&lt;![CDATA[0]]&gt;&lt;/Top&gt;&lt;/ChangeData&gt;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7"/>
  <p:tag name="MMPROD_LASTVALUES" val="&lt;ChangeData&gt;&lt;Text&gt;&lt;![CDATA[You must answer the question before continuing]]&gt;&lt;/Text&gt;&lt;FontSize&gt;&lt;![CDATA[18]]&gt;&lt;/FontSize&gt;&lt;Left&gt;&lt;![CDATA[0]]&gt;&lt;/Left&gt;&lt;Top&gt;&lt;![CDATA[0]]&gt;&lt;/Top&gt;&lt;/ChangeData&gt;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4"/>
  <p:tag name="MMPROD_LASTVALUES" val="&lt;ChangeData&gt;&lt;Left&gt;&lt;![CDATA[496.5999]]&gt;&lt;/Left&gt;&lt;Top&gt;&lt;![CDATA[450.3013]]&gt;&lt;/Top&gt;&lt;/ChangeData&gt;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6"/>
  <p:tag name="MMPROD_LASTVALUES" val="&lt;ChangeData&gt;&lt;Left&gt;&lt;![CDATA[593.7999]]&gt;&lt;/Left&gt;&lt;Top&gt;&lt;![CDATA[450.3013]]&gt;&lt;/Top&gt;&lt;/ChangeData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7"/>
  <p:tag name="MMPROD_LASTVALUES" val="&lt;ChangeData&gt;&lt;Text&gt;&lt;![CDATA[You must answer the question before continuing]]&gt;&lt;/Text&gt;&lt;FontSize&gt;&lt;![CDATA[18]]&gt;&lt;/FontSize&gt;&lt;Left&gt;&lt;![CDATA[0]]&gt;&lt;/Left&gt;&lt;Top&gt;&lt;![CDATA[0]]&gt;&lt;/Top&gt;&lt;/ChangeData&gt;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7"/>
  <p:tag name="MMPROD_LASTVALUES" val="&lt;ChangeData&gt;&lt;Text&gt;&lt;![CDATA[Clear]]&gt;&lt;/Text&gt;&lt;FontSize&gt;&lt;![CDATA[14]]&gt;&lt;/FontSize&gt;&lt;Left&gt;&lt;![CDATA[595.7999]]&gt;&lt;/Left&gt;&lt;Top&gt;&lt;![CDATA[452.3013]]&gt;&lt;/Top&gt;&lt;/ChangeData&gt;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5"/>
  <p:tag name="MMPROD_LASTVALUES" val="&lt;ChangeData&gt;&lt;Text&gt;&lt;![CDATA[Submit]]&gt;&lt;/Text&gt;&lt;FontSize&gt;&lt;![CDATA[14]]&gt;&lt;/FontSize&gt;&lt;Left&gt;&lt;![CDATA[498.5999]]&gt;&lt;/Left&gt;&lt;Top&gt;&lt;![CDATA[452.3013]]&gt;&lt;/Top&gt;&lt;/ChangeData&gt;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SlideID&gt;&lt;![CDATA[287]]&gt;&lt;/SlideID&gt;&lt;/ChangeData&gt;"/>
  <p:tag name="MMPROD_PASSDATA" val="&lt;object type=&quot;10050&quot; unique_id=&quot;10105&quot;&gt;&lt;property id=&quot;10020&quot; value=&quot;2&quot;/&gt;&lt;property id=&quot;10191&quot; value=&quot;-1&quot;/&gt;&lt;/object&gt;"/>
  <p:tag name="MMPROD_FAILDATA" val="&lt;object type=&quot;10051&quot; unique_id=&quot;10106&quot;&gt;&lt;property id=&quot;10020&quot; value=&quot;2&quot;/&gt;&lt;property id=&quot;10191&quot; value=&quot;-1&quot;/&gt;&lt;/object&gt;"/>
  <p:tag name="MMPROD_ID" val="10103"/>
  <p:tag name="MMPROD_TYPE" val="10041"/>
  <p:tag name="MMPROD_DATA" val="&lt;property id=&quot;10025&quot; value=&quot;300&quot;/&gt;&lt;property id=&quot;10026&quot; value=&quot;10&quot;/&gt;&lt;property id=&quot;10027&quot; value=&quot;Interaction10103&quot;/&gt;&lt;property id=&quot;10070&quot; value=&quot;Click chuột vào ô trống để ghi kết quả&quot;/&gt;&lt;property id=&quot;10098&quot; value=&quot;Short answer&quot;/&gt;&lt;property id=&quot;10099&quot; value=&quot;255&quot;/&gt;&lt;property id=&quot;10100&quot; value=&quot;0&quot;/&gt;&lt;property id=&quot;10108&quot; value=&quot;1&quot;/&gt;&lt;property id=&quot;10109&quot; value=&quot;1&quot;/&gt;&lt;property id=&quot;10110&quot; value=&quot;0&quot;/&gt;&lt;property id=&quot;10111&quot; value=&quot;1&quot;/&gt;&lt;property id=&quot;10112&quot; value=&quot;1&quot;/&gt;&lt;property id=&quot;10115&quot; value=&quot;1&quot;/&gt;&lt;property id=&quot;10120&quot; value=&quot;0&quot;/&gt;&lt;property id=&quot;10131&quot; value=&quot;1&quot;/&gt;&lt;property id=&quot;10132&quot; value=&quot;1&quot;/&gt;&lt;property id=&quot;10159&quot; value=&quot;0&quot;/&gt;&lt;property id=&quot;10178&quot; value=&quot;1&quot;/&gt;&lt;property id=&quot;10182&quot; value=&quot;1&quot;/&gt;&lt;property id=&quot;10186&quot; value=&quot;0&quot;/&gt;&lt;property id=&quot;10206&quot; value=&quot;0&quot;/&gt;&lt;property id=&quot;10207&quot; value=&quot;0&quot;/&gt;"/>
  <p:tag name="MMPROD_COLLECTIONCONTAINERID" val="20000"/>
  <p:tag name="MMPROD_PARENTID" val="10093"/>
  <p:tag name="MMPROD_PARENTQUESTIONGROUPID" val="-1"/>
  <p:tag name="QUIZCLIPSSOURCE" val="1477294820,D:\bai giảng 2016_pptx\Media.ppcx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ID" val="10103"/>
  <p:tag name="MMPROD_ABSOLUTEPOSITIONID" val="100"/>
  <p:tag name="MMPROD_LASTVALUES" val="&lt;ChangeData&gt;&lt;Text&gt;&lt;![CDATA[2&amp;#x0D;&amp;#x0A;5]]&gt;&lt;/Text&gt;&lt;FontSize&gt;&lt;![CDATA[37]]&gt;&lt;/FontSize&gt;&lt;Left&gt;&lt;![CDATA[0]]&gt;&lt;/Left&gt;&lt;Top&gt;&lt;![CDATA[0]]&gt;&lt;/Top&gt;&lt;/ChangeData&gt;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0"/>
  <p:tag name="MMPROD_LASTVALUES" val="&lt;ChangeData&gt;&lt;Text&gt;&lt;![CDATA[Correct - Click anywhere to continue]]&gt;&lt;/Text&gt;&lt;FontSize&gt;&lt;![CDATA[18]]&gt;&lt;/FontSize&gt;&lt;Left&gt;&lt;![CDATA[0]]&gt;&lt;/Left&gt;&lt;Top&gt;&lt;![CDATA[0]]&gt;&lt;/Top&gt;&lt;/ChangeData&gt;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2"/>
  <p:tag name="MMPROD_LASTVALUES" val="&lt;ChangeData&gt;&lt;Text&gt;&lt;![CDATA[Incorrect - Click anywhere to continue]]&gt;&lt;/Text&gt;&lt;FontSize&gt;&lt;![CDATA[18]]&gt;&lt;/FontSize&gt;&lt;Left&gt;&lt;![CDATA[0]]&gt;&lt;/Left&gt;&lt;Top&gt;&lt;![CDATA[0]]&gt;&lt;/Top&gt;&lt;/ChangeData&gt;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9"/>
  <p:tag name="MMPROD_LASTVALUES" val="&lt;ChangeData&gt;&lt;Text&gt;&lt;![CDATA[You answered this correctly!]]&gt;&lt;/Text&gt;&lt;FontSize&gt;&lt;![CDATA[18]]&gt;&lt;/FontSize&gt;&lt;Left&gt;&lt;![CDATA[0]]&gt;&lt;/Left&gt;&lt;Top&gt;&lt;![CDATA[0]]&gt;&lt;/Top&gt;&lt;/ChangeData&gt;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6"/>
  <p:tag name="MMPROD_LASTVALUES" val="&lt;ChangeData&gt;&lt;Text&gt;&lt;![CDATA[Your answer:]]&gt;&lt;/Text&gt;&lt;FontSize&gt;&lt;![CDATA[18]]&gt;&lt;/FontSize&gt;&lt;Left&gt;&lt;![CDATA[0]]&gt;&lt;/Left&gt;&lt;Top&gt;&lt;![CDATA[0]]&gt;&lt;/Top&gt;&lt;/ChangeData&gt;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10"/>
  <p:tag name="MMPROD_LASTVALUES" val="&lt;ChangeData&gt;&lt;Text&gt;&lt;![CDATA[The correct answer is:]]&gt;&lt;/Text&gt;&lt;FontSize&gt;&lt;![CDATA[18]]&gt;&lt;/FontSize&gt;&lt;Left&gt;&lt;![CDATA[0]]&gt;&lt;/Left&gt;&lt;Top&gt;&lt;![CDATA[0]]&gt;&lt;/Top&gt;&lt;/ChangeData&gt;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11"/>
  <p:tag name="MMPROD_LASTVALUES" val="&lt;ChangeData&gt;&lt;Text&gt;&lt;![CDATA[You did not answer this question completely]]&gt;&lt;/Text&gt;&lt;FontSize&gt;&lt;![CDATA[18]]&gt;&lt;/FontSize&gt;&lt;Left&gt;&lt;![CDATA[0]]&gt;&lt;/Left&gt;&lt;Top&gt;&lt;![CDATA[0]]&gt;&lt;/Top&gt;&lt;/ChangeData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4"/>
  <p:tag name="MMPROD_LASTVALUES" val="&lt;ChangeData&gt;&lt;Left&gt;&lt;![CDATA[496.5999]]&gt;&lt;/Left&gt;&lt;Top&gt;&lt;![CDATA[450.3013]]&gt;&lt;/Top&gt;&lt;/ChangeData&gt;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7"/>
  <p:tag name="MMPROD_LASTVALUES" val="&lt;ChangeData&gt;&lt;Text&gt;&lt;![CDATA[You must answer the question before continuing]]&gt;&lt;/Text&gt;&lt;FontSize&gt;&lt;![CDATA[18]]&gt;&lt;/FontSize&gt;&lt;Left&gt;&lt;![CDATA[0]]&gt;&lt;/Left&gt;&lt;Top&gt;&lt;![CDATA[0]]&gt;&lt;/Top&gt;&lt;/ChangeData&gt;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4"/>
  <p:tag name="MMPROD_LASTVALUES" val="&lt;ChangeData&gt;&lt;Left&gt;&lt;![CDATA[496.5999]]&gt;&lt;/Left&gt;&lt;Top&gt;&lt;![CDATA[450.3013]]&gt;&lt;/Top&gt;&lt;/ChangeData&gt;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6"/>
  <p:tag name="MMPROD_LASTVALUES" val="&lt;ChangeData&gt;&lt;Left&gt;&lt;![CDATA[593.7999]]&gt;&lt;/Left&gt;&lt;Top&gt;&lt;![CDATA[450.3013]]&gt;&lt;/Top&gt;&lt;/ChangeData&gt;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8002"/>
  <p:tag name="MMPROD_ID" val="10103"/>
  <p:tag name="MMPROD_DATA" val="&lt;object type=&quot;10044&quot; unique_id=&quot;10123&quot;&gt;&lt;/object&gt;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7"/>
  <p:tag name="MMPROD_LASTVALUES" val="&lt;ChangeData&gt;&lt;Text&gt;&lt;![CDATA[Clear]]&gt;&lt;/Text&gt;&lt;FontSize&gt;&lt;![CDATA[14]]&gt;&lt;/FontSize&gt;&lt;Left&gt;&lt;![CDATA[595.7999]]&gt;&lt;/Left&gt;&lt;Top&gt;&lt;![CDATA[452.3013]]&gt;&lt;/Top&gt;&lt;/ChangeData&gt;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5"/>
  <p:tag name="MMPROD_LASTVALUES" val="&lt;ChangeData&gt;&lt;Text&gt;&lt;![CDATA[Submit]]&gt;&lt;/Text&gt;&lt;FontSize&gt;&lt;![CDATA[14]]&gt;&lt;/FontSize&gt;&lt;Left&gt;&lt;![CDATA[498.5999]]&gt;&lt;/Left&gt;&lt;Top&gt;&lt;![CDATA[452.3013]]&gt;&lt;/Top&gt;&lt;/ChangeData&gt;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SlideID&gt;&lt;![CDATA[288]]&gt;&lt;/SlideID&gt;&lt;/ChangeData&gt;"/>
  <p:tag name="MMPROD_PASSDATA" val="&lt;object type=&quot;10050&quot; unique_id=&quot;10110&quot;&gt;&lt;property id=&quot;10020&quot; value=&quot;2&quot;/&gt;&lt;property id=&quot;10191&quot; value=&quot;-1&quot;/&gt;&lt;/object&gt;"/>
  <p:tag name="MMPROD_FAILDATA" val="&lt;object type=&quot;10051&quot; unique_id=&quot;10111&quot;&gt;&lt;property id=&quot;10020&quot; value=&quot;2&quot;/&gt;&lt;property id=&quot;10191&quot; value=&quot;-1&quot;/&gt;&lt;/object&gt;"/>
  <p:tag name="MMPROD_ID" val="10108"/>
  <p:tag name="MMPROD_TYPE" val="10041"/>
  <p:tag name="MMPROD_DATA" val="&lt;property id=&quot;10025&quot; value=&quot;300&quot;/&gt;&lt;property id=&quot;10026&quot; value=&quot;10&quot;/&gt;&lt;property id=&quot;10027&quot; value=&quot;Interaction10108&quot;/&gt;&lt;property id=&quot;10070&quot; value=&quot;Click chuột vào ô trống để ghi kết quả&quot;/&gt;&lt;property id=&quot;10098&quot; value=&quot;Short answer&quot;/&gt;&lt;property id=&quot;10099&quot; value=&quot;255&quot;/&gt;&lt;property id=&quot;10100&quot; value=&quot;0&quot;/&gt;&lt;property id=&quot;10108&quot; value=&quot;1&quot;/&gt;&lt;property id=&quot;10109&quot; value=&quot;1&quot;/&gt;&lt;property id=&quot;10110&quot; value=&quot;0&quot;/&gt;&lt;property id=&quot;10111&quot; value=&quot;1&quot;/&gt;&lt;property id=&quot;10112&quot; value=&quot;1&quot;/&gt;&lt;property id=&quot;10115&quot; value=&quot;1&quot;/&gt;&lt;property id=&quot;10120&quot; value=&quot;0&quot;/&gt;&lt;property id=&quot;10131&quot; value=&quot;1&quot;/&gt;&lt;property id=&quot;10132&quot; value=&quot;1&quot;/&gt;&lt;property id=&quot;10159&quot; value=&quot;0&quot;/&gt;&lt;property id=&quot;10178&quot; value=&quot;1&quot;/&gt;&lt;property id=&quot;10182&quot; value=&quot;1&quot;/&gt;&lt;property id=&quot;10186&quot; value=&quot;0&quot;/&gt;&lt;property id=&quot;10206&quot; value=&quot;0&quot;/&gt;&lt;property id=&quot;10207&quot; value=&quot;0&quot;/&gt;"/>
  <p:tag name="MMPROD_COLLECTIONCONTAINERID" val="20000"/>
  <p:tag name="MMPROD_PARENTID" val="10093"/>
  <p:tag name="MMPROD_PARENTQUESTIONGROUPID" val="-1"/>
  <p:tag name="QUIZCLIPSSOURCE" val="1477294820,D:\bai giảng 2016_pptx\Media.ppcx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ID" val="10108"/>
  <p:tag name="MMPROD_ABSOLUTEPOSITIONID" val="100"/>
  <p:tag name="MMPROD_LASTVALUES" val="&lt;ChangeData&gt;&lt;Text&gt;&lt;![CDATA[4&amp;#x0D;&amp;#x0A;3]]&gt;&lt;/Text&gt;&lt;FontSize&gt;&lt;![CDATA[37]]&gt;&lt;/FontSize&gt;&lt;Left&gt;&lt;![CDATA[0]]&gt;&lt;/Left&gt;&lt;Top&gt;&lt;![CDATA[0]]&gt;&lt;/Top&gt;&lt;/ChangeData&gt;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8002"/>
  <p:tag name="MMPROD_ID" val="10108"/>
  <p:tag name="MMPROD_DATA" val="&lt;object type=&quot;10044&quot; unique_id=&quot;10109&quot;&gt;&lt;object type=&quot;10056&quot; unique_id=&quot;10112&quot;&gt;&lt;property id=&quot;10179&quot; value=&quot;7&quot;/&gt;&lt;property id=&quot;10199&quot; value=&quot;0&quot;/&gt;&lt;/object&gt;&lt;/object&gt;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0"/>
  <p:tag name="MMPROD_LASTVALUES" val="&lt;ChangeData&gt;&lt;Text&gt;&lt;![CDATA[Correct - Click anywhere to continue]]&gt;&lt;/Text&gt;&lt;FontSize&gt;&lt;![CDATA[18]]&gt;&lt;/FontSize&gt;&lt;Left&gt;&lt;![CDATA[0]]&gt;&lt;/Left&gt;&lt;Top&gt;&lt;![CDATA[0]]&gt;&lt;/Top&gt;&lt;/ChangeData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6"/>
  <p:tag name="MMPROD_LASTVALUES" val="&lt;ChangeData&gt;&lt;Left&gt;&lt;![CDATA[593.7999]]&gt;&lt;/Left&gt;&lt;Top&gt;&lt;![CDATA[450.3013]]&gt;&lt;/Top&gt;&lt;/ChangeData&gt;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2"/>
  <p:tag name="MMPROD_LASTVALUES" val="&lt;ChangeData&gt;&lt;Text&gt;&lt;![CDATA[Incorrect - Click anywhere to continue]]&gt;&lt;/Text&gt;&lt;FontSize&gt;&lt;![CDATA[18]]&gt;&lt;/FontSize&gt;&lt;Left&gt;&lt;![CDATA[0]]&gt;&lt;/Left&gt;&lt;Top&gt;&lt;![CDATA[0]]&gt;&lt;/Top&gt;&lt;/ChangeData&gt;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9"/>
  <p:tag name="MMPROD_LASTVALUES" val="&lt;ChangeData&gt;&lt;Text&gt;&lt;![CDATA[You answered this correctly!]]&gt;&lt;/Text&gt;&lt;FontSize&gt;&lt;![CDATA[18]]&gt;&lt;/FontSize&gt;&lt;Left&gt;&lt;![CDATA[0]]&gt;&lt;/Left&gt;&lt;Top&gt;&lt;![CDATA[0]]&gt;&lt;/Top&gt;&lt;/ChangeData&gt;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6"/>
  <p:tag name="MMPROD_LASTVALUES" val="&lt;ChangeData&gt;&lt;Text&gt;&lt;![CDATA[Your answer:]]&gt;&lt;/Text&gt;&lt;FontSize&gt;&lt;![CDATA[18]]&gt;&lt;/FontSize&gt;&lt;Left&gt;&lt;![CDATA[0]]&gt;&lt;/Left&gt;&lt;Top&gt;&lt;![CDATA[0]]&gt;&lt;/Top&gt;&lt;/ChangeData&gt;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10"/>
  <p:tag name="MMPROD_LASTVALUES" val="&lt;ChangeData&gt;&lt;Text&gt;&lt;![CDATA[The correct answer is:]]&gt;&lt;/Text&gt;&lt;FontSize&gt;&lt;![CDATA[18]]&gt;&lt;/FontSize&gt;&lt;Left&gt;&lt;![CDATA[0]]&gt;&lt;/Left&gt;&lt;Top&gt;&lt;![CDATA[0]]&gt;&lt;/Top&gt;&lt;/ChangeData&gt;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11"/>
  <p:tag name="MMPROD_LASTVALUES" val="&lt;ChangeData&gt;&lt;Text&gt;&lt;![CDATA[You did not answer this question completely]]&gt;&lt;/Text&gt;&lt;FontSize&gt;&lt;![CDATA[18]]&gt;&lt;/FontSize&gt;&lt;Left&gt;&lt;![CDATA[0]]&gt;&lt;/Left&gt;&lt;Top&gt;&lt;![CDATA[0]]&gt;&lt;/Top&gt;&lt;/ChangeData&gt;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7"/>
  <p:tag name="MMPROD_LASTVALUES" val="&lt;ChangeData&gt;&lt;Text&gt;&lt;![CDATA[You must answer the question before continuing]]&gt;&lt;/Text&gt;&lt;FontSize&gt;&lt;![CDATA[18]]&gt;&lt;/FontSize&gt;&lt;Left&gt;&lt;![CDATA[0]]&gt;&lt;/Left&gt;&lt;Top&gt;&lt;![CDATA[0]]&gt;&lt;/Top&gt;&lt;/ChangeData&gt;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4"/>
  <p:tag name="MMPROD_LASTVALUES" val="&lt;ChangeData&gt;&lt;Left&gt;&lt;![CDATA[496.5999]]&gt;&lt;/Left&gt;&lt;Top&gt;&lt;![CDATA[450.3013]]&gt;&lt;/Top&gt;&lt;/ChangeData&gt;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6"/>
  <p:tag name="MMPROD_LASTVALUES" val="&lt;ChangeData&gt;&lt;Left&gt;&lt;![CDATA[593.7999]]&gt;&lt;/Left&gt;&lt;Top&gt;&lt;![CDATA[450.3013]]&gt;&lt;/Top&gt;&lt;/ChangeData&gt;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7"/>
  <p:tag name="MMPROD_LASTVALUES" val="&lt;ChangeData&gt;&lt;Text&gt;&lt;![CDATA[Clear]]&gt;&lt;/Text&gt;&lt;FontSize&gt;&lt;![CDATA[14]]&gt;&lt;/FontSize&gt;&lt;Left&gt;&lt;![CDATA[595.7999]]&gt;&lt;/Left&gt;&lt;Top&gt;&lt;![CDATA[452.3013]]&gt;&lt;/Top&gt;&lt;/ChangeData&gt;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5"/>
  <p:tag name="MMPROD_LASTVALUES" val="&lt;ChangeData&gt;&lt;Text&gt;&lt;![CDATA[Submit]]&gt;&lt;/Text&gt;&lt;FontSize&gt;&lt;![CDATA[14]]&gt;&lt;/FontSize&gt;&lt;Left&gt;&lt;![CDATA[498.5999]]&gt;&lt;/Left&gt;&lt;Top&gt;&lt;![CDATA[452.3013]]&gt;&lt;/Top&gt;&lt;/ChangeData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01"/>
  <p:tag name="MMPROD_LASTVALUES" val="&lt;ChangeData&gt;&lt;Left&gt;&lt;![CDATA[53]]&gt;&lt;/Left&gt;&lt;Top&gt;&lt;![CDATA[129.6001]]&gt;&lt;/Top&gt;&lt;/ChangeData&gt;"/>
  <p:tag name="MMPROD_ID" val="10034"/>
  <p:tag name="MMPROD_TYPE" val="10018"/>
  <p:tag name="MMPROD_DATA" val="&lt;property id=&quot;10074&quot; value=&quot;1&quot;/&gt;&lt;property id=&quot;10193&quot; value=&quot;A&quot;/&gt;&lt;property id=&quot;10199&quot; value=&quot;0&quot;/&gt;&lt;object type=&quot;10049&quot; unique_id=&quot;10035&quot;&gt;&lt;property id=&quot;10020&quot; value=&quot;9&quot;/&gt;&lt;property id=&quot;10102&quot; value=&quot;0&quot;/&gt;&lt;property id=&quot;10191&quot; value=&quot;-1&quot;/&gt;&lt;/object&gt;"/>
  <p:tag name="MMPROD_COLLECTIONCONTAINERID" val="10031"/>
  <p:tag name="MMPROD_PARENTID" val="10030"/>
  <p:tag name="MMPROD_ANSWERLETTER" val="A) 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SlideID&gt;&lt;![CDATA[289]]&gt;&lt;/SlideID&gt;&lt;/ChangeData&gt;"/>
  <p:tag name="MMPROD_PASSDATA" val="&lt;object type=&quot;10050&quot; unique_id=&quot;10115&quot;&gt;&lt;property id=&quot;10020&quot; value=&quot;2&quot;/&gt;&lt;property id=&quot;10191&quot; value=&quot;-1&quot;/&gt;&lt;/object&gt;"/>
  <p:tag name="MMPROD_FAILDATA" val="&lt;object type=&quot;10051&quot; unique_id=&quot;10116&quot;&gt;&lt;property id=&quot;10020&quot; value=&quot;2&quot;/&gt;&lt;property id=&quot;10191&quot; value=&quot;-1&quot;/&gt;&lt;/object&gt;"/>
  <p:tag name="MMPROD_ID" val="10113"/>
  <p:tag name="MMPROD_TYPE" val="10041"/>
  <p:tag name="MMPROD_DATA" val="&lt;property id=&quot;10025&quot; value=&quot;300&quot;/&gt;&lt;property id=&quot;10026&quot; value=&quot;10&quot;/&gt;&lt;property id=&quot;10027&quot; value=&quot;Interaction10113&quot;/&gt;&lt;property id=&quot;10070&quot; value=&quot;Click chuột vào ô trống để ghi kết quả&quot;/&gt;&lt;property id=&quot;10098&quot; value=&quot;Short answer&quot;/&gt;&lt;property id=&quot;10099&quot; value=&quot;255&quot;/&gt;&lt;property id=&quot;10100&quot; value=&quot;0&quot;/&gt;&lt;property id=&quot;10108&quot; value=&quot;1&quot;/&gt;&lt;property id=&quot;10109&quot; value=&quot;1&quot;/&gt;&lt;property id=&quot;10110&quot; value=&quot;0&quot;/&gt;&lt;property id=&quot;10111&quot; value=&quot;1&quot;/&gt;&lt;property id=&quot;10112&quot; value=&quot;1&quot;/&gt;&lt;property id=&quot;10115&quot; value=&quot;1&quot;/&gt;&lt;property id=&quot;10120&quot; value=&quot;0&quot;/&gt;&lt;property id=&quot;10131&quot; value=&quot;1&quot;/&gt;&lt;property id=&quot;10132&quot; value=&quot;1&quot;/&gt;&lt;property id=&quot;10159&quot; value=&quot;0&quot;/&gt;&lt;property id=&quot;10178&quot; value=&quot;1&quot;/&gt;&lt;property id=&quot;10182&quot; value=&quot;1&quot;/&gt;&lt;property id=&quot;10186&quot; value=&quot;0&quot;/&gt;&lt;property id=&quot;10206&quot; value=&quot;0&quot;/&gt;&lt;property id=&quot;10207&quot; value=&quot;0&quot;/&gt;"/>
  <p:tag name="MMPROD_COLLECTIONCONTAINERID" val="20000"/>
  <p:tag name="MMPROD_PARENTID" val="10093"/>
  <p:tag name="MMPROD_PARENTQUESTIONGROUPID" val="-1"/>
  <p:tag name="QUIZCLIPSSOURCE" val="1477294820,D:\bai giảng 2016_pptx\Media.ppcx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ID" val="10113"/>
  <p:tag name="MMPROD_ABSOLUTEPOSITIONID" val="100"/>
  <p:tag name="MMPROD_LASTVALUES" val="&lt;ChangeData&gt;&lt;Text&gt;&lt;![CDATA[1&amp;#x0D;&amp;#x0A;6]]&gt;&lt;/Text&gt;&lt;FontSize&gt;&lt;![CDATA[37]]&gt;&lt;/FontSize&gt;&lt;Left&gt;&lt;![CDATA[0]]&gt;&lt;/Left&gt;&lt;Top&gt;&lt;![CDATA[0]]&gt;&lt;/Top&gt;&lt;/ChangeData&gt;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8002"/>
  <p:tag name="MMPROD_ID" val="10113"/>
  <p:tag name="MMPROD_DATA" val="&lt;object type=&quot;10044&quot; unique_id=&quot;10114&quot;&gt;&lt;object type=&quot;10056&quot; unique_id=&quot;10117&quot;&gt;&lt;property id=&quot;10179&quot; value=&quot;7&quot;/&gt;&lt;property id=&quot;10199&quot; value=&quot;0&quot;/&gt;&lt;/object&gt;&lt;/object&gt;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0"/>
  <p:tag name="MMPROD_LASTVALUES" val="&lt;ChangeData&gt;&lt;Text&gt;&lt;![CDATA[Correct - Click anywhere to continue]]&gt;&lt;/Text&gt;&lt;FontSize&gt;&lt;![CDATA[18]]&gt;&lt;/FontSize&gt;&lt;Left&gt;&lt;![CDATA[0]]&gt;&lt;/Left&gt;&lt;Top&gt;&lt;![CDATA[0]]&gt;&lt;/Top&gt;&lt;/ChangeData&gt;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2"/>
  <p:tag name="MMPROD_LASTVALUES" val="&lt;ChangeData&gt;&lt;Text&gt;&lt;![CDATA[Incorrect - Click anywhere to continue]]&gt;&lt;/Text&gt;&lt;FontSize&gt;&lt;![CDATA[18]]&gt;&lt;/FontSize&gt;&lt;Left&gt;&lt;![CDATA[0]]&gt;&lt;/Left&gt;&lt;Top&gt;&lt;![CDATA[0]]&gt;&lt;/Top&gt;&lt;/ChangeData&gt;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9"/>
  <p:tag name="MMPROD_LASTVALUES" val="&lt;ChangeData&gt;&lt;Text&gt;&lt;![CDATA[You answered this correctly!]]&gt;&lt;/Text&gt;&lt;FontSize&gt;&lt;![CDATA[18]]&gt;&lt;/FontSize&gt;&lt;Left&gt;&lt;![CDATA[0]]&gt;&lt;/Left&gt;&lt;Top&gt;&lt;![CDATA[0]]&gt;&lt;/Top&gt;&lt;/ChangeData&gt;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6"/>
  <p:tag name="MMPROD_LASTVALUES" val="&lt;ChangeData&gt;&lt;Text&gt;&lt;![CDATA[Your answer:]]&gt;&lt;/Text&gt;&lt;FontSize&gt;&lt;![CDATA[18]]&gt;&lt;/FontSize&gt;&lt;Left&gt;&lt;![CDATA[0]]&gt;&lt;/Left&gt;&lt;Top&gt;&lt;![CDATA[0]]&gt;&lt;/Top&gt;&lt;/ChangeData&gt;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10"/>
  <p:tag name="MMPROD_LASTVALUES" val="&lt;ChangeData&gt;&lt;Text&gt;&lt;![CDATA[The correct answer is:]]&gt;&lt;/Text&gt;&lt;FontSize&gt;&lt;![CDATA[18]]&gt;&lt;/FontSize&gt;&lt;Left&gt;&lt;![CDATA[0]]&gt;&lt;/Left&gt;&lt;Top&gt;&lt;![CDATA[0]]&gt;&lt;/Top&gt;&lt;/ChangeData&gt;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11"/>
  <p:tag name="MMPROD_LASTVALUES" val="&lt;ChangeData&gt;&lt;Text&gt;&lt;![CDATA[You did not answer this question completely]]&gt;&lt;/Text&gt;&lt;FontSize&gt;&lt;![CDATA[18]]&gt;&lt;/FontSize&gt;&lt;Left&gt;&lt;![CDATA[0]]&gt;&lt;/Left&gt;&lt;Top&gt;&lt;![CDATA[0]]&gt;&lt;/Top&gt;&lt;/ChangeData&gt;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7"/>
  <p:tag name="MMPROD_LASTVALUES" val="&lt;ChangeData&gt;&lt;Text&gt;&lt;![CDATA[You must answer the question before continuing]]&gt;&lt;/Text&gt;&lt;FontSize&gt;&lt;![CDATA[18]]&gt;&lt;/FontSize&gt;&lt;Left&gt;&lt;![CDATA[0]]&gt;&lt;/Left&gt;&lt;Top&gt;&lt;![CDATA[0]]&gt;&lt;/Top&gt;&lt;/ChangeData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02"/>
  <p:tag name="MMPROD_LASTVALUES" val="&lt;ChangeData&gt;&lt;Left&gt;&lt;![CDATA[53]]&gt;&lt;/Left&gt;&lt;Top&gt;&lt;![CDATA[176.8001]]&gt;&lt;/Top&gt;&lt;/ChangeData&gt;"/>
  <p:tag name="MMPROD_ID" val="10036"/>
  <p:tag name="MMPROD_TYPE" val="10018"/>
  <p:tag name="MMPROD_DATA" val="&lt;property id=&quot;10074&quot; value=&quot;0&quot;/&gt;&lt;property id=&quot;10193&quot; value=&quot;B&quot;/&gt;&lt;property id=&quot;10199&quot; value=&quot;0&quot;/&gt;&lt;object type=&quot;10049&quot; unique_id=&quot;10037&quot;&gt;&lt;property id=&quot;10020&quot; value=&quot;9&quot;/&gt;&lt;property id=&quot;10102&quot; value=&quot;0&quot;/&gt;&lt;property id=&quot;10191&quot; value=&quot;-1&quot;/&gt;&lt;/object&gt;"/>
  <p:tag name="MMPROD_COLLECTIONCONTAINERID" val="10031"/>
  <p:tag name="MMPROD_PARENTID" val="10030"/>
  <p:tag name="MMPROD_ANSWERLETTER" val="B) 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4"/>
  <p:tag name="MMPROD_LASTVALUES" val="&lt;ChangeData&gt;&lt;Left&gt;&lt;![CDATA[496.5999]]&gt;&lt;/Left&gt;&lt;Top&gt;&lt;![CDATA[450.3013]]&gt;&lt;/Top&gt;&lt;/ChangeData&gt;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6"/>
  <p:tag name="MMPROD_LASTVALUES" val="&lt;ChangeData&gt;&lt;Left&gt;&lt;![CDATA[593.7999]]&gt;&lt;/Left&gt;&lt;Top&gt;&lt;![CDATA[450.3013]]&gt;&lt;/Top&gt;&lt;/ChangeData&gt;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7"/>
  <p:tag name="MMPROD_LASTVALUES" val="&lt;ChangeData&gt;&lt;Text&gt;&lt;![CDATA[Clear]]&gt;&lt;/Text&gt;&lt;FontSize&gt;&lt;![CDATA[14]]&gt;&lt;/FontSize&gt;&lt;Left&gt;&lt;![CDATA[595.7999]]&gt;&lt;/Left&gt;&lt;Top&gt;&lt;![CDATA[452.3013]]&gt;&lt;/Top&gt;&lt;/ChangeData&gt;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5"/>
  <p:tag name="MMPROD_LASTVALUES" val="&lt;ChangeData&gt;&lt;Text&gt;&lt;![CDATA[Submit]]&gt;&lt;/Text&gt;&lt;FontSize&gt;&lt;![CDATA[14]]&gt;&lt;/FontSize&gt;&lt;Left&gt;&lt;![CDATA[498.5999]]&gt;&lt;/Left&gt;&lt;Top&gt;&lt;![CDATA[452.3013]]&gt;&lt;/Top&gt;&lt;/ChangeData&gt;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SlideID&gt;&lt;![CDATA[291]]&gt;&lt;/SlideID&gt;&lt;/ChangeData&gt;"/>
  <p:tag name="MMPROD_PASSDATA" val="&lt;object type=&quot;10050&quot; unique_id=&quot;10126&quot;&gt;&lt;property id=&quot;10020&quot; value=&quot;2&quot;/&gt;&lt;property id=&quot;10191&quot; value=&quot;-1&quot;/&gt;&lt;/object&gt;"/>
  <p:tag name="MMPROD_FAILDATA" val="&lt;object type=&quot;10051&quot; unique_id=&quot;10127&quot;&gt;&lt;property id=&quot;10020&quot; value=&quot;2&quot;/&gt;&lt;property id=&quot;10191&quot; value=&quot;-1&quot;/&gt;&lt;/object&gt;"/>
  <p:tag name="MMPROD_ID" val="10124"/>
  <p:tag name="MMPROD_TYPE" val="10011"/>
  <p:tag name="MMPROD_DATA" val="&lt;property id=&quot;10025&quot; value=&quot;300&quot;/&gt;&lt;property id=&quot;10026&quot; value=&quot;10&quot;/&gt;&lt;property id=&quot;10027&quot; value=&quot;Interaction10124&quot;/&gt;&lt;property id=&quot;10028&quot; value=&quot;0&quot;/&gt;&lt;property id=&quot;10070&quot; value=&quot;Fill-in-the-blank&quot;/&gt;&lt;property id=&quot;10098&quot; value=&quot;Fill-in-the-blank&quot;/&gt;&lt;property id=&quot;10100&quot; value=&quot;0&quot;/&gt;&lt;property id=&quot;10108&quot; value=&quot;1&quot;/&gt;&lt;property id=&quot;10109&quot; value=&quot;1&quot;/&gt;&lt;property id=&quot;10110&quot; value=&quot;0&quot;/&gt;&lt;property id=&quot;10111&quot; value=&quot;1&quot;/&gt;&lt;property id=&quot;10112&quot; value=&quot;1&quot;/&gt;&lt;property id=&quot;10115&quot; value=&quot;1&quot;/&gt;&lt;property id=&quot;10120&quot; value=&quot;0&quot;/&gt;&lt;property id=&quot;10131&quot; value=&quot;1&quot;/&gt;&lt;property id=&quot;10132&quot; value=&quot;1&quot;/&gt;&lt;property id=&quot;10159&quot; value=&quot;0&quot;/&gt;&lt;property id=&quot;10178&quot; value=&quot;1&quot;/&gt;&lt;property id=&quot;10182&quot; value=&quot;1&quot;/&gt;&lt;property id=&quot;10206&quot; value=&quot;1&quot;/&gt;&lt;property id=&quot;10207&quot; value=&quot;0&quot;/&gt;"/>
  <p:tag name="MMPROD_COLLECTIONCONTAINERID" val="20000"/>
  <p:tag name="MMPROD_PARENTID" val="10093"/>
  <p:tag name="MMPROD_PARENTQUESTIONGROUPID" val="-1"/>
  <p:tag name="QUIZCLIPSSOURCE" val="1477294820,D:\bai giảng 2016_pptx\Media.ppcx"/>
  <p:tag name="MMPROD_ANSWERCOUNT" val="4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ID" val="10124"/>
  <p:tag name="MMPROD_ABSOLUTEPOSITIONID" val="100"/>
  <p:tag name="MMPROD_LASTVALUES" val="&lt;ChangeData&gt;&lt;Text&gt;&lt;![CDATA[Click chuột vào ô trống để hoàn thành bài tập sau]]&gt;&lt;/Text&gt;&lt;FontSize&gt;&lt;![CDATA[37]]&gt;&lt;/FontSize&gt;&lt;Left&gt;&lt;![CDATA[0]]&gt;&lt;/Left&gt;&lt;Top&gt;&lt;![CDATA[0]]&gt;&lt;/Top&gt;&lt;/ChangeData&gt;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ID" val="10124"/>
  <p:tag name="MMPROD_ABSOLUTEPOSITIONID" val="102"/>
  <p:tag name="MMPROD_DATA" val="7+0&amp;lt;1&amp;gt;0+7&amp;lt;2&amp;gt;1+6&amp;lt;3&amp;gt;6+1&amp;lt;4&amp;gt;&amp;#x0D;&amp;#x0A;"/>
  <p:tag name="MMPROD_FILLBLANKQUESTIONCHANGED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0"/>
  <p:tag name="MMPROD_LASTVALUES" val="&lt;ChangeData&gt;&lt;Text&gt;&lt;![CDATA[Correct - Click anywhere to continue]]&gt;&lt;/Text&gt;&lt;FontSize&gt;&lt;![CDATA[18]]&gt;&lt;/FontSize&gt;&lt;Left&gt;&lt;![CDATA[0]]&gt;&lt;/Left&gt;&lt;Top&gt;&lt;![CDATA[0]]&gt;&lt;/Top&gt;&lt;/ChangeData&gt;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2"/>
  <p:tag name="MMPROD_LASTVALUES" val="&lt;ChangeData&gt;&lt;Text&gt;&lt;![CDATA[Incorrect - Click anywhere to continue]]&gt;&lt;/Text&gt;&lt;FontSize&gt;&lt;![CDATA[18]]&gt;&lt;/FontSize&gt;&lt;Left&gt;&lt;![CDATA[0]]&gt;&lt;/Left&gt;&lt;Top&gt;&lt;![CDATA[0]]&gt;&lt;/Top&gt;&lt;/ChangeData&gt;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9"/>
  <p:tag name="MMPROD_LASTVALUES" val="&lt;ChangeData&gt;&lt;Text&gt;&lt;![CDATA[You answered this correctly!]]&gt;&lt;/Text&gt;&lt;FontSize&gt;&lt;![CDATA[18]]&gt;&lt;/FontSize&gt;&lt;Left&gt;&lt;![CDATA[0]]&gt;&lt;/Left&gt;&lt;Top&gt;&lt;![CDATA[0]]&gt;&lt;/Top&gt;&lt;/ChangeData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03"/>
  <p:tag name="MMPROD_LASTVALUES" val="&lt;ChangeData&gt;&lt;Left&gt;&lt;![CDATA[53]]&gt;&lt;/Left&gt;&lt;Top&gt;&lt;![CDATA[224.0001]]&gt;&lt;/Top&gt;&lt;/ChangeData&gt;"/>
  <p:tag name="MMPROD_ID" val="10038"/>
  <p:tag name="MMPROD_TYPE" val="10018"/>
  <p:tag name="MMPROD_DATA" val="&lt;property id=&quot;10074&quot; value=&quot;0&quot;/&gt;&lt;property id=&quot;10193&quot; value=&quot;C&quot;/&gt;&lt;property id=&quot;10199&quot; value=&quot;0&quot;/&gt;&lt;object type=&quot;10049&quot; unique_id=&quot;10039&quot;&gt;&lt;property id=&quot;10020&quot; value=&quot;9&quot;/&gt;&lt;property id=&quot;10102&quot; value=&quot;0&quot;/&gt;&lt;property id=&quot;10191&quot; value=&quot;-1&quot;/&gt;&lt;/object&gt;"/>
  <p:tag name="MMPROD_COLLECTIONCONTAINERID" val="10031"/>
  <p:tag name="MMPROD_PARENTID" val="10030"/>
  <p:tag name="MMPROD_ANSWERLETTER" val="C) 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6"/>
  <p:tag name="MMPROD_LASTVALUES" val="&lt;ChangeData&gt;&lt;Text&gt;&lt;![CDATA[Your answer:]]&gt;&lt;/Text&gt;&lt;FontSize&gt;&lt;![CDATA[18]]&gt;&lt;/FontSize&gt;&lt;Left&gt;&lt;![CDATA[0]]&gt;&lt;/Left&gt;&lt;Top&gt;&lt;![CDATA[0]]&gt;&lt;/Top&gt;&lt;/ChangeData&gt;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10"/>
  <p:tag name="MMPROD_LASTVALUES" val="&lt;ChangeData&gt;&lt;Text&gt;&lt;![CDATA[The correct answer is:]]&gt;&lt;/Text&gt;&lt;FontSize&gt;&lt;![CDATA[18]]&gt;&lt;/FontSize&gt;&lt;Left&gt;&lt;![CDATA[0]]&gt;&lt;/Left&gt;&lt;Top&gt;&lt;![CDATA[0]]&gt;&lt;/Top&gt;&lt;/ChangeData&gt;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11"/>
  <p:tag name="MMPROD_LASTVALUES" val="&lt;ChangeData&gt;&lt;Text&gt;&lt;![CDATA[You did not answer this question completely]]&gt;&lt;/Text&gt;&lt;FontSize&gt;&lt;![CDATA[18]]&gt;&lt;/FontSize&gt;&lt;Left&gt;&lt;![CDATA[0]]&gt;&lt;/Left&gt;&lt;Top&gt;&lt;![CDATA[0]]&gt;&lt;/Top&gt;&lt;/ChangeData&gt;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7"/>
  <p:tag name="MMPROD_LASTVALUES" val="&lt;ChangeData&gt;&lt;Text&gt;&lt;![CDATA[You must answer the question before continuing]]&gt;&lt;/Text&gt;&lt;FontSize&gt;&lt;![CDATA[18]]&gt;&lt;/FontSize&gt;&lt;Left&gt;&lt;![CDATA[0]]&gt;&lt;/Left&gt;&lt;Top&gt;&lt;![CDATA[0]]&gt;&lt;/Top&gt;&lt;/ChangeData&gt;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4"/>
  <p:tag name="MMPROD_LASTVALUES" val="&lt;ChangeData&gt;&lt;Left&gt;&lt;![CDATA[496.5999]]&gt;&lt;/Left&gt;&lt;Top&gt;&lt;![CDATA[450.3013]]&gt;&lt;/Top&gt;&lt;/ChangeData&gt;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6"/>
  <p:tag name="MMPROD_LASTVALUES" val="&lt;ChangeData&gt;&lt;Left&gt;&lt;![CDATA[593.7999]]&gt;&lt;/Left&gt;&lt;Top&gt;&lt;![CDATA[450.3013]]&gt;&lt;/Top&gt;&lt;/ChangeData&gt;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7"/>
  <p:tag name="MMPROD_LASTVALUES" val="&lt;ChangeData&gt;&lt;Text&gt;&lt;![CDATA[Clear]]&gt;&lt;/Text&gt;&lt;FontSize&gt;&lt;![CDATA[14]]&gt;&lt;/FontSize&gt;&lt;Left&gt;&lt;![CDATA[595.7999]]&gt;&lt;/Left&gt;&lt;Top&gt;&lt;![CDATA[452.3013]]&gt;&lt;/Top&gt;&lt;/ChangeData&gt;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5"/>
  <p:tag name="MMPROD_LASTVALUES" val="&lt;ChangeData&gt;&lt;Text&gt;&lt;![CDATA[Submit]]&gt;&lt;/Text&gt;&lt;FontSize&gt;&lt;![CDATA[14]]&gt;&lt;/FontSize&gt;&lt;Left&gt;&lt;![CDATA[498.5999]]&gt;&lt;/Left&gt;&lt;Top&gt;&lt;![CDATA[452.3013]]&gt;&lt;/Top&gt;&lt;/ChangeData&gt;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Left&gt;&lt;![CDATA[0]]&gt;&lt;/Left&gt;&lt;Top&gt;&lt;![CDATA[0]]&gt;&lt;/Top&gt;&lt;/ChangeData&gt;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6+1&amp;lt;&amp;lt;4&amp;gt;XXXXXXX&amp;gt; &amp;#x0D;]]&gt;&lt;/Text&gt;&lt;FontSize&gt;&lt;![CDATA[29]]&gt;&lt;/FontSize&gt;&lt;Left&gt;&lt;![CDATA[0]]&gt;&lt;/Left&gt;&lt;Top&gt;&lt;![CDATA[0]]&gt;&lt;/Top&gt;&lt;/ChangeData&gt;"/>
  <p:tag name="MMPROD_SEGMENT" val="1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04"/>
  <p:tag name="MMPROD_LASTVALUES" val="&lt;ChangeData&gt;&lt;Left&gt;&lt;![CDATA[53]]&gt;&lt;/Left&gt;&lt;Top&gt;&lt;![CDATA[271.2001]]&gt;&lt;/Top&gt;&lt;/ChangeData&gt;"/>
  <p:tag name="MMPROD_ID" val="10040"/>
  <p:tag name="MMPROD_TYPE" val="10018"/>
  <p:tag name="MMPROD_DATA" val="&lt;property id=&quot;10074&quot; value=&quot;0&quot;/&gt;&lt;property id=&quot;10193&quot; value=&quot;D&quot;/&gt;&lt;property id=&quot;10199&quot; value=&quot;0&quot;/&gt;&lt;object type=&quot;10049&quot; unique_id=&quot;10041&quot;&gt;&lt;property id=&quot;10020&quot; value=&quot;9&quot;/&gt;&lt;property id=&quot;10102&quot; value=&quot;0&quot;/&gt;&lt;property id=&quot;10191&quot; value=&quot;-1&quot;/&gt;&lt;/object&gt;"/>
  <p:tag name="MMPROD_COLLECTIONCONTAINERID" val="10031"/>
  <p:tag name="MMPROD_PARENTID" val="10030"/>
  <p:tag name="MMPROD_ANSWERLETTER" val="D) 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6+1]]&gt;&lt;/Text&gt;&lt;FontSize&gt;&lt;![CDATA[29]]&gt;&lt;/FontSize&gt;&lt;Left&gt;&lt;![CDATA[0]]&gt;&lt;/Left&gt;&lt;Top&gt;&lt;![CDATA[0]]&gt;&lt;/Top&gt;&lt;/ChangeData&gt;"/>
  <p:tag name="MMPROD_SEGMENT" val="10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2004"/>
  <p:tag name="MMPROD_CONTROLTYPE" val="5"/>
  <p:tag name="MMPROD_SCALEOPERATION" val="1"/>
  <p:tag name="MMPROD_SEGMENT" val="11"/>
  <p:tag name="MMPROD_DATAEXT" val="&lt;object type=&quot;10047&quot; unique_id=&quot;10138&quot;&gt;&lt;object type=&quot;10030&quot; unique_id=&quot;10139&quot;&gt;&lt;property id=&quot;10088&quot; value=&quot;0&quot;/&gt;&lt;property id=&quot;10176&quot; value=&quot;7&quot;/&gt;&lt;/object&gt;&lt;/object&gt;"/>
  <p:tag name="MMPROD_ID" val="10137"/>
  <p:tag name="MMPROD_TYPE" val="10019"/>
  <p:tag name="MMPROD_DATA" val="&lt;property id=&quot;10019&quot; value=&quot;0&quot;/&gt;&lt;property id=&quot;10079&quot; value=&quot;0&quot;/&gt;&lt;property id=&quot;10187&quot; value=&quot;&amp;lt;select an answer&amp;gt;&quot;/&gt;&lt;property id=&quot;10199&quot; value=&quot;0&quot;/&gt;"/>
  <p:tag name="MMPROD_COLLECTIONCONTAINERID" val="10125"/>
  <p:tag name="MMPROD_PARENTID" val="10124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1+6&amp;lt;&amp;lt;3&amp;gt;XXXXXXX&amp;gt; &amp;#x0D;]]&gt;&lt;/Text&gt;&lt;FontSize&gt;&lt;![CDATA[29]]&gt;&lt;/FontSize&gt;&lt;Left&gt;&lt;![CDATA[0]]&gt;&lt;/Left&gt;&lt;Top&gt;&lt;![CDATA[0]]&gt;&lt;/Top&gt;&lt;/ChangeData&gt;"/>
  <p:tag name="MMPROD_SEGMENT" val="9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1+6]]&gt;&lt;/Text&gt;&lt;FontSize&gt;&lt;![CDATA[29]]&gt;&lt;/FontSize&gt;&lt;Left&gt;&lt;![CDATA[0]]&gt;&lt;/Left&gt;&lt;Top&gt;&lt;![CDATA[0]]&gt;&lt;/Top&gt;&lt;/ChangeData&gt;"/>
  <p:tag name="MMPROD_SEGMENT" val="7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2003"/>
  <p:tag name="MMPROD_CONTROLTYPE" val="5"/>
  <p:tag name="MMPROD_SCALEOPERATION" val="1"/>
  <p:tag name="MMPROD_SEGMENT" val="8"/>
  <p:tag name="MMPROD_DATAEXT" val="&lt;object type=&quot;10047&quot; unique_id=&quot;10135&quot;&gt;&lt;object type=&quot;10030&quot; unique_id=&quot;10136&quot;&gt;&lt;property id=&quot;10088&quot; value=&quot;0&quot;/&gt;&lt;property id=&quot;10176&quot; value=&quot;7&quot;/&gt;&lt;/object&gt;&lt;/object&gt;"/>
  <p:tag name="MMPROD_ID" val="10134"/>
  <p:tag name="MMPROD_TYPE" val="10019"/>
  <p:tag name="MMPROD_DATA" val="&lt;property id=&quot;10019&quot; value=&quot;0&quot;/&gt;&lt;property id=&quot;10079&quot; value=&quot;0&quot;/&gt;&lt;property id=&quot;10187&quot; value=&quot;&amp;lt;select an answer&amp;gt;&quot;/&gt;&lt;property id=&quot;10199&quot; value=&quot;0&quot;/&gt;"/>
  <p:tag name="MMPROD_COLLECTIONCONTAINERID" val="10125"/>
  <p:tag name="MMPROD_PARENTID" val="10124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0+7&amp;lt;&amp;lt;2&amp;gt;XXXXXXX&amp;gt; &amp;#x0D;]]&gt;&lt;/Text&gt;&lt;FontSize&gt;&lt;![CDATA[29]]&gt;&lt;/FontSize&gt;&lt;Left&gt;&lt;![CDATA[0]]&gt;&lt;/Left&gt;&lt;Top&gt;&lt;![CDATA[0]]&gt;&lt;/Top&gt;&lt;/ChangeData&gt;"/>
  <p:tag name="MMPROD_SEGMENT" val="6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0+7]]&gt;&lt;/Text&gt;&lt;FontSize&gt;&lt;![CDATA[29]]&gt;&lt;/FontSize&gt;&lt;Left&gt;&lt;![CDATA[0]]&gt;&lt;/Left&gt;&lt;Top&gt;&lt;![CDATA[0]]&gt;&lt;/Top&gt;&lt;/ChangeData&gt;"/>
  <p:tag name="MMPROD_SEGMENT" val="4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2002"/>
  <p:tag name="MMPROD_CONTROLTYPE" val="5"/>
  <p:tag name="MMPROD_SCALEOPERATION" val="1"/>
  <p:tag name="MMPROD_SEGMENT" val="5"/>
  <p:tag name="MMPROD_DATAEXT" val="&lt;object type=&quot;10047&quot; unique_id=&quot;10132&quot;&gt;&lt;object type=&quot;10030&quot; unique_id=&quot;10133&quot;&gt;&lt;property id=&quot;10088&quot; value=&quot;0&quot;/&gt;&lt;property id=&quot;10176&quot; value=&quot;7&quot;/&gt;&lt;/object&gt;&lt;/object&gt;"/>
  <p:tag name="MMPROD_ID" val="10131"/>
  <p:tag name="MMPROD_TYPE" val="10019"/>
  <p:tag name="MMPROD_DATA" val="&lt;property id=&quot;10019&quot; value=&quot;0&quot;/&gt;&lt;property id=&quot;10079&quot; value=&quot;0&quot;/&gt;&lt;property id=&quot;10187&quot; value=&quot;&amp;lt;select an answer&amp;gt;&quot;/&gt;&lt;property id=&quot;10199&quot; value=&quot;0&quot;/&gt;"/>
  <p:tag name="MMPROD_COLLECTIONCONTAINERID" val="10125"/>
  <p:tag name="MMPROD_PARENTID" val="10124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7+0&amp;lt;&amp;lt;1&amp;gt;XXXXXXX&amp;gt; &amp;#x0D;]]&gt;&lt;/Text&gt;&lt;FontSize&gt;&lt;![CDATA[29]]&gt;&lt;/FontSize&gt;&lt;Left&gt;&lt;![CDATA[0]]&gt;&lt;/Left&gt;&lt;Top&gt;&lt;![CDATA[0]]&gt;&lt;/Top&gt;&lt;/ChangeData&gt;"/>
  <p:tag name="MMPROD_SEGMENT" val="3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7+0]]&gt;&lt;/Text&gt;&lt;FontSize&gt;&lt;![CDATA[29]]&gt;&lt;/FontSize&gt;&lt;Left&gt;&lt;![CDATA[0]]&gt;&lt;/Left&gt;&lt;Top&gt;&lt;![CDATA[0]]&gt;&lt;/Top&gt;&lt;/ChangeData&gt;"/>
  <p:tag name="MMPROD_SEGMENT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D) ]]&gt;&lt;/Text&gt;&lt;FontSize&gt;&lt;![CDATA[28]]&gt;&lt;/FontSize&gt;&lt;Left&gt;&lt;![CDATA[85]]&gt;&lt;/Left&gt;&lt;Top&gt;&lt;![CDATA[271.2001]]&gt;&lt;/Top&gt;&lt;/ChangeData&gt;"/>
  <p:tag name="MMPROD_ABSOLUTEPOSITIONID" val="1044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2001"/>
  <p:tag name="MMPROD_CONTROLTYPE" val="5"/>
  <p:tag name="MMPROD_SCALEOPERATION" val="1"/>
  <p:tag name="MMPROD_SEGMENT" val="2"/>
  <p:tag name="MMPROD_DATAEXT" val="&lt;object type=&quot;10047&quot; unique_id=&quot;10129&quot;&gt;&lt;object type=&quot;10030&quot; unique_id=&quot;10130&quot;&gt;&lt;property id=&quot;10088&quot; value=&quot;0&quot;/&gt;&lt;property id=&quot;10176&quot; value=&quot;7&quot;/&gt;&lt;/object&gt;&lt;/object&gt;"/>
  <p:tag name="MMPROD_ID" val="10128"/>
  <p:tag name="MMPROD_TYPE" val="10019"/>
  <p:tag name="MMPROD_DATA" val="&lt;property id=&quot;10019&quot; value=&quot;0&quot;/&gt;&lt;property id=&quot;10079&quot; value=&quot;0&quot;/&gt;&lt;property id=&quot;10187&quot; value=&quot;&amp;lt;select an answer&amp;gt;&quot;/&gt;&lt;property id=&quot;10199&quot; value=&quot;0&quot;/&gt;"/>
  <p:tag name="MMPROD_COLLECTIONCONTAINERID" val="10125"/>
  <p:tag name="MMPROD_PARENTID" val="10124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SlideID&gt;&lt;![CDATA[294]]&gt;&lt;/SlideID&gt;&lt;/ChangeData&gt;"/>
  <p:tag name="MMPROD_PASSDATA" val="&lt;object type=&quot;10050&quot; unique_id=&quot;10194&quot;&gt;&lt;property id=&quot;10020&quot; value=&quot;2&quot;/&gt;&lt;property id=&quot;10191&quot; value=&quot;-1&quot;/&gt;&lt;/object&gt;"/>
  <p:tag name="MMPROD_FAILDATA" val="&lt;object type=&quot;10051&quot; unique_id=&quot;10195&quot;&gt;&lt;property id=&quot;10020&quot; value=&quot;2&quot;/&gt;&lt;property id=&quot;10191&quot; value=&quot;-1&quot;/&gt;&lt;/object&gt;"/>
  <p:tag name="MMPROD_ID" val="10192"/>
  <p:tag name="MMPROD_TYPE" val="10011"/>
  <p:tag name="MMPROD_DATA" val="&lt;property id=&quot;10025&quot; value=&quot;300&quot;/&gt;&lt;property id=&quot;10026&quot; value=&quot;10&quot;/&gt;&lt;property id=&quot;10027&quot; value=&quot;Interaction10192&quot;/&gt;&lt;property id=&quot;10028&quot; value=&quot;0&quot;/&gt;&lt;property id=&quot;10070&quot; value=&quot;Fill-in-the-blank&quot;/&gt;&lt;property id=&quot;10098&quot; value=&quot;Fill-in-the-blank&quot;/&gt;&lt;property id=&quot;10100&quot; value=&quot;0&quot;/&gt;&lt;property id=&quot;10108&quot; value=&quot;1&quot;/&gt;&lt;property id=&quot;10109&quot; value=&quot;1&quot;/&gt;&lt;property id=&quot;10110&quot; value=&quot;0&quot;/&gt;&lt;property id=&quot;10111&quot; value=&quot;1&quot;/&gt;&lt;property id=&quot;10112&quot; value=&quot;1&quot;/&gt;&lt;property id=&quot;10115&quot; value=&quot;1&quot;/&gt;&lt;property id=&quot;10120&quot; value=&quot;0&quot;/&gt;&lt;property id=&quot;10131&quot; value=&quot;1&quot;/&gt;&lt;property id=&quot;10132&quot; value=&quot;1&quot;/&gt;&lt;property id=&quot;10159&quot; value=&quot;0&quot;/&gt;&lt;property id=&quot;10178&quot; value=&quot;1&quot;/&gt;&lt;property id=&quot;10182&quot; value=&quot;1&quot;/&gt;&lt;property id=&quot;10206&quot; value=&quot;1&quot;/&gt;&lt;property id=&quot;10207&quot; value=&quot;0&quot;/&gt;"/>
  <p:tag name="MMPROD_COLLECTIONCONTAINERID" val="20000"/>
  <p:tag name="MMPROD_PARENTID" val="10093"/>
  <p:tag name="MMPROD_PARENTQUESTIONGROUPID" val="-1"/>
  <p:tag name="QUIZCLIPSSOURCE" val="1477294820,D:\bai giảng 2016_pptx\Media.ppcx"/>
  <p:tag name="MMPROD_ANSWERCOUNT" val="4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ID" val="10192"/>
  <p:tag name="MMPROD_ABSOLUTEPOSITIONID" val="100"/>
  <p:tag name="MMPROD_LASTVALUES" val="&lt;ChangeData&gt;&lt;Text&gt;&lt;![CDATA[Click chuột vào ô trống để hoàn thành bài tập sau]]&gt;&lt;/Text&gt;&lt;FontSize&gt;&lt;![CDATA[37]]&gt;&lt;/FontSize&gt;&lt;Left&gt;&lt;![CDATA[0]]&gt;&lt;/Left&gt;&lt;Top&gt;&lt;![CDATA[0]]&gt;&lt;/Top&gt;&lt;/ChangeData&gt;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0"/>
  <p:tag name="MMPROD_LASTVALUES" val="&lt;ChangeData&gt;&lt;Text&gt;&lt;![CDATA[Correct - Click anywhere to continue]]&gt;&lt;/Text&gt;&lt;FontSize&gt;&lt;![CDATA[18]]&gt;&lt;/FontSize&gt;&lt;Left&gt;&lt;![CDATA[0]]&gt;&lt;/Left&gt;&lt;Top&gt;&lt;![CDATA[0]]&gt;&lt;/Top&gt;&lt;/ChangeData&gt;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2"/>
  <p:tag name="MMPROD_LASTVALUES" val="&lt;ChangeData&gt;&lt;Text&gt;&lt;![CDATA[Incorrect - Click anywhere to continue]]&gt;&lt;/Text&gt;&lt;FontSize&gt;&lt;![CDATA[18]]&gt;&lt;/FontSize&gt;&lt;Left&gt;&lt;![CDATA[0]]&gt;&lt;/Left&gt;&lt;Top&gt;&lt;![CDATA[0]]&gt;&lt;/Top&gt;&lt;/ChangeData&gt;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9"/>
  <p:tag name="MMPROD_LASTVALUES" val="&lt;ChangeData&gt;&lt;Text&gt;&lt;![CDATA[You answered this correctly!]]&gt;&lt;/Text&gt;&lt;FontSize&gt;&lt;![CDATA[18]]&gt;&lt;/FontSize&gt;&lt;Left&gt;&lt;![CDATA[0]]&gt;&lt;/Left&gt;&lt;Top&gt;&lt;![CDATA[0]]&gt;&lt;/Top&gt;&lt;/ChangeData&gt;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6"/>
  <p:tag name="MMPROD_LASTVALUES" val="&lt;ChangeData&gt;&lt;Text&gt;&lt;![CDATA[Your answer:]]&gt;&lt;/Text&gt;&lt;FontSize&gt;&lt;![CDATA[18]]&gt;&lt;/FontSize&gt;&lt;Left&gt;&lt;![CDATA[0]]&gt;&lt;/Left&gt;&lt;Top&gt;&lt;![CDATA[0]]&gt;&lt;/Top&gt;&lt;/ChangeData&gt;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10"/>
  <p:tag name="MMPROD_LASTVALUES" val="&lt;ChangeData&gt;&lt;Text&gt;&lt;![CDATA[The correct answer is:]]&gt;&lt;/Text&gt;&lt;FontSize&gt;&lt;![CDATA[18]]&gt;&lt;/FontSize&gt;&lt;Left&gt;&lt;![CDATA[0]]&gt;&lt;/Left&gt;&lt;Top&gt;&lt;![CDATA[0]]&gt;&lt;/Top&gt;&lt;/ChangeData&gt;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11"/>
  <p:tag name="MMPROD_LASTVALUES" val="&lt;ChangeData&gt;&lt;Text&gt;&lt;![CDATA[You did not answer this question completely]]&gt;&lt;/Text&gt;&lt;FontSize&gt;&lt;![CDATA[18]]&gt;&lt;/FontSize&gt;&lt;Left&gt;&lt;![CDATA[0]]&gt;&lt;/Left&gt;&lt;Top&gt;&lt;![CDATA[0]]&gt;&lt;/Top&gt;&lt;/ChangeData&gt;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7"/>
  <p:tag name="MMPROD_LASTVALUES" val="&lt;ChangeData&gt;&lt;Text&gt;&lt;![CDATA[You must answer the question before continuing]]&gt;&lt;/Text&gt;&lt;FontSize&gt;&lt;![CDATA[18]]&gt;&lt;/FontSize&gt;&lt;Left&gt;&lt;![CDATA[0]]&gt;&lt;/Left&gt;&lt;Top&gt;&lt;![CDATA[0]]&gt;&lt;/Top&gt;&lt;/ChangeData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3]]&gt;&lt;/Text&gt;&lt;FontSize&gt;&lt;![CDATA[28]]&gt;&lt;/FontSize&gt;&lt;Left&gt;&lt;![CDATA[124]]&gt;&lt;/Left&gt;&lt;Top&gt;&lt;![CDATA[271.2001]]&gt;&lt;/Top&gt;&lt;/ChangeData&gt;"/>
  <p:tag name="MMPROD_ABSOLUTEPOSITIONID" val="1024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4"/>
  <p:tag name="MMPROD_LASTVALUES" val="&lt;ChangeData&gt;&lt;Left&gt;&lt;![CDATA[496.5999]]&gt;&lt;/Left&gt;&lt;Top&gt;&lt;![CDATA[450.3013]]&gt;&lt;/Top&gt;&lt;/ChangeData&gt;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6"/>
  <p:tag name="MMPROD_LASTVALUES" val="&lt;ChangeData&gt;&lt;Left&gt;&lt;![CDATA[593.7999]]&gt;&lt;/Left&gt;&lt;Top&gt;&lt;![CDATA[450.3013]]&gt;&lt;/Top&gt;&lt;/ChangeData&gt;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ID" val="10192"/>
  <p:tag name="MMPROD_ABSOLUTEPOSITIONID" val="102"/>
  <p:tag name="MMPROD_DATA" val="4+3=&amp;lt;1&amp;gt;3+4=&amp;lt;2&amp;gt;2+5=&amp;lt;3&amp;gt;5+2=&amp;lt;4&amp;gt;      &amp;#x0D;&amp;#x0A;"/>
  <p:tag name="MMPROD_FILLBLANKQUESTIONCHANGED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2+5=&amp;lt;&amp;lt;3&amp;gt;XXXXXX&amp;gt; 5+2=&amp;lt;&amp;lt;4&amp;gt;XXXXXX&amp;gt;       ]]&gt;&lt;/Text&gt;&lt;FontSize&gt;&lt;![CDATA[32]]&gt;&lt;/FontSize&gt;&lt;Left&gt;&lt;![CDATA[0]]&gt;&lt;/Left&gt;&lt;Top&gt;&lt;![CDATA[0]]&gt;&lt;/Top&gt;&lt;/ChangeData&gt;"/>
  <p:tag name="MMPROD_SEGMENT" val="12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2+5=]]&gt;&lt;/Text&gt;&lt;FontSize&gt;&lt;![CDATA[32]]&gt;&lt;/FontSize&gt;&lt;Left&gt;&lt;![CDATA[0]]&gt;&lt;/Left&gt;&lt;Top&gt;&lt;![CDATA[0]]&gt;&lt;/Top&gt;&lt;/ChangeData&gt;"/>
  <p:tag name="MMPROD_SEGMENT" val="7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2003"/>
  <p:tag name="MMPROD_CONTROLTYPE" val="5"/>
  <p:tag name="MMPROD_SCALEOPERATION" val="1"/>
  <p:tag name="MMPROD_SEGMENT" val="8"/>
  <p:tag name="MMPROD_DATAEXT" val="&lt;object type=&quot;10047&quot; unique_id=&quot;10203&quot;&gt;&lt;object type=&quot;10030&quot; unique_id=&quot;10204&quot;&gt;&lt;property id=&quot;10088&quot; value=&quot;0&quot;/&gt;&lt;property id=&quot;10176&quot; value=&quot;7&quot;/&gt;&lt;/object&gt;&lt;/object&gt;"/>
  <p:tag name="MMPROD_ID" val="10202"/>
  <p:tag name="MMPROD_TYPE" val="10019"/>
  <p:tag name="MMPROD_DATA" val="&lt;property id=&quot;10019&quot; value=&quot;0&quot;/&gt;&lt;property id=&quot;10079&quot; value=&quot;0&quot;/&gt;&lt;property id=&quot;10187&quot; value=&quot;&amp;lt;select an answer&amp;gt;&quot;/&gt;&lt;property id=&quot;10199&quot; value=&quot;0&quot;/&gt;"/>
  <p:tag name="MMPROD_COLLECTIONCONTAINERID" val="10193"/>
  <p:tag name="MMPROD_PARENTID" val="10192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5+2=]]&gt;&lt;/Text&gt;&lt;FontSize&gt;&lt;![CDATA[32]]&gt;&lt;/FontSize&gt;&lt;Left&gt;&lt;![CDATA[0]]&gt;&lt;/Left&gt;&lt;Top&gt;&lt;![CDATA[0]]&gt;&lt;/Top&gt;&lt;/ChangeData&gt;"/>
  <p:tag name="MMPROD_SEGMENT" val="10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2004"/>
  <p:tag name="MMPROD_CONTROLTYPE" val="5"/>
  <p:tag name="MMPROD_SCALEOPERATION" val="1"/>
  <p:tag name="MMPROD_SEGMENT" val="11"/>
  <p:tag name="MMPROD_DATAEXT" val="&lt;object type=&quot;10047&quot; unique_id=&quot;10206&quot;&gt;&lt;object type=&quot;10030&quot; unique_id=&quot;10207&quot;&gt;&lt;property id=&quot;10088&quot; value=&quot;0&quot;/&gt;&lt;property id=&quot;10176&quot; value=&quot;7&quot;/&gt;&lt;/object&gt;&lt;/object&gt;"/>
  <p:tag name="MMPROD_ID" val="10205"/>
  <p:tag name="MMPROD_TYPE" val="10019"/>
  <p:tag name="MMPROD_DATA" val="&lt;property id=&quot;10019&quot; value=&quot;0&quot;/&gt;&lt;property id=&quot;10079&quot; value=&quot;0&quot;/&gt;&lt;property id=&quot;10187&quot; value=&quot;&amp;lt;select an answer&amp;gt;&quot;/&gt;&lt;property id=&quot;10199&quot; value=&quot;0&quot;/&gt;"/>
  <p:tag name="MMPROD_COLLECTIONCONTAINERID" val="10193"/>
  <p:tag name="MMPROD_PARENTID" val="10192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4+3=&amp;lt;&amp;lt;1&amp;gt;XXXXXX&amp;gt; 3+4=&amp;lt;&amp;lt;2&amp;gt;XXXXXX&amp;gt; ]]&gt;&lt;/Text&gt;&lt;FontSize&gt;&lt;![CDATA[32]]&gt;&lt;/FontSize&gt;&lt;Left&gt;&lt;![CDATA[0]]&gt;&lt;/Left&gt;&lt;Top&gt;&lt;![CDATA[0]]&gt;&lt;/Top&gt;&lt;/ChangeData&gt;"/>
  <p:tag name="MMPROD_SEGMENT" val="6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4+3=]]&gt;&lt;/Text&gt;&lt;FontSize&gt;&lt;![CDATA[32]]&gt;&lt;/FontSize&gt;&lt;Left&gt;&lt;![CDATA[0]]&gt;&lt;/Left&gt;&lt;Top&gt;&lt;![CDATA[0]]&gt;&lt;/Top&gt;&lt;/ChangeData&gt;"/>
  <p:tag name="MMPROD_SEGMEN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,880749360,D:\bai giảng 2016_pptx\Media.ppcx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14"/>
  <p:tag name="MMPROD_CONTROLTYPE" val="1"/>
  <p:tag name="MMPROD_SCALEOPERATION" val="1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2001"/>
  <p:tag name="MMPROD_CONTROLTYPE" val="5"/>
  <p:tag name="MMPROD_SCALEOPERATION" val="1"/>
  <p:tag name="MMPROD_SEGMENT" val="2"/>
  <p:tag name="MMPROD_DATAEXT" val="&lt;object type=&quot;10047&quot; unique_id=&quot;10197&quot;&gt;&lt;object type=&quot;10030&quot; unique_id=&quot;10198&quot;&gt;&lt;property id=&quot;10088&quot; value=&quot;0&quot;/&gt;&lt;property id=&quot;10176&quot; value=&quot;7&quot;/&gt;&lt;/object&gt;&lt;/object&gt;"/>
  <p:tag name="MMPROD_ID" val="10196"/>
  <p:tag name="MMPROD_TYPE" val="10019"/>
  <p:tag name="MMPROD_DATA" val="&lt;property id=&quot;10019&quot; value=&quot;0&quot;/&gt;&lt;property id=&quot;10079&quot; value=&quot;0&quot;/&gt;&lt;property id=&quot;10187&quot; value=&quot;&amp;lt;select an answer&amp;gt;&quot;/&gt;&lt;property id=&quot;10199&quot; value=&quot;0&quot;/&gt;"/>
  <p:tag name="MMPROD_COLLECTIONCONTAINERID" val="10193"/>
  <p:tag name="MMPROD_PARENTID" val="10192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3+4=]]&gt;&lt;/Text&gt;&lt;FontSize&gt;&lt;![CDATA[32]]&gt;&lt;/FontSize&gt;&lt;Left&gt;&lt;![CDATA[0]]&gt;&lt;/Left&gt;&lt;Top&gt;&lt;![CDATA[0]]&gt;&lt;/Top&gt;&lt;/ChangeData&gt;"/>
  <p:tag name="MMPROD_SEGMENT" val="4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2002"/>
  <p:tag name="MMPROD_CONTROLTYPE" val="5"/>
  <p:tag name="MMPROD_SCALEOPERATION" val="1"/>
  <p:tag name="MMPROD_SEGMENT" val="5"/>
  <p:tag name="MMPROD_DATAEXT" val="&lt;object type=&quot;10047&quot; unique_id=&quot;10200&quot;&gt;&lt;object type=&quot;10030&quot; unique_id=&quot;10201&quot;&gt;&lt;property id=&quot;10088&quot; value=&quot;0&quot;/&gt;&lt;property id=&quot;10176&quot; value=&quot;7&quot;/&gt;&lt;/object&gt;&lt;/object&gt;"/>
  <p:tag name="MMPROD_ID" val="10199"/>
  <p:tag name="MMPROD_TYPE" val="10019"/>
  <p:tag name="MMPROD_DATA" val="&lt;property id=&quot;10019&quot; value=&quot;0&quot;/&gt;&lt;property id=&quot;10079&quot; value=&quot;0&quot;/&gt;&lt;property id=&quot;10187&quot; value=&quot;&amp;lt;select an answer&amp;gt;&quot;/&gt;&lt;property id=&quot;10199&quot; value=&quot;0&quot;/&gt;"/>
  <p:tag name="MMPROD_COLLECTIONCONTAINERID" val="10193"/>
  <p:tag name="MMPROD_PARENTID" val="10192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7"/>
  <p:tag name="MMPROD_LASTVALUES" val="&lt;ChangeData&gt;&lt;Text&gt;&lt;![CDATA[Clear]]&gt;&lt;/Text&gt;&lt;FontSize&gt;&lt;![CDATA[14]]&gt;&lt;/FontSize&gt;&lt;Left&gt;&lt;![CDATA[595.7999]]&gt;&lt;/Left&gt;&lt;Top&gt;&lt;![CDATA[452.3013]]&gt;&lt;/Top&gt;&lt;/ChangeData&gt;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5"/>
  <p:tag name="MMPROD_LASTVALUES" val="&lt;ChangeData&gt;&lt;Text&gt;&lt;![CDATA[Submit]]&gt;&lt;/Text&gt;&lt;FontSize&gt;&lt;![CDATA[14]]&gt;&lt;/FontSize&gt;&lt;Left&gt;&lt;![CDATA[498.5999]]&gt;&lt;/Left&gt;&lt;Top&gt;&lt;![CDATA[452.3013]]&gt;&lt;/Top&gt;&lt;/ChangeData&gt;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SlideID&gt;&lt;![CDATA[296]]&gt;&lt;/SlideID&gt;&lt;/ChangeData&gt;"/>
  <p:tag name="MMPROD_PASSDATA" val="&lt;object type=&quot;10050&quot; unique_id=&quot;10244&quot;&gt;&lt;property id=&quot;10020&quot; value=&quot;2&quot;/&gt;&lt;property id=&quot;10191&quot; value=&quot;-1&quot;/&gt;&lt;/object&gt;"/>
  <p:tag name="MMPROD_FAILDATA" val="&lt;object type=&quot;10051&quot; unique_id=&quot;10245&quot;&gt;&lt;property id=&quot;10020&quot; value=&quot;2&quot;/&gt;&lt;property id=&quot;10191&quot; value=&quot;-1&quot;/&gt;&lt;/object&gt;"/>
  <p:tag name="MMPROD_ID" val="10242"/>
  <p:tag name="MMPROD_TYPE" val="10016"/>
  <p:tag name="MMPROD_DATA" val="&lt;property id=&quot;10026&quot; value=&quot;10&quot;/&gt;&lt;property id=&quot;10027&quot; value=&quot;Interaction10242&quot;/&gt;&lt;property id=&quot;10028&quot; value=&quot;0&quot;/&gt;&lt;property id=&quot;10070&quot; value=&quot;Matching&quot;/&gt;&lt;property id=&quot;10098&quot; value=&quot;Matching&quot;/&gt;&lt;property id=&quot;10100&quot; value=&quot;0&quot;/&gt;&lt;property id=&quot;10108&quot; value=&quot;1&quot;/&gt;&lt;property id=&quot;10109&quot; value=&quot;1&quot;/&gt;&lt;property id=&quot;10110&quot; value=&quot;0&quot;/&gt;&lt;property id=&quot;10111&quot; value=&quot;1&quot;/&gt;&lt;property id=&quot;10112&quot; value=&quot;1&quot;/&gt;&lt;property id=&quot;10115&quot; value=&quot;1&quot;/&gt;&lt;property id=&quot;10120&quot; value=&quot;1&quot;/&gt;&lt;property id=&quot;10131&quot; value=&quot;1&quot;/&gt;&lt;property id=&quot;10132&quot; value=&quot;1&quot;/&gt;&lt;property id=&quot;10159&quot; value=&quot;0&quot;/&gt;&lt;property id=&quot;10178&quot; value=&quot;1&quot;/&gt;&lt;property id=&quot;10182&quot; value=&quot;1&quot;/&gt;&lt;property id=&quot;10206&quot; value=&quot;1&quot;/&gt;&lt;property id=&quot;10207&quot; value=&quot;0&quot;/&gt;"/>
  <p:tag name="MMPROD_COLLECTIONCONTAINERID" val="20000"/>
  <p:tag name="MMPROD_PARENTID" val="10093"/>
  <p:tag name="MMPROD_PARENTQUESTIONGROUPID" val="-1"/>
  <p:tag name="QUIZCLIPSSOURCE" val="1477294820,D:\bai giảng 2016_pptx\Media.ppcx"/>
  <p:tag name="MMPROD_ANSWERCOUNT" val="0"/>
  <p:tag name="MMPROD_ITEMCOUNT" val="0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ID" val="10242"/>
  <p:tag name="MMPROD_ABSOLUTEPOSITIONID" val="100"/>
  <p:tag name="MMPROD_LASTVALUES" val="&lt;ChangeData&gt;&lt;Text&gt;&lt;![CDATA[Nối cột A với cột B để có kết quả đúng]]&gt;&lt;/Text&gt;&lt;FontSize&gt;&lt;![CDATA[41]]&gt;&lt;/FontSize&gt;&lt;Left&gt;&lt;![CDATA[0]]&gt;&lt;/Left&gt;&lt;Top&gt;&lt;![CDATA[0]]&gt;&lt;/Top&gt;&lt;/ChangeData&gt;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0"/>
  <p:tag name="MMPROD_LASTVALUES" val="&lt;ChangeData&gt;&lt;Text&gt;&lt;![CDATA[Correct - Click anywhere to continue]]&gt;&lt;/Text&gt;&lt;FontSize&gt;&lt;![CDATA[18]]&gt;&lt;/FontSize&gt;&lt;Left&gt;&lt;![CDATA[0]]&gt;&lt;/Left&gt;&lt;Top&gt;&lt;![CDATA[0]]&gt;&lt;/Top&gt;&lt;/ChangeData&gt;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2"/>
  <p:tag name="MMPROD_LASTVALUES" val="&lt;ChangeData&gt;&lt;Text&gt;&lt;![CDATA[Incorrect - Click anywhere to continue]]&gt;&lt;/Text&gt;&lt;FontSize&gt;&lt;![CDATA[18]]&gt;&lt;/FontSize&gt;&lt;Left&gt;&lt;![CDATA[0]]&gt;&lt;/Left&gt;&lt;Top&gt;&lt;![CDATA[0]]&gt;&lt;/Top&gt;&lt;/ChangeData&gt;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9"/>
  <p:tag name="MMPROD_LASTVALUES" val="&lt;ChangeData&gt;&lt;Text&gt;&lt;![CDATA[You answered this correctly!]]&gt;&lt;/Text&gt;&lt;FontSize&gt;&lt;![CDATA[18]]&gt;&lt;/FontSize&gt;&lt;Left&gt;&lt;![CDATA[0]]&gt;&lt;/Left&gt;&lt;Top&gt;&lt;![CDATA[0]]&gt;&lt;/Top&gt;&lt;/ChangeData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C) ]]&gt;&lt;/Text&gt;&lt;FontSize&gt;&lt;![CDATA[28]]&gt;&lt;/FontSize&gt;&lt;Left&gt;&lt;![CDATA[85]]&gt;&lt;/Left&gt;&lt;Top&gt;&lt;![CDATA[224.0001]]&gt;&lt;/Top&gt;&lt;/ChangeData&gt;"/>
  <p:tag name="MMPROD_ABSOLUTEPOSITIONID" val="1043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6"/>
  <p:tag name="MMPROD_LASTVALUES" val="&lt;ChangeData&gt;&lt;Text&gt;&lt;![CDATA[Your answer:]]&gt;&lt;/Text&gt;&lt;FontSize&gt;&lt;![CDATA[18]]&gt;&lt;/FontSize&gt;&lt;Left&gt;&lt;![CDATA[0]]&gt;&lt;/Left&gt;&lt;Top&gt;&lt;![CDATA[0]]&gt;&lt;/Top&gt;&lt;/ChangeData&gt;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10"/>
  <p:tag name="MMPROD_LASTVALUES" val="&lt;ChangeData&gt;&lt;Text&gt;&lt;![CDATA[The correct answer is:]]&gt;&lt;/Text&gt;&lt;FontSize&gt;&lt;![CDATA[18]]&gt;&lt;/FontSize&gt;&lt;Left&gt;&lt;![CDATA[0]]&gt;&lt;/Left&gt;&lt;Top&gt;&lt;![CDATA[0]]&gt;&lt;/Top&gt;&lt;/ChangeData&gt;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11"/>
  <p:tag name="MMPROD_LASTVALUES" val="&lt;ChangeData&gt;&lt;Text&gt;&lt;![CDATA[You did not answer this question completely]]&gt;&lt;/Text&gt;&lt;FontSize&gt;&lt;![CDATA[18]]&gt;&lt;/FontSize&gt;&lt;Left&gt;&lt;![CDATA[0]]&gt;&lt;/Left&gt;&lt;Top&gt;&lt;![CDATA[0]]&gt;&lt;/Top&gt;&lt;/ChangeData&gt;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7"/>
  <p:tag name="MMPROD_LASTVALUES" val="&lt;ChangeData&gt;&lt;Text&gt;&lt;![CDATA[You must answer the question before continuing]]&gt;&lt;/Text&gt;&lt;FontSize&gt;&lt;![CDATA[18]]&gt;&lt;/FontSize&gt;&lt;Left&gt;&lt;![CDATA[0]]&gt;&lt;/Left&gt;&lt;Top&gt;&lt;![CDATA[0]]&gt;&lt;/Top&gt;&lt;/ChangeData&gt;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4"/>
  <p:tag name="MMPROD_LASTVALUES" val="&lt;ChangeData&gt;&lt;Left&gt;&lt;![CDATA[496.5999]]&gt;&lt;/Left&gt;&lt;Top&gt;&lt;![CDATA[450.3013]]&gt;&lt;/Top&gt;&lt;/ChangeData&gt;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6"/>
  <p:tag name="MMPROD_LASTVALUES" val="&lt;ChangeData&gt;&lt;Left&gt;&lt;![CDATA[593.7999]]&gt;&lt;/Left&gt;&lt;Top&gt;&lt;![CDATA[450.3013]]&gt;&lt;/Top&gt;&lt;/ChangeData&gt;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7"/>
  <p:tag name="MMPROD_LASTVALUES" val="&lt;ChangeData&gt;&lt;Text&gt;&lt;![CDATA[Clear]]&gt;&lt;/Text&gt;&lt;FontSize&gt;&lt;![CDATA[14]]&gt;&lt;/FontSize&gt;&lt;Left&gt;&lt;![CDATA[595.7999]]&gt;&lt;/Left&gt;&lt;Top&gt;&lt;![CDATA[452.3013]]&gt;&lt;/Top&gt;&lt;/ChangeData&gt;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5"/>
  <p:tag name="MMPROD_LASTVALUES" val="&lt;ChangeData&gt;&lt;Text&gt;&lt;![CDATA[Submit]]&gt;&lt;/Text&gt;&lt;FontSize&gt;&lt;![CDATA[14]]&gt;&lt;/FontSize&gt;&lt;Left&gt;&lt;![CDATA[498.5999]]&gt;&lt;/Left&gt;&lt;Top&gt;&lt;![CDATA[452.3013]]&gt;&lt;/Top&gt;&lt;/ChangeData&gt;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Cột A]]&gt;&lt;/Text&gt;&lt;FontSize&gt;&lt;![CDATA[24]]&gt;&lt;/FontSize&gt;&lt;Left&gt;&lt;![CDATA[0]]&gt;&lt;/Left&gt;&lt;Top&gt;&lt;![CDATA[0]]&gt;&lt;/Top&gt;&lt;/ChangeData&gt;"/>
  <p:tag name="MMPROD_ABSOLUTEPOSITIONID" val="3090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Cột B]]&gt;&lt;/Text&gt;&lt;FontSize&gt;&lt;![CDATA[24]]&gt;&lt;/FontSize&gt;&lt;Left&gt;&lt;![CDATA[0]]&gt;&lt;/Left&gt;&lt;Top&gt;&lt;![CDATA[0]]&gt;&lt;/Top&gt;&lt;/ChangeData&gt;"/>
  <p:tag name="MMPROD_ABSOLUTEPOSITIONID" val="3091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4]]&gt;&lt;/Text&gt;&lt;FontSize&gt;&lt;![CDATA[28]]&gt;&lt;/FontSize&gt;&lt;Left&gt;&lt;![CDATA[121]]&gt;&lt;/Left&gt;&lt;Top&gt;&lt;![CDATA[224.0001]]&gt;&lt;/Top&gt;&lt;/ChangeData&gt;"/>
  <p:tag name="MMPROD_ABSOLUTEPOSITIONID" val="1023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4001"/>
  <p:tag name="MMPROD_LASTVALUES" val="&lt;ChangeData&gt;&lt;Left&gt;&lt;![CDATA[379.44]]&gt;&lt;/Left&gt;&lt;Top&gt;&lt;![CDATA[165.2376]]&gt;&lt;/Top&gt;&lt;/ChangeData&gt;"/>
  <p:tag name="MMPROD_ID" val="10247"/>
  <p:tag name="MMPROD_TYPE" val="10023"/>
  <p:tag name="MMPROD_DATA" val="&lt;property id=&quot;10193&quot; value=&quot;A&quot;/&gt;&lt;property id=&quot;10199&quot; value=&quot;0&quot;/&gt;"/>
  <p:tag name="MMPROD_COLLECTIONCONTAINERID" val="10243"/>
  <p:tag name="MMPROD_PARENTID" val="10242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4002"/>
  <p:tag name="MMPROD_LASTVALUES" val="&lt;ChangeData&gt;&lt;Left&gt;&lt;![CDATA[379.44]]&gt;&lt;/Left&gt;&lt;Top&gt;&lt;![CDATA[212.4376]]&gt;&lt;/Top&gt;&lt;/ChangeData&gt;"/>
  <p:tag name="MMPROD_ID" val="10248"/>
  <p:tag name="MMPROD_TYPE" val="10023"/>
  <p:tag name="MMPROD_DATA" val="&lt;property id=&quot;10193&quot; value=&quot;B&quot;/&gt;&lt;property id=&quot;10199&quot; value=&quot;0&quot;/&gt;"/>
  <p:tag name="MMPROD_COLLECTIONCONTAINERID" val="10243"/>
  <p:tag name="MMPROD_PARENTID" val="10242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4003"/>
  <p:tag name="MMPROD_LASTVALUES" val="&lt;ChangeData&gt;&lt;Left&gt;&lt;![CDATA[379.44]]&gt;&lt;/Left&gt;&lt;Top&gt;&lt;![CDATA[259.6376]]&gt;&lt;/Top&gt;&lt;/ChangeData&gt;"/>
  <p:tag name="MMPROD_ID" val="10249"/>
  <p:tag name="MMPROD_TYPE" val="10023"/>
  <p:tag name="MMPROD_DATA" val="&lt;property id=&quot;10193&quot; value=&quot;C&quot;/&gt;&lt;property id=&quot;10199&quot; value=&quot;0&quot;/&gt;"/>
  <p:tag name="MMPROD_COLLECTIONCONTAINERID" val="10243"/>
  <p:tag name="MMPROD_PARENTID" val="10242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4004"/>
  <p:tag name="MMPROD_LASTVALUES" val="&lt;ChangeData&gt;&lt;Left&gt;&lt;![CDATA[379.44]]&gt;&lt;/Left&gt;&lt;Top&gt;&lt;![CDATA[306.8376]]&gt;&lt;/Top&gt;&lt;/ChangeData&gt;"/>
  <p:tag name="MMPROD_ID" val="10250"/>
  <p:tag name="MMPROD_TYPE" val="10023"/>
  <p:tag name="MMPROD_DATA" val="&lt;property id=&quot;10193&quot; value=&quot;D&quot;/&gt;&lt;property id=&quot;10199&quot; value=&quot;0&quot;/&gt;"/>
  <p:tag name="MMPROD_COLLECTIONCONTAINERID" val="10243"/>
  <p:tag name="MMPROD_PARENTID" val="10242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3001"/>
  <p:tag name="MMPROD_CONTROLTYPE" val="5"/>
  <p:tag name="MMPROD_LASTVALUES" val="&lt;ChangeData&gt;&lt;Left&gt;&lt;![CDATA[36]]&gt;&lt;/Left&gt;&lt;Top&gt;&lt;![CDATA[165.2375]]&gt;&lt;/Top&gt;&lt;/ChangeData&gt;"/>
  <p:tag name="MMPROD_ID" val="10251"/>
  <p:tag name="MMPROD_TYPE" val="10028"/>
  <p:tag name="MMPROD_COLLECTIONCONTAINERID" val="10246"/>
  <p:tag name="MMPROD_PARENTID" val="10242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3002"/>
  <p:tag name="MMPROD_CONTROLTYPE" val="5"/>
  <p:tag name="MMPROD_LASTVALUES" val="&lt;ChangeData&gt;&lt;Left&gt;&lt;![CDATA[36]]&gt;&lt;/Left&gt;&lt;Top&gt;&lt;![CDATA[212.8375]]&gt;&lt;/Top&gt;&lt;/ChangeData&gt;"/>
  <p:tag name="MMPROD_ID" val="10252"/>
  <p:tag name="MMPROD_TYPE" val="10028"/>
  <p:tag name="MMPROD_COLLECTIONCONTAINERID" val="10246"/>
  <p:tag name="MMPROD_PARENTID" val="10242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3003"/>
  <p:tag name="MMPROD_CONTROLTYPE" val="5"/>
  <p:tag name="MMPROD_LASTVALUES" val="&lt;ChangeData&gt;&lt;Left&gt;&lt;![CDATA[36]]&gt;&lt;/Left&gt;&lt;Top&gt;&lt;![CDATA[260.4374]]&gt;&lt;/Top&gt;&lt;/ChangeData&gt;"/>
  <p:tag name="MMPROD_ID" val="10253"/>
  <p:tag name="MMPROD_TYPE" val="10028"/>
  <p:tag name="MMPROD_COLLECTIONCONTAINERID" val="10246"/>
  <p:tag name="MMPROD_PARENTID" val="10242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3004"/>
  <p:tag name="MMPROD_CONTROLTYPE" val="5"/>
  <p:tag name="MMPROD_LASTVALUES" val="&lt;ChangeData&gt;&lt;Left&gt;&lt;![CDATA[36]]&gt;&lt;/Left&gt;&lt;Top&gt;&lt;![CDATA[308.0374]]&gt;&lt;/Top&gt;&lt;/ChangeData&gt;"/>
  <p:tag name="MMPROD_ID" val="10254"/>
  <p:tag name="MMPROD_TYPE" val="10028"/>
  <p:tag name="MMPROD_COLLECTIONCONTAINERID" val="10246"/>
  <p:tag name="MMPROD_PARENTID" val="10242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3024"/>
  <p:tag name="MMPROD_SCALEOPERATION" val="2"/>
  <p:tag name="MMPROD_TEXTSHAPE" val="3014"/>
  <p:tag name="MMPROD_LASTVALUES" val="&lt;ChangeData&gt;&lt;Text&gt;&lt;![CDATA[D]]&gt;&lt;/Text&gt;&lt;FontSize&gt;&lt;![CDATA[28]]&gt;&lt;/FontSize&gt;&lt;Left&gt;&lt;![CDATA[0]]&gt;&lt;/Left&gt;&lt;Top&gt;&lt;![CDATA[0]]&gt;&lt;/Top&gt;&lt;/ChangeData&gt;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3014"/>
  <p:tag name="MMPROD_LASTVALUES" val="&lt;ChangeData&gt;&lt;Text&gt;&lt;![CDATA[3+3+1=]]&gt;&lt;/Text&gt;&lt;FontSize&gt;&lt;![CDATA[28]]&gt;&lt;/FontSize&gt;&lt;Left&gt;&lt;![CDATA[80.19992]]&gt;&lt;/Left&gt;&lt;Top&gt;&lt;![CDATA[308.0375]]&gt;&lt;/Top&gt;&lt;/ChangeData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13"/>
  <p:tag name="MMPROD_CONTROLTYPE" val="1"/>
  <p:tag name="MMPROD_SCALEOPERATION" val="1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3023"/>
  <p:tag name="MMPROD_SCALEOPERATION" val="2"/>
  <p:tag name="MMPROD_TEXTSHAPE" val="3013"/>
  <p:tag name="MMPROD_LASTVALUES" val="&lt;ChangeData&gt;&lt;Text&gt;&lt;![CDATA[C]]&gt;&lt;/Text&gt;&lt;FontSize&gt;&lt;![CDATA[28]]&gt;&lt;/FontSize&gt;&lt;Left&gt;&lt;![CDATA[0]]&gt;&lt;/Left&gt;&lt;Top&gt;&lt;![CDATA[0]]&gt;&lt;/Top&gt;&lt;/ChangeData&gt;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3013"/>
  <p:tag name="MMPROD_LASTVALUES" val="&lt;ChangeData&gt;&lt;Text&gt;&lt;![CDATA[3+2+2=]]&gt;&lt;/Text&gt;&lt;FontSize&gt;&lt;![CDATA[28]]&gt;&lt;/FontSize&gt;&lt;Left&gt;&lt;![CDATA[80.19992]]&gt;&lt;/Left&gt;&lt;Top&gt;&lt;![CDATA[260.4375]]&gt;&lt;/Top&gt;&lt;/ChangeData&gt;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3022"/>
  <p:tag name="MMPROD_SCALEOPERATION" val="2"/>
  <p:tag name="MMPROD_TEXTSHAPE" val="3012"/>
  <p:tag name="MMPROD_LASTVALUES" val="&lt;ChangeData&gt;&lt;Text&gt;&lt;![CDATA[B]]&gt;&lt;/Text&gt;&lt;FontSize&gt;&lt;![CDATA[28]]&gt;&lt;/FontSize&gt;&lt;Left&gt;&lt;![CDATA[0]]&gt;&lt;/Left&gt;&lt;Top&gt;&lt;![CDATA[0]]&gt;&lt;/Top&gt;&lt;/ChangeData&gt;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3012"/>
  <p:tag name="MMPROD_LASTVALUES" val="&lt;ChangeData&gt;&lt;Text&gt;&lt;![CDATA[4+0+2=]]&gt;&lt;/Text&gt;&lt;FontSize&gt;&lt;![CDATA[28]]&gt;&lt;/FontSize&gt;&lt;Left&gt;&lt;![CDATA[80.19992]]&gt;&lt;/Left&gt;&lt;Top&gt;&lt;![CDATA[212.8376]]&gt;&lt;/Top&gt;&lt;/ChangeData&gt;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3021"/>
  <p:tag name="MMPROD_SCALEOPERATION" val="2"/>
  <p:tag name="MMPROD_TEXTSHAPE" val="3011"/>
  <p:tag name="MMPROD_LASTVALUES" val="&lt;ChangeData&gt;&lt;Text&gt;&lt;![CDATA[A]]&gt;&lt;/Text&gt;&lt;FontSize&gt;&lt;![CDATA[28]]&gt;&lt;/FontSize&gt;&lt;Left&gt;&lt;![CDATA[0]]&gt;&lt;/Left&gt;&lt;Top&gt;&lt;![CDATA[0]]&gt;&lt;/Top&gt;&lt;/ChangeData&gt;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3011"/>
  <p:tag name="MMPROD_LASTVALUES" val="&lt;ChangeData&gt;&lt;Text&gt;&lt;![CDATA[5+1+1=]]&gt;&lt;/Text&gt;&lt;FontSize&gt;&lt;![CDATA[28]]&gt;&lt;/FontSize&gt;&lt;Left&gt;&lt;![CDATA[80.19992]]&gt;&lt;/Left&gt;&lt;Top&gt;&lt;![CDATA[165.2376]]&gt;&lt;/Top&gt;&lt;/ChangeData&gt;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D.]]&gt;&lt;/Text&gt;&lt;FontSize&gt;&lt;![CDATA[28]]&gt;&lt;/FontSize&gt;&lt;Left&gt;&lt;![CDATA[0]]&gt;&lt;/Left&gt;&lt;Top&gt;&lt;![CDATA[0]]&gt;&lt;/Top&gt;&lt;/ChangeData&gt;"/>
  <p:tag name="MMPROD_ABSOLUTEPOSITIONID" val="4024"/>
  <p:tag name="MMPROD_SCALEOPERATION" val="3"/>
  <p:tag name="MMPROD_TEXTSHAPE" val="4014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7]]&gt;&lt;/Text&gt;&lt;FontSize&gt;&lt;![CDATA[28]]&gt;&lt;/FontSize&gt;&lt;Left&gt;&lt;![CDATA[0]]&gt;&lt;/Left&gt;&lt;Top&gt;&lt;![CDATA[0]]&gt;&lt;/Top&gt;&lt;/ChangeData&gt;"/>
  <p:tag name="MMPROD_ABSOLUTEPOSITIONID" val="4014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C.]]&gt;&lt;/Text&gt;&lt;FontSize&gt;&lt;![CDATA[28]]&gt;&lt;/FontSize&gt;&lt;Left&gt;&lt;![CDATA[0]]&gt;&lt;/Left&gt;&lt;Top&gt;&lt;![CDATA[0]]&gt;&lt;/Top&gt;&lt;/ChangeData&gt;"/>
  <p:tag name="MMPROD_ABSOLUTEPOSITIONID" val="4023"/>
  <p:tag name="MMPROD_SCALEOPERATION" val="3"/>
  <p:tag name="MMPROD_TEXTSHAPE" val="4013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7]]&gt;&lt;/Text&gt;&lt;FontSize&gt;&lt;![CDATA[28]]&gt;&lt;/FontSize&gt;&lt;Left&gt;&lt;![CDATA[0]]&gt;&lt;/Left&gt;&lt;Top&gt;&lt;![CDATA[0]]&gt;&lt;/Top&gt;&lt;/ChangeData&gt;"/>
  <p:tag name="MMPROD_ABSOLUTEPOSITIONID" val="401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B) ]]&gt;&lt;/Text&gt;&lt;FontSize&gt;&lt;![CDATA[28]]&gt;&lt;/FontSize&gt;&lt;Left&gt;&lt;![CDATA[85]]&gt;&lt;/Left&gt;&lt;Top&gt;&lt;![CDATA[176.8001]]&gt;&lt;/Top&gt;&lt;/ChangeData&gt;"/>
  <p:tag name="MMPROD_ABSOLUTEPOSITIONID" val="1042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B.]]&gt;&lt;/Text&gt;&lt;FontSize&gt;&lt;![CDATA[28]]&gt;&lt;/FontSize&gt;&lt;Left&gt;&lt;![CDATA[0]]&gt;&lt;/Left&gt;&lt;Top&gt;&lt;![CDATA[0]]&gt;&lt;/Top&gt;&lt;/ChangeData&gt;"/>
  <p:tag name="MMPROD_ABSOLUTEPOSITIONID" val="4022"/>
  <p:tag name="MMPROD_SCALEOPERATION" val="3"/>
  <p:tag name="MMPROD_TEXTSHAPE" val="4012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6]]&gt;&lt;/Text&gt;&lt;FontSize&gt;&lt;![CDATA[28]]&gt;&lt;/FontSize&gt;&lt;Left&gt;&lt;![CDATA[0]]&gt;&lt;/Left&gt;&lt;Top&gt;&lt;![CDATA[0]]&gt;&lt;/Top&gt;&lt;/ChangeData&gt;"/>
  <p:tag name="MMPROD_ABSOLUTEPOSITIONID" val="4012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A.]]&gt;&lt;/Text&gt;&lt;FontSize&gt;&lt;![CDATA[28]]&gt;&lt;/FontSize&gt;&lt;Left&gt;&lt;![CDATA[0]]&gt;&lt;/Left&gt;&lt;Top&gt;&lt;![CDATA[0]]&gt;&lt;/Top&gt;&lt;/ChangeData&gt;"/>
  <p:tag name="MMPROD_ABSOLUTEPOSITIONID" val="4021"/>
  <p:tag name="MMPROD_SCALEOPERATION" val="3"/>
  <p:tag name="MMPROD_TEXTSHAPE" val="4011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7]]&gt;&lt;/Text&gt;&lt;FontSize&gt;&lt;![CDATA[28]]&gt;&lt;/FontSize&gt;&lt;Left&gt;&lt;![CDATA[0]]&gt;&lt;/Left&gt;&lt;Top&gt;&lt;![CDATA[0]]&gt;&lt;/Top&gt;&lt;/ChangeData&gt;"/>
  <p:tag name="MMPROD_ABSOLUTEPOSITIONID" val="4011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SlideID&gt;&lt;![CDATA[298]]&gt;&lt;/SlideID&gt;&lt;/ChangeData&gt;"/>
  <p:tag name="MMPROD_PASSDATA" val="&lt;object type=&quot;10050&quot; unique_id=&quot;10290&quot;&gt;&lt;property id=&quot;10020&quot; value=&quot;2&quot;/&gt;&lt;property id=&quot;10191&quot; value=&quot;-1&quot;/&gt;&lt;/object&gt;"/>
  <p:tag name="MMPROD_FAILDATA" val="&lt;object type=&quot;10051&quot; unique_id=&quot;10291&quot;&gt;&lt;property id=&quot;10020&quot; value=&quot;2&quot;/&gt;&lt;property id=&quot;10191&quot; value=&quot;-1&quot;/&gt;&lt;/object&gt;"/>
  <p:tag name="MMPROD_ID" val="10288"/>
  <p:tag name="MMPROD_TYPE" val="10041"/>
  <p:tag name="MMPROD_DATA" val="&lt;property id=&quot;10025&quot; value=&quot;300&quot;/&gt;&lt;property id=&quot;10026&quot; value=&quot;10&quot;/&gt;&lt;property id=&quot;10027&quot; value=&quot;Interaction10288&quot;/&gt;&lt;property id=&quot;10070&quot; value=&quot;Short answer&quot;/&gt;&lt;property id=&quot;10098&quot; value=&quot;Short answer&quot;/&gt;&lt;property id=&quot;10099&quot; value=&quot;255&quot;/&gt;&lt;property id=&quot;10100&quot; value=&quot;0&quot;/&gt;&lt;property id=&quot;10108&quot; value=&quot;1&quot;/&gt;&lt;property id=&quot;10109&quot; value=&quot;1&quot;/&gt;&lt;property id=&quot;10110&quot; value=&quot;0&quot;/&gt;&lt;property id=&quot;10111&quot; value=&quot;1&quot;/&gt;&lt;property id=&quot;10112&quot; value=&quot;1&quot;/&gt;&lt;property id=&quot;10115&quot; value=&quot;1&quot;/&gt;&lt;property id=&quot;10120&quot; value=&quot;0&quot;/&gt;&lt;property id=&quot;10131&quot; value=&quot;1&quot;/&gt;&lt;property id=&quot;10132&quot; value=&quot;1&quot;/&gt;&lt;property id=&quot;10159&quot; value=&quot;0&quot;/&gt;&lt;property id=&quot;10178&quot; value=&quot;1&quot;/&gt;&lt;property id=&quot;10182&quot; value=&quot;1&quot;/&gt;&lt;property id=&quot;10186&quot; value=&quot;0&quot;/&gt;&lt;property id=&quot;10206&quot; value=&quot;0&quot;/&gt;&lt;property id=&quot;10207&quot; value=&quot;0&quot;/&gt;"/>
  <p:tag name="MMPROD_COLLECTIONCONTAINERID" val="20000"/>
  <p:tag name="MMPROD_PARENTID" val="10093"/>
  <p:tag name="MMPROD_PARENTQUESTIONGROUPID" val="-1"/>
  <p:tag name="QUIZCLIPSSOURCE" val="1477294820,D:\bai giảng 2016_pptx\Media.ppcx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ID" val="10288"/>
  <p:tag name="MMPROD_ABSOLUTEPOSITIONID" val="100"/>
  <p:tag name="MMPROD_LASTVALUES" val="&lt;ChangeData&gt;&lt;Text&gt;&lt;![CDATA[Click chuột vào ô trống để hoàn thành bài tập sau]]&gt;&lt;/Text&gt;&lt;FontSize&gt;&lt;![CDATA[37]]&gt;&lt;/FontSize&gt;&lt;Left&gt;&lt;![CDATA[0]]&gt;&lt;/Left&gt;&lt;Top&gt;&lt;![CDATA[0]]&gt;&lt;/Top&gt;&lt;/ChangeData&gt;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8002"/>
  <p:tag name="MMPROD_ID" val="10288"/>
  <p:tag name="MMPROD_DATA" val="&lt;object type=&quot;10044&quot; unique_id=&quot;10289&quot;&gt;&lt;object type=&quot;10056&quot; unique_id=&quot;10292&quot;&gt;&lt;property id=&quot;10179&quot; value=&quot;6+1=7&quot;/&gt;&lt;property id=&quot;10199&quot; value=&quot;0&quot;/&gt;&lt;/object&gt;&lt;/object&gt;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0"/>
  <p:tag name="MMPROD_LASTVALUES" val="&lt;ChangeData&gt;&lt;Text&gt;&lt;![CDATA[Correct - Click anywhere to continue]]&gt;&lt;/Text&gt;&lt;FontSize&gt;&lt;![CDATA[18]]&gt;&lt;/FontSize&gt;&lt;Left&gt;&lt;![CDATA[0]]&gt;&lt;/Left&gt;&lt;Top&gt;&lt;![CDATA[0]]&gt;&lt;/Top&gt;&lt;/ChangeData&gt;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2"/>
  <p:tag name="MMPROD_LASTVALUES" val="&lt;ChangeData&gt;&lt;Text&gt;&lt;![CDATA[Incorrect - Click anywhere to continue]]&gt;&lt;/Text&gt;&lt;FontSize&gt;&lt;![CDATA[18]]&gt;&lt;/FontSize&gt;&lt;Left&gt;&lt;![CDATA[0]]&gt;&lt;/Left&gt;&lt;Top&gt;&lt;![CDATA[0]]&gt;&lt;/Top&gt;&lt;/ChangeData&gt;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9"/>
  <p:tag name="MMPROD_LASTVALUES" val="&lt;ChangeData&gt;&lt;Text&gt;&lt;![CDATA[You answered this correctly!]]&gt;&lt;/Text&gt;&lt;FontSize&gt;&lt;![CDATA[18]]&gt;&lt;/FontSize&gt;&lt;Left&gt;&lt;![CDATA[0]]&gt;&lt;/Left&gt;&lt;Top&gt;&lt;![CDATA[0]]&gt;&lt;/Top&gt;&lt;/ChangeData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5]]&gt;&lt;/Text&gt;&lt;FontSize&gt;&lt;![CDATA[28]]&gt;&lt;/FontSize&gt;&lt;Left&gt;&lt;![CDATA[122]]&gt;&lt;/Left&gt;&lt;Top&gt;&lt;![CDATA[176.8001]]&gt;&lt;/Top&gt;&lt;/ChangeData&gt;"/>
  <p:tag name="MMPROD_ABSOLUTEPOSITIONID" val="1022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6"/>
  <p:tag name="MMPROD_LASTVALUES" val="&lt;ChangeData&gt;&lt;Text&gt;&lt;![CDATA[Your answer:]]&gt;&lt;/Text&gt;&lt;FontSize&gt;&lt;![CDATA[18]]&gt;&lt;/FontSize&gt;&lt;Left&gt;&lt;![CDATA[0]]&gt;&lt;/Left&gt;&lt;Top&gt;&lt;![CDATA[0]]&gt;&lt;/Top&gt;&lt;/ChangeData&gt;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10"/>
  <p:tag name="MMPROD_LASTVALUES" val="&lt;ChangeData&gt;&lt;Text&gt;&lt;![CDATA[The correct answer is:]]&gt;&lt;/Text&gt;&lt;FontSize&gt;&lt;![CDATA[18]]&gt;&lt;/FontSize&gt;&lt;Left&gt;&lt;![CDATA[0]]&gt;&lt;/Left&gt;&lt;Top&gt;&lt;![CDATA[0]]&gt;&lt;/Top&gt;&lt;/ChangeData&gt;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11"/>
  <p:tag name="MMPROD_LASTVALUES" val="&lt;ChangeData&gt;&lt;Text&gt;&lt;![CDATA[You did not answer this question completely]]&gt;&lt;/Text&gt;&lt;FontSize&gt;&lt;![CDATA[18]]&gt;&lt;/FontSize&gt;&lt;Left&gt;&lt;![CDATA[0]]&gt;&lt;/Left&gt;&lt;Top&gt;&lt;![CDATA[0]]&gt;&lt;/Top&gt;&lt;/ChangeData&gt;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7"/>
  <p:tag name="MMPROD_LASTVALUES" val="&lt;ChangeData&gt;&lt;Text&gt;&lt;![CDATA[You must answer the question before continuing]]&gt;&lt;/Text&gt;&lt;FontSize&gt;&lt;![CDATA[18]]&gt;&lt;/FontSize&gt;&lt;Left&gt;&lt;![CDATA[0]]&gt;&lt;/Left&gt;&lt;Top&gt;&lt;![CDATA[0]]&gt;&lt;/Top&gt;&lt;/ChangeData&gt;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4"/>
  <p:tag name="MMPROD_LASTVALUES" val="&lt;ChangeData&gt;&lt;Left&gt;&lt;![CDATA[496.5999]]&gt;&lt;/Left&gt;&lt;Top&gt;&lt;![CDATA[450.3013]]&gt;&lt;/Top&gt;&lt;/ChangeData&gt;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6"/>
  <p:tag name="MMPROD_LASTVALUES" val="&lt;ChangeData&gt;&lt;Left&gt;&lt;![CDATA[593.7999]]&gt;&lt;/Left&gt;&lt;Top&gt;&lt;![CDATA[450.3013]]&gt;&lt;/Top&gt;&lt;/ChangeData&gt;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7"/>
  <p:tag name="MMPROD_LASTVALUES" val="&lt;ChangeData&gt;&lt;Text&gt;&lt;![CDATA[Clear]]&gt;&lt;/Text&gt;&lt;FontSize&gt;&lt;![CDATA[14]]&gt;&lt;/FontSize&gt;&lt;Left&gt;&lt;![CDATA[595.7999]]&gt;&lt;/Left&gt;&lt;Top&gt;&lt;![CDATA[452.3013]]&gt;&lt;/Top&gt;&lt;/ChangeData&gt;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5"/>
  <p:tag name="MMPROD_LASTVALUES" val="&lt;ChangeData&gt;&lt;Text&gt;&lt;![CDATA[Submit]]&gt;&lt;/Text&gt;&lt;FontSize&gt;&lt;![CDATA[14]]&gt;&lt;/FontSize&gt;&lt;Left&gt;&lt;![CDATA[498.5999]]&gt;&lt;/Left&gt;&lt;Top&gt;&lt;![CDATA[452.3013]]&gt;&lt;/Top&gt;&lt;/ChangeData&gt;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CORING" val="10093"/>
  <p:tag name="MMPROD_TYPE" val="10007"/>
  <p:tag name="MMPROD_LASTVALUES" val="&lt;ChangeData&gt;&lt;SlideID&gt;&lt;![CDATA[290]]&gt;&lt;/SlideID&gt;&lt;/ChangeData&gt;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Bài mới]]&gt;&lt;/Text&gt;&lt;FontSize&gt;&lt;![CDATA[44]]&gt;&lt;/FontSize&gt;&lt;Left&gt;&lt;![CDATA[0]]&gt;&lt;/Left&gt;&lt;Top&gt;&lt;![CDATA[0]]&gt;&lt;/Top&gt;&lt;/ChangeData&gt;"/>
  <p:tag name="MMPROD_ABSOLUTEPOSITIONID" val="10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12"/>
  <p:tag name="MMPROD_CONTROLTYPE" val="1"/>
  <p:tag name="MMPROD_SCALEOPERATION" val="1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_{SCORE}" val="9001"/>
  <p:tag name="MMPROD_ABSOLUTEPOSITIONID_{MAX-SCORE}" val="9002"/>
  <p:tag name="MMPROD_ABSOLUTEPOSITIONID_{TOTAL-ATTEMPTS}" val="9006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Question Feedback/Review Information Will Appear Here]]&gt;&lt;/Text&gt;&lt;FontSize&gt;&lt;![CDATA[18]]&gt;&lt;/FontSize&gt;&lt;Left&gt;&lt;![CDATA[0]]&gt;&lt;/Left&gt;&lt;Top&gt;&lt;![CDATA[0]]&gt;&lt;/Top&gt;&lt;/ChangeData&gt;"/>
  <p:tag name="MMPROD_ABSOLUTEPOSITIONID" val="7006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9007"/>
  <p:tag name="MMPROD_LASTVALUES" val="&lt;ChangeData&gt;&lt;Left&gt;&lt;![CDATA[586.7999]]&gt;&lt;/Left&gt;&lt;Top&gt;&lt;![CDATA[450.3013]]&gt;&lt;/Top&gt;&lt;/ChangeData&gt;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9009"/>
  <p:tag name="MMPROD_LASTVALUES" val="&lt;ChangeData&gt;&lt;Left&gt;&lt;![CDATA[482.5999]]&gt;&lt;/Left&gt;&lt;Top&gt;&lt;![CDATA[450.3013]]&gt;&lt;/Top&gt;&lt;/ChangeData&gt;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9010"/>
  <p:tag name="MMPROD_LASTVALUES" val="&lt;ChangeData&gt;&lt;Text&gt;&lt;![CDATA[Continue]]&gt;&lt;/Text&gt;&lt;FontSize&gt;&lt;![CDATA[13]]&gt;&lt;/FontSize&gt;&lt;Left&gt;&lt;![CDATA[484.5999]]&gt;&lt;/Left&gt;&lt;Top&gt;&lt;![CDATA[452.3013]]&gt;&lt;/Top&gt;&lt;/ChangeData&gt;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9008"/>
  <p:tag name="MMPROD_LASTVALUES" val="&lt;ChangeData&gt;&lt;Text&gt;&lt;![CDATA[Review Quiz]]&gt;&lt;/Text&gt;&lt;FontSize&gt;&lt;![CDATA[14]]&gt;&lt;/FontSize&gt;&lt;Left&gt;&lt;![CDATA[588.7999]]&gt;&lt;/Left&gt;&lt;Top&gt;&lt;![CDATA[452.3013]]&gt;&lt;/Top&gt;&lt;/ChangeData&gt;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SlideID&gt;&lt;![CDATA[299]]&gt;&lt;/SlideID&gt;&lt;/ChangeData&gt;"/>
  <p:tag name="MMPROD_PASSDATA" val="&lt;object type=&quot;10050&quot; unique_id=&quot;10329&quot;&gt;&lt;property id=&quot;10020&quot; value=&quot;2&quot;/&gt;&lt;property id=&quot;10191&quot; value=&quot;-1&quot;/&gt;&lt;/object&gt;"/>
  <p:tag name="MMPROD_FAILDATA" val="&lt;object type=&quot;10051&quot; unique_id=&quot;10330&quot;&gt;&lt;property id=&quot;10020&quot; value=&quot;2&quot;/&gt;&lt;property id=&quot;10191&quot; value=&quot;-1&quot;/&gt;&lt;/object&gt;"/>
  <p:tag name="MMPROD_ID" val="10327"/>
  <p:tag name="MMPROD_TYPE" val="10055"/>
  <p:tag name="MMPROD_DATA" val="&lt;property id=&quot;10026&quot; value=&quot;10&quot;/&gt;&lt;property id=&quot;10027&quot; value=&quot;Interaction10327&quot;/&gt;&lt;property id=&quot;10028&quot; value=&quot;0&quot;/&gt;&lt;property id=&quot;10063&quot; value=&quot;1&quot;/&gt;&lt;property id=&quot;10070&quot; value=&quot;Chọn kết quả đúng&quot;/&gt;&lt;property id=&quot;10098&quot; value=&quot;True/False&quot;/&gt;&lt;property id=&quot;10100&quot; value=&quot;0&quot;/&gt;&lt;property id=&quot;10108&quot; value=&quot;1&quot;/&gt;&lt;property id=&quot;10109&quot; value=&quot;1&quot;/&gt;&lt;property id=&quot;10110&quot; value=&quot;0&quot;/&gt;&lt;property id=&quot;10111&quot; value=&quot;1&quot;/&gt;&lt;property id=&quot;10112&quot; value=&quot;1&quot;/&gt;&lt;property id=&quot;10115&quot; value=&quot;1&quot;/&gt;&lt;property id=&quot;10120&quot; value=&quot;1&quot;/&gt;&lt;property id=&quot;10131&quot; value=&quot;1&quot;/&gt;&lt;property id=&quot;10132&quot; value=&quot;1&quot;/&gt;&lt;property id=&quot;10159&quot; value=&quot;0&quot;/&gt;&lt;property id=&quot;10178&quot; value=&quot;1&quot;/&gt;&lt;property id=&quot;10182&quot; value=&quot;1&quot;/&gt;&lt;property id=&quot;10206&quot; value=&quot;0&quot;/&gt;&lt;property id=&quot;10207&quot; value=&quot;0&quot;/&gt;"/>
  <p:tag name="MMPROD_COLLECTIONCONTAINERID" val="20000"/>
  <p:tag name="MMPROD_PARENTID" val="10300"/>
  <p:tag name="MMPROD_PARENTQUESTIONGROUPID" val="-1"/>
  <p:tag name="QUIZCLIPSSOURCE" val="1477294820,D:\bai giảng 2016_pptx\Media.ppcx"/>
  <p:tag name="MMPROD_ANSWERCOUNT" val="0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ID" val="10327"/>
  <p:tag name="MMPROD_ABSOLUTEPOSITIONID" val="100"/>
  <p:tag name="MMPROD_LASTVALUES" val="&lt;ChangeData&gt;&lt;Text&gt;&lt;![CDATA[4+3=7]]&gt;&lt;/Text&gt;&lt;FontSize&gt;&lt;![CDATA[37]]&gt;&lt;/FontSize&gt;&lt;Left&gt;&lt;![CDATA[0]]&gt;&lt;/Left&gt;&lt;Top&gt;&lt;![CDATA[0]]&gt;&lt;/Top&gt;&lt;/ChangeData&gt;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0"/>
  <p:tag name="MMPROD_LASTVALUES" val="&lt;ChangeData&gt;&lt;Text&gt;&lt;![CDATA[Correct - Click anywhere to continue]]&gt;&lt;/Text&gt;&lt;FontSize&gt;&lt;![CDATA[18]]&gt;&lt;/FontSize&gt;&lt;Left&gt;&lt;![CDATA[0]]&gt;&lt;/Left&gt;&lt;Top&gt;&lt;![CDATA[0]]&gt;&lt;/Top&gt;&lt;/ChangeData&gt;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2"/>
  <p:tag name="MMPROD_LASTVALUES" val="&lt;ChangeData&gt;&lt;Text&gt;&lt;![CDATA[Incorrect - Click anywhere to continue]]&gt;&lt;/Text&gt;&lt;FontSize&gt;&lt;![CDATA[18]]&gt;&lt;/FontSize&gt;&lt;Left&gt;&lt;![CDATA[0]]&gt;&lt;/Left&gt;&lt;Top&gt;&lt;![CDATA[0]]&gt;&lt;/Top&gt;&lt;/ChangeData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A) ]]&gt;&lt;/Text&gt;&lt;FontSize&gt;&lt;![CDATA[28]]&gt;&lt;/FontSize&gt;&lt;Left&gt;&lt;![CDATA[85]]&gt;&lt;/Left&gt;&lt;Top&gt;&lt;![CDATA[129.6001]]&gt;&lt;/Top&gt;&lt;/ChangeData&gt;"/>
  <p:tag name="MMPROD_ABSOLUTEPOSITIONID" val="1041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9"/>
  <p:tag name="MMPROD_LASTVALUES" val="&lt;ChangeData&gt;&lt;Text&gt;&lt;![CDATA[You answered this correctly!]]&gt;&lt;/Text&gt;&lt;FontSize&gt;&lt;![CDATA[18]]&gt;&lt;/FontSize&gt;&lt;Left&gt;&lt;![CDATA[0]]&gt;&lt;/Left&gt;&lt;Top&gt;&lt;![CDATA[0]]&gt;&lt;/Top&gt;&lt;/ChangeData&gt;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6"/>
  <p:tag name="MMPROD_LASTVALUES" val="&lt;ChangeData&gt;&lt;Text&gt;&lt;![CDATA[Your answer:]]&gt;&lt;/Text&gt;&lt;FontSize&gt;&lt;![CDATA[18]]&gt;&lt;/FontSize&gt;&lt;Left&gt;&lt;![CDATA[0]]&gt;&lt;/Left&gt;&lt;Top&gt;&lt;![CDATA[0]]&gt;&lt;/Top&gt;&lt;/ChangeData&gt;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10"/>
  <p:tag name="MMPROD_LASTVALUES" val="&lt;ChangeData&gt;&lt;Text&gt;&lt;![CDATA[The correct answer is:]]&gt;&lt;/Text&gt;&lt;FontSize&gt;&lt;![CDATA[18]]&gt;&lt;/FontSize&gt;&lt;Left&gt;&lt;![CDATA[0]]&gt;&lt;/Left&gt;&lt;Top&gt;&lt;![CDATA[0]]&gt;&lt;/Top&gt;&lt;/ChangeData&gt;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11"/>
  <p:tag name="MMPROD_LASTVALUES" val="&lt;ChangeData&gt;&lt;Text&gt;&lt;![CDATA[You did not answer this question completely]]&gt;&lt;/Text&gt;&lt;FontSize&gt;&lt;![CDATA[18]]&gt;&lt;/FontSize&gt;&lt;Left&gt;&lt;![CDATA[0]]&gt;&lt;/Left&gt;&lt;Top&gt;&lt;![CDATA[0]]&gt;&lt;/Top&gt;&lt;/ChangeData&gt;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7"/>
  <p:tag name="MMPROD_LASTVALUES" val="&lt;ChangeData&gt;&lt;Text&gt;&lt;![CDATA[You must answer the question before continuing]]&gt;&lt;/Text&gt;&lt;FontSize&gt;&lt;![CDATA[18]]&gt;&lt;/FontSize&gt;&lt;Left&gt;&lt;![CDATA[0]]&gt;&lt;/Left&gt;&lt;Top&gt;&lt;![CDATA[0]]&gt;&lt;/Top&gt;&lt;/ChangeData&gt;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4"/>
  <p:tag name="MMPROD_LASTVALUES" val="&lt;ChangeData&gt;&lt;Left&gt;&lt;![CDATA[496.5999]]&gt;&lt;/Left&gt;&lt;Top&gt;&lt;![CDATA[450.3013]]&gt;&lt;/Top&gt;&lt;/ChangeData&gt;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6"/>
  <p:tag name="MMPROD_LASTVALUES" val="&lt;ChangeData&gt;&lt;Left&gt;&lt;![CDATA[593.7999]]&gt;&lt;/Left&gt;&lt;Top&gt;&lt;![CDATA[450.3013]]&gt;&lt;/Top&gt;&lt;/ChangeData&gt;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01"/>
  <p:tag name="MMPROD_LASTVALUES" val="&lt;ChangeData&gt;&lt;Left&gt;&lt;![CDATA[53]]&gt;&lt;/Left&gt;&lt;Top&gt;&lt;![CDATA[129.6001]]&gt;&lt;/Top&gt;&lt;/ChangeData&gt;"/>
  <p:tag name="MMPROD_ID" val="10331"/>
  <p:tag name="MMPROD_TYPE" val="10018"/>
  <p:tag name="MMPROD_DATA" val="&lt;property id=&quot;10074&quot; value=&quot;1&quot;/&gt;&lt;property id=&quot;10193&quot; value=&quot;A&quot;/&gt;&lt;property id=&quot;10199&quot; value=&quot;0&quot;/&gt;&lt;object type=&quot;10049&quot; unique_id=&quot;10332&quot;&gt;&lt;property id=&quot;10020&quot; value=&quot;9&quot;/&gt;&lt;property id=&quot;10102&quot; value=&quot;0&quot;/&gt;&lt;property id=&quot;10191&quot; value=&quot;-1&quot;/&gt;&lt;/object&gt;"/>
  <p:tag name="MMPROD_COLLECTIONCONTAINERID" val="10328"/>
  <p:tag name="MMPROD_PARENTID" val="10327"/>
  <p:tag name="MMPROD_ANSWERLETTER" val="A) 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02"/>
  <p:tag name="MMPROD_LASTVALUES" val="&lt;ChangeData&gt;&lt;Left&gt;&lt;![CDATA[53]]&gt;&lt;/Left&gt;&lt;Top&gt;&lt;![CDATA[176.8001]]&gt;&lt;/Top&gt;&lt;/ChangeData&gt;"/>
  <p:tag name="MMPROD_ID" val="10333"/>
  <p:tag name="MMPROD_TYPE" val="10018"/>
  <p:tag name="MMPROD_DATA" val="&lt;property id=&quot;10074&quot; value=&quot;0&quot;/&gt;&lt;property id=&quot;10193&quot; value=&quot;B&quot;/&gt;&lt;property id=&quot;10199&quot; value=&quot;0&quot;/&gt;&lt;object type=&quot;10049&quot; unique_id=&quot;10334&quot;&gt;&lt;property id=&quot;10020&quot; value=&quot;9&quot;/&gt;&lt;property id=&quot;10102&quot; value=&quot;0&quot;/&gt;&lt;property id=&quot;10191&quot; value=&quot;-1&quot;/&gt;&lt;/object&gt;"/>
  <p:tag name="MMPROD_COLLECTIONCONTAINERID" val="10328"/>
  <p:tag name="MMPROD_PARENTID" val="10327"/>
  <p:tag name="MMPROD_ANSWERLETTER" val="B) 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B) ]]&gt;&lt;/Text&gt;&lt;FontSize&gt;&lt;![CDATA[28]]&gt;&lt;/FontSize&gt;&lt;Left&gt;&lt;![CDATA[85]]&gt;&lt;/Left&gt;&lt;Top&gt;&lt;![CDATA[176.8001]]&gt;&lt;/Top&gt;&lt;/ChangeData&gt;"/>
  <p:tag name="MMPROD_ABSOLUTEPOSITIONID" val="104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6]]&gt;&lt;/Text&gt;&lt;FontSize&gt;&lt;![CDATA[28]]&gt;&lt;/FontSize&gt;&lt;Left&gt;&lt;![CDATA[122]]&gt;&lt;/Left&gt;&lt;Top&gt;&lt;![CDATA[129.6001]]&gt;&lt;/Top&gt;&lt;/ChangeData&gt;"/>
  <p:tag name="MMPROD_ABSOLUTEPOSITIONID" val="1021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Sai]]&gt;&lt;/Text&gt;&lt;FontSize&gt;&lt;![CDATA[28]]&gt;&lt;/FontSize&gt;&lt;Left&gt;&lt;![CDATA[122]]&gt;&lt;/Left&gt;&lt;Top&gt;&lt;![CDATA[176.8001]]&gt;&lt;/Top&gt;&lt;/ChangeData&gt;"/>
  <p:tag name="MMPROD_ABSOLUTEPOSITIONID" val="1022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12"/>
  <p:tag name="MMPROD_CONTROLTYPE" val="1"/>
  <p:tag name="MMPROD_SCALEOPERATION" val="1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A) ]]&gt;&lt;/Text&gt;&lt;FontSize&gt;&lt;![CDATA[28]]&gt;&lt;/FontSize&gt;&lt;Left&gt;&lt;![CDATA[85]]&gt;&lt;/Left&gt;&lt;Top&gt;&lt;![CDATA[129.6001]]&gt;&lt;/Top&gt;&lt;/ChangeData&gt;"/>
  <p:tag name="MMPROD_ABSOLUTEPOSITIONID" val="1041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Đúng]]&gt;&lt;/Text&gt;&lt;FontSize&gt;&lt;![CDATA[28]]&gt;&lt;/FontSize&gt;&lt;Left&gt;&lt;![CDATA[122]]&gt;&lt;/Left&gt;&lt;Top&gt;&lt;![CDATA[129.6001]]&gt;&lt;/Top&gt;&lt;/ChangeData&gt;"/>
  <p:tag name="MMPROD_ABSOLUTEPOSITIONID" val="1021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11"/>
  <p:tag name="MMPROD_CONTROLTYPE" val="1"/>
  <p:tag name="MMPROD_SCALEOPERATION" val="1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7"/>
  <p:tag name="MMPROD_LASTVALUES" val="&lt;ChangeData&gt;&lt;Text&gt;&lt;![CDATA[Clear]]&gt;&lt;/Text&gt;&lt;FontSize&gt;&lt;![CDATA[14]]&gt;&lt;/FontSize&gt;&lt;Left&gt;&lt;![CDATA[595.7999]]&gt;&lt;/Left&gt;&lt;Top&gt;&lt;![CDATA[452.3013]]&gt;&lt;/Top&gt;&lt;/ChangeData&gt;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5"/>
  <p:tag name="MMPROD_LASTVALUES" val="&lt;ChangeData&gt;&lt;Text&gt;&lt;![CDATA[Submit]]&gt;&lt;/Text&gt;&lt;FontSize&gt;&lt;![CDATA[14]]&gt;&lt;/FontSize&gt;&lt;Left&gt;&lt;![CDATA[498.5999]]&gt;&lt;/Left&gt;&lt;Top&gt;&lt;![CDATA[452.3013]]&gt;&lt;/Top&gt;&lt;/ChangeData&gt;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SlideID&gt;&lt;![CDATA[301]]&gt;&lt;/SlideID&gt;&lt;/ChangeData&gt;"/>
  <p:tag name="MMPROD_PASSDATA" val="&lt;object type=&quot;10050&quot; unique_id=&quot;10352&quot;&gt;&lt;property id=&quot;10020&quot; value=&quot;2&quot;/&gt;&lt;property id=&quot;10191&quot; value=&quot;-1&quot;/&gt;&lt;/object&gt;"/>
  <p:tag name="MMPROD_FAILDATA" val="&lt;object type=&quot;10051&quot; unique_id=&quot;10353&quot;&gt;&lt;property id=&quot;10020&quot; value=&quot;2&quot;/&gt;&lt;property id=&quot;10191&quot; value=&quot;-1&quot;/&gt;&lt;/object&gt;"/>
  <p:tag name="MMPROD_ID" val="10350"/>
  <p:tag name="MMPROD_TYPE" val="10055"/>
  <p:tag name="MMPROD_DATA" val="&lt;property id=&quot;10026&quot; value=&quot;10&quot;/&gt;&lt;property id=&quot;10027&quot; value=&quot;Interaction10350&quot;/&gt;&lt;property id=&quot;10028&quot; value=&quot;0&quot;/&gt;&lt;property id=&quot;10063&quot; value=&quot;1&quot;/&gt;&lt;property id=&quot;10070&quot; value=&quot;Nếu đúng Click chuột vào( Đúng), nếu sai click chuột vào (Sai)&quot;/&gt;&lt;property id=&quot;10098&quot; value=&quot;True/False&quot;/&gt;&lt;property id=&quot;10100&quot; value=&quot;0&quot;/&gt;&lt;property id=&quot;10108&quot; value=&quot;1&quot;/&gt;&lt;property id=&quot;10109&quot; value=&quot;1&quot;/&gt;&lt;property id=&quot;10110&quot; value=&quot;0&quot;/&gt;&lt;property id=&quot;10111&quot; value=&quot;1&quot;/&gt;&lt;property id=&quot;10112&quot; value=&quot;1&quot;/&gt;&lt;property id=&quot;10115&quot; value=&quot;1&quot;/&gt;&lt;property id=&quot;10120&quot; value=&quot;1&quot;/&gt;&lt;property id=&quot;10131&quot; value=&quot;1&quot;/&gt;&lt;property id=&quot;10132&quot; value=&quot;1&quot;/&gt;&lt;property id=&quot;10159&quot; value=&quot;0&quot;/&gt;&lt;property id=&quot;10178&quot; value=&quot;1&quot;/&gt;&lt;property id=&quot;10182&quot; value=&quot;1&quot;/&gt;&lt;property id=&quot;10206&quot; value=&quot;0&quot;/&gt;&lt;property id=&quot;10207&quot; value=&quot;0&quot;/&gt;"/>
  <p:tag name="MMPROD_COLLECTIONCONTAINERID" val="20000"/>
  <p:tag name="MMPROD_PARENTID" val="10300"/>
  <p:tag name="MMPROD_PARENTQUESTIONGROUPID" val="-1"/>
  <p:tag name="QUIZCLIPSSOURCE" val="1477294820,D:\bai giảng 2016_pptx\Media.ppcx"/>
  <p:tag name="MMPROD_ANSWERCOUNT" val="2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ID" val="10350"/>
  <p:tag name="MMPROD_ABSOLUTEPOSITIONID" val="100"/>
  <p:tag name="MMPROD_LASTVALUES" val="&lt;ChangeData&gt;&lt;Text&gt;&lt;![CDATA[7+0=7]]&gt;&lt;/Text&gt;&lt;FontSize&gt;&lt;![CDATA[44]]&gt;&lt;/FontSize&gt;&lt;Left&gt;&lt;![CDATA[0]]&gt;&lt;/Left&gt;&lt;Top&gt;&lt;![CDATA[0]]&gt;&lt;/Top&gt;&lt;/ChangeData&gt;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0"/>
  <p:tag name="MMPROD_LASTVALUES" val="&lt;ChangeData&gt;&lt;Text&gt;&lt;![CDATA[Correct - Click anywhere to continue]]&gt;&lt;/Text&gt;&lt;FontSize&gt;&lt;![CDATA[18]]&gt;&lt;/FontSize&gt;&lt;Left&gt;&lt;![CDATA[0]]&gt;&lt;/Left&gt;&lt;Top&gt;&lt;![CDATA[0]]&gt;&lt;/Top&gt;&lt;/ChangeData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11"/>
  <p:tag name="MMPROD_CONTROLTYPE" val="1"/>
  <p:tag name="MMPROD_SCALEOPERATION" val="1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2"/>
  <p:tag name="MMPROD_LASTVALUES" val="&lt;ChangeData&gt;&lt;Text&gt;&lt;![CDATA[Incorrect - Click anywhere to continue]]&gt;&lt;/Text&gt;&lt;FontSize&gt;&lt;![CDATA[18]]&gt;&lt;/FontSize&gt;&lt;Left&gt;&lt;![CDATA[0]]&gt;&lt;/Left&gt;&lt;Top&gt;&lt;![CDATA[0]]&gt;&lt;/Top&gt;&lt;/ChangeData&gt;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9"/>
  <p:tag name="MMPROD_LASTVALUES" val="&lt;ChangeData&gt;&lt;Text&gt;&lt;![CDATA[You answered this correctly!]]&gt;&lt;/Text&gt;&lt;FontSize&gt;&lt;![CDATA[18]]&gt;&lt;/FontSize&gt;&lt;Left&gt;&lt;![CDATA[0]]&gt;&lt;/Left&gt;&lt;Top&gt;&lt;![CDATA[0]]&gt;&lt;/Top&gt;&lt;/ChangeData&gt;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6"/>
  <p:tag name="MMPROD_LASTVALUES" val="&lt;ChangeData&gt;&lt;Text&gt;&lt;![CDATA[Your answer:]]&gt;&lt;/Text&gt;&lt;FontSize&gt;&lt;![CDATA[18]]&gt;&lt;/FontSize&gt;&lt;Left&gt;&lt;![CDATA[0]]&gt;&lt;/Left&gt;&lt;Top&gt;&lt;![CDATA[0]]&gt;&lt;/Top&gt;&lt;/ChangeData&gt;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10"/>
  <p:tag name="MMPROD_LASTVALUES" val="&lt;ChangeData&gt;&lt;Text&gt;&lt;![CDATA[The correct answer is:]]&gt;&lt;/Text&gt;&lt;FontSize&gt;&lt;![CDATA[18]]&gt;&lt;/FontSize&gt;&lt;Left&gt;&lt;![CDATA[0]]&gt;&lt;/Left&gt;&lt;Top&gt;&lt;![CDATA[0]]&gt;&lt;/Top&gt;&lt;/ChangeData&gt;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11"/>
  <p:tag name="MMPROD_LASTVALUES" val="&lt;ChangeData&gt;&lt;Text&gt;&lt;![CDATA[You did not answer this question completely]]&gt;&lt;/Text&gt;&lt;FontSize&gt;&lt;![CDATA[18]]&gt;&lt;/FontSize&gt;&lt;Left&gt;&lt;![CDATA[0]]&gt;&lt;/Left&gt;&lt;Top&gt;&lt;![CDATA[0]]&gt;&lt;/Top&gt;&lt;/ChangeData&gt;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7"/>
  <p:tag name="MMPROD_LASTVALUES" val="&lt;ChangeData&gt;&lt;Text&gt;&lt;![CDATA[You must answer the question before continuing]]&gt;&lt;/Text&gt;&lt;FontSize&gt;&lt;![CDATA[18]]&gt;&lt;/FontSize&gt;&lt;Left&gt;&lt;![CDATA[0]]&gt;&lt;/Left&gt;&lt;Top&gt;&lt;![CDATA[0]]&gt;&lt;/Top&gt;&lt;/ChangeData&gt;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4"/>
  <p:tag name="MMPROD_LASTVALUES" val="&lt;ChangeData&gt;&lt;Left&gt;&lt;![CDATA[496.5999]]&gt;&lt;/Left&gt;&lt;Top&gt;&lt;![CDATA[450.3013]]&gt;&lt;/Top&gt;&lt;/ChangeData&gt;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6"/>
  <p:tag name="MMPROD_LASTVALUES" val="&lt;ChangeData&gt;&lt;Left&gt;&lt;![CDATA[593.7999]]&gt;&lt;/Left&gt;&lt;Top&gt;&lt;![CDATA[450.3013]]&gt;&lt;/Top&gt;&lt;/ChangeData&gt;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01"/>
  <p:tag name="MMPROD_LASTVALUES" val="&lt;ChangeData&gt;&lt;Left&gt;&lt;![CDATA[53]]&gt;&lt;/Left&gt;&lt;Top&gt;&lt;![CDATA[129.6001]]&gt;&lt;/Top&gt;&lt;/ChangeData&gt;"/>
  <p:tag name="MMPROD_ID" val="10354"/>
  <p:tag name="MMPROD_TYPE" val="10018"/>
  <p:tag name="MMPROD_DATA" val="&lt;property id=&quot;10074&quot; value=&quot;1&quot;/&gt;&lt;property id=&quot;10193&quot; value=&quot;A&quot;/&gt;&lt;property id=&quot;10199&quot; value=&quot;0&quot;/&gt;&lt;object type=&quot;10049&quot; unique_id=&quot;10355&quot;&gt;&lt;property id=&quot;10020&quot; value=&quot;9&quot;/&gt;&lt;property id=&quot;10102&quot; value=&quot;0&quot;/&gt;&lt;property id=&quot;10191&quot; value=&quot;-1&quot;/&gt;&lt;/object&gt;"/>
  <p:tag name="MMPROD_COLLECTIONCONTAINERID" val="10351"/>
  <p:tag name="MMPROD_PARENTID" val="10350"/>
  <p:tag name="MMPROD_ANSWERLETTER" val="A) 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02"/>
  <p:tag name="MMPROD_LASTVALUES" val="&lt;ChangeData&gt;&lt;Left&gt;&lt;![CDATA[53]]&gt;&lt;/Left&gt;&lt;Top&gt;&lt;![CDATA[176.8001]]&gt;&lt;/Top&gt;&lt;/ChangeData&gt;"/>
  <p:tag name="MMPROD_ID" val="10356"/>
  <p:tag name="MMPROD_TYPE" val="10018"/>
  <p:tag name="MMPROD_DATA" val="&lt;property id=&quot;10074&quot; value=&quot;0&quot;/&gt;&lt;property id=&quot;10193&quot; value=&quot;B&quot;/&gt;&lt;property id=&quot;10199&quot; value=&quot;0&quot;/&gt;&lt;object type=&quot;10049&quot; unique_id=&quot;10357&quot;&gt;&lt;property id=&quot;10020&quot; value=&quot;9&quot;/&gt;&lt;property id=&quot;10102&quot; value=&quot;0&quot;/&gt;&lt;property id=&quot;10191&quot; value=&quot;-1&quot;/&gt;&lt;/object&gt;"/>
  <p:tag name="MMPROD_COLLECTIONCONTAINERID" val="10351"/>
  <p:tag name="MMPROD_PARENTID" val="10350"/>
  <p:tag name="MMPROD_ANSWERLETTER" val="B) 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SlideID&gt;&lt;![CDATA[282]]&gt;&lt;/SlideID&gt;&lt;/ChangeData&gt;"/>
  <p:tag name="MMPROD_PASSDATA" val="&lt;object type=&quot;10050&quot; unique_id=&quot;10032&quot;&gt;&lt;property id=&quot;10020&quot; value=&quot;2&quot;/&gt;&lt;property id=&quot;10191&quot; value=&quot;-1&quot;/&gt;&lt;/object&gt;"/>
  <p:tag name="MMPROD_FAILDATA" val="&lt;object type=&quot;10051&quot; unique_id=&quot;10033&quot;&gt;&lt;property id=&quot;10020&quot; value=&quot;2&quot;/&gt;&lt;property id=&quot;10191&quot; value=&quot;-1&quot;/&gt;&lt;/object&gt;"/>
  <p:tag name="MMPROD_ID" val="10030"/>
  <p:tag name="MMPROD_TYPE" val="10008"/>
  <p:tag name="MMPROD_DATA" val="&lt;property id=&quot;10026&quot; value=&quot;10&quot;/&gt;&lt;property id=&quot;10027&quot; value=&quot;Interaction10030&quot;/&gt;&lt;property id=&quot;10028&quot; value=&quot;0&quot;/&gt;&lt;property id=&quot;10063&quot; value=&quot;2&quot;/&gt;&lt;property id=&quot;10070&quot; value=&quot;Chọn kết quả đúng&quot;/&gt;&lt;property id=&quot;10098&quot; value=&quot;Multiple choice&quot;/&gt;&lt;property id=&quot;10100&quot; value=&quot;0&quot;/&gt;&lt;property id=&quot;10108&quot; value=&quot;1&quot;/&gt;&lt;property id=&quot;10109&quot; value=&quot;1&quot;/&gt;&lt;property id=&quot;10110&quot; value=&quot;0&quot;/&gt;&lt;property id=&quot;10111&quot; value=&quot;1&quot;/&gt;&lt;property id=&quot;10112&quot; value=&quot;1&quot;/&gt;&lt;property id=&quot;10115&quot; value=&quot;1&quot;/&gt;&lt;property id=&quot;10120&quot; value=&quot;1&quot;/&gt;&lt;property id=&quot;10131&quot; value=&quot;1&quot;/&gt;&lt;property id=&quot;10132&quot; value=&quot;1&quot;/&gt;&lt;property id=&quot;10159&quot; value=&quot;0&quot;/&gt;&lt;property id=&quot;10178&quot; value=&quot;1&quot;/&gt;&lt;property id=&quot;10182&quot; value=&quot;1&quot;/&gt;&lt;property id=&quot;10206&quot; value=&quot;1&quot;/&gt;&lt;property id=&quot;10207&quot; value=&quot;0&quot;/&gt;"/>
  <p:tag name="MMPROD_COLLECTIONCONTAINERID" val="20000"/>
  <p:tag name="MMPROD_PARENTID" val="10004"/>
  <p:tag name="MMPROD_PARENTQUESTIONGROUPID" val="-1"/>
  <p:tag name="QUIZCLIPSSOURCE" val="1477294820,D:\bai giảng 2016_pptx\Media.ppcx"/>
  <p:tag name="MMPROD_ANSWERCOUNT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7"/>
  <p:tag name="MMPROD_LASTVALUES" val="&lt;ChangeData&gt;&lt;Text&gt;&lt;![CDATA[Clear]]&gt;&lt;/Text&gt;&lt;FontSize&gt;&lt;![CDATA[14]]&gt;&lt;/FontSize&gt;&lt;Left&gt;&lt;![CDATA[595.7999]]&gt;&lt;/Left&gt;&lt;Top&gt;&lt;![CDATA[452.3013]]&gt;&lt;/Top&gt;&lt;/ChangeData&gt;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B) ]]&gt;&lt;/Text&gt;&lt;FontSize&gt;&lt;![CDATA[28]]&gt;&lt;/FontSize&gt;&lt;Left&gt;&lt;![CDATA[85]]&gt;&lt;/Left&gt;&lt;Top&gt;&lt;![CDATA[176.8001]]&gt;&lt;/Top&gt;&lt;/ChangeData&gt;"/>
  <p:tag name="MMPROD_ABSOLUTEPOSITIONID" val="1042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Sai]]&gt;&lt;/Text&gt;&lt;FontSize&gt;&lt;![CDATA[28]]&gt;&lt;/FontSize&gt;&lt;Left&gt;&lt;![CDATA[122]]&gt;&lt;/Left&gt;&lt;Top&gt;&lt;![CDATA[176.8001]]&gt;&lt;/Top&gt;&lt;/ChangeData&gt;"/>
  <p:tag name="MMPROD_ABSOLUTEPOSITIONID" val="1022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12"/>
  <p:tag name="MMPROD_CONTROLTYPE" val="1"/>
  <p:tag name="MMPROD_SCALEOPERATION" val="1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A) ]]&gt;&lt;/Text&gt;&lt;FontSize&gt;&lt;![CDATA[28]]&gt;&lt;/FontSize&gt;&lt;Left&gt;&lt;![CDATA[85]]&gt;&lt;/Left&gt;&lt;Top&gt;&lt;![CDATA[129.6001]]&gt;&lt;/Top&gt;&lt;/ChangeData&gt;"/>
  <p:tag name="MMPROD_ABSOLUTEPOSITIONID" val="1041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Đúng]]&gt;&lt;/Text&gt;&lt;FontSize&gt;&lt;![CDATA[28]]&gt;&lt;/FontSize&gt;&lt;Left&gt;&lt;![CDATA[122]]&gt;&lt;/Left&gt;&lt;Top&gt;&lt;![CDATA[129.6001]]&gt;&lt;/Top&gt;&lt;/ChangeData&gt;"/>
  <p:tag name="MMPROD_ABSOLUTEPOSITIONID" val="1021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11"/>
  <p:tag name="MMPROD_CONTROLTYPE" val="1"/>
  <p:tag name="MMPROD_SCALEOPERATION" val="1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7"/>
  <p:tag name="MMPROD_LASTVALUES" val="&lt;ChangeData&gt;&lt;Text&gt;&lt;![CDATA[Clear]]&gt;&lt;/Text&gt;&lt;FontSize&gt;&lt;![CDATA[14]]&gt;&lt;/FontSize&gt;&lt;Left&gt;&lt;![CDATA[595.7999]]&gt;&lt;/Left&gt;&lt;Top&gt;&lt;![CDATA[452.3013]]&gt;&lt;/Top&gt;&lt;/ChangeData&gt;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5"/>
  <p:tag name="MMPROD_LASTVALUES" val="&lt;ChangeData&gt;&lt;Text&gt;&lt;![CDATA[Submit]]&gt;&lt;/Text&gt;&lt;FontSize&gt;&lt;![CDATA[14]]&gt;&lt;/FontSize&gt;&lt;Left&gt;&lt;![CDATA[498.5999]]&gt;&lt;/Left&gt;&lt;Top&gt;&lt;![CDATA[452.3013]]&gt;&lt;/Top&gt;&lt;/ChangeData&gt;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SlideID&gt;&lt;![CDATA[302]]&gt;&lt;/SlideID&gt;&lt;/ChangeData&gt;"/>
  <p:tag name="MMPROD_PASSDATA" val="&lt;object type=&quot;10050&quot; unique_id=&quot;10368&quot;&gt;&lt;property id=&quot;10020&quot; value=&quot;2&quot;/&gt;&lt;property id=&quot;10191&quot; value=&quot;-1&quot;/&gt;&lt;/object&gt;"/>
  <p:tag name="MMPROD_FAILDATA" val="&lt;object type=&quot;10051&quot; unique_id=&quot;10369&quot;&gt;&lt;property id=&quot;10020&quot; value=&quot;2&quot;/&gt;&lt;property id=&quot;10191&quot; value=&quot;-1&quot;/&gt;&lt;/object&gt;"/>
  <p:tag name="MMPROD_ID" val="10366"/>
  <p:tag name="MMPROD_TYPE" val="10055"/>
  <p:tag name="MMPROD_DATA" val="&lt;property id=&quot;10026&quot; value=&quot;10&quot;/&gt;&lt;property id=&quot;10027&quot; value=&quot;Interaction10366&quot;/&gt;&lt;property id=&quot;10028&quot; value=&quot;0&quot;/&gt;&lt;property id=&quot;10063&quot; value=&quot;1&quot;/&gt;&lt;property id=&quot;10070&quot; value=&quot;đúng Click chuột vào (Đúng),sai click chuột vào Sai &quot;/&gt;&lt;property id=&quot;10098&quot; value=&quot;True/False&quot;/&gt;&lt;property id=&quot;10100&quot; value=&quot;0&quot;/&gt;&lt;property id=&quot;10108&quot; value=&quot;1&quot;/&gt;&lt;property id=&quot;10109&quot; value=&quot;1&quot;/&gt;&lt;property id=&quot;10110&quot; value=&quot;0&quot;/&gt;&lt;property id=&quot;10111&quot; value=&quot;1&quot;/&gt;&lt;property id=&quot;10112&quot; value=&quot;1&quot;/&gt;&lt;property id=&quot;10115&quot; value=&quot;1&quot;/&gt;&lt;property id=&quot;10120&quot; value=&quot;1&quot;/&gt;&lt;property id=&quot;10131&quot; value=&quot;1&quot;/&gt;&lt;property id=&quot;10132&quot; value=&quot;1&quot;/&gt;&lt;property id=&quot;10159&quot; value=&quot;0&quot;/&gt;&lt;property id=&quot;10178&quot; value=&quot;1&quot;/&gt;&lt;property id=&quot;10182&quot; value=&quot;1&quot;/&gt;&lt;property id=&quot;10206&quot; value=&quot;0&quot;/&gt;&lt;property id=&quot;10207&quot; value=&quot;0&quot;/&gt;"/>
  <p:tag name="MMPROD_COLLECTIONCONTAINERID" val="20000"/>
  <p:tag name="MMPROD_PARENTID" val="10300"/>
  <p:tag name="MMPROD_PARENTQUESTIONGROUPID" val="-1"/>
  <p:tag name="QUIZCLIPSSOURCE" val="1477294820,D:\bai giảng 2016_pptx\Media.ppcx"/>
  <p:tag name="MMPROD_ANSWERCOUNT" val="2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2+4=7]]&gt;&lt;/Text&gt;&lt;FontSize&gt;&lt;![CDATA[44]]&gt;&lt;/FontSize&gt;&lt;Left&gt;&lt;![CDATA[0]]&gt;&lt;/Left&gt;&lt;Top&gt;&lt;![CDATA[0]]&gt;&lt;/Top&gt;&lt;/ChangeData&gt;"/>
  <p:tag name="MMPROD_ID" val="10366"/>
  <p:tag name="MMPROD_ABSOLUTEPOSITIONID" val="10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5"/>
  <p:tag name="MMPROD_LASTVALUES" val="&lt;ChangeData&gt;&lt;Text&gt;&lt;![CDATA[Submit]]&gt;&lt;/Text&gt;&lt;FontSize&gt;&lt;![CDATA[14]]&gt;&lt;/FontSize&gt;&lt;Left&gt;&lt;![CDATA[498.5999]]&gt;&lt;/Left&gt;&lt;Top&gt;&lt;![CDATA[452.3013]]&gt;&lt;/Top&gt;&lt;/ChangeData&gt;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01"/>
  <p:tag name="MMPROD_LASTVALUES" val="&lt;ChangeData&gt;&lt;Left&gt;&lt;![CDATA[53]]&gt;&lt;/Left&gt;&lt;Top&gt;&lt;![CDATA[129.6001]]&gt;&lt;/Top&gt;&lt;/ChangeData&gt;"/>
  <p:tag name="MMPROD_ID" val="10370"/>
  <p:tag name="MMPROD_TYPE" val="10018"/>
  <p:tag name="MMPROD_DATA" val="&lt;property id=&quot;10074&quot; value=&quot;0&quot;/&gt;&lt;property id=&quot;10193&quot; value=&quot;A&quot;/&gt;&lt;property id=&quot;10199&quot; value=&quot;0&quot;/&gt;&lt;object type=&quot;10049&quot; unique_id=&quot;10371&quot;&gt;&lt;property id=&quot;10020&quot; value=&quot;9&quot;/&gt;&lt;property id=&quot;10102&quot; value=&quot;0&quot;/&gt;&lt;property id=&quot;10191&quot; value=&quot;-1&quot;/&gt;&lt;/object&gt;"/>
  <p:tag name="MMPROD_COLLECTIONCONTAINERID" val="10367"/>
  <p:tag name="MMPROD_PARENTID" val="10366"/>
  <p:tag name="MMPROD_ANSWERLETTER" val="A) 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02"/>
  <p:tag name="MMPROD_LASTVALUES" val="&lt;ChangeData&gt;&lt;Left&gt;&lt;![CDATA[53]]&gt;&lt;/Left&gt;&lt;Top&gt;&lt;![CDATA[176.8001]]&gt;&lt;/Top&gt;&lt;/ChangeData&gt;"/>
  <p:tag name="MMPROD_ID" val="10372"/>
  <p:tag name="MMPROD_TYPE" val="10018"/>
  <p:tag name="MMPROD_DATA" val="&lt;property id=&quot;10074&quot; value=&quot;1&quot;/&gt;&lt;property id=&quot;10193&quot; value=&quot;B&quot;/&gt;&lt;property id=&quot;10199&quot; value=&quot;0&quot;/&gt;&lt;object type=&quot;10049&quot; unique_id=&quot;10373&quot;&gt;&lt;property id=&quot;10020&quot; value=&quot;9&quot;/&gt;&lt;property id=&quot;10102&quot; value=&quot;0&quot;/&gt;&lt;property id=&quot;10191&quot; value=&quot;-1&quot;/&gt;&lt;/object&gt;"/>
  <p:tag name="MMPROD_COLLECTIONCONTAINERID" val="10367"/>
  <p:tag name="MMPROD_PARENTID" val="10366"/>
  <p:tag name="MMPROD_ANSWERLETTER" val="B) 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0"/>
  <p:tag name="MMPROD_LASTVALUES" val="&lt;ChangeData&gt;&lt;Text&gt;&lt;![CDATA[Correct - Click anywhere to continue]]&gt;&lt;/Text&gt;&lt;FontSize&gt;&lt;![CDATA[18]]&gt;&lt;/FontSize&gt;&lt;Left&gt;&lt;![CDATA[0]]&gt;&lt;/Left&gt;&lt;Top&gt;&lt;![CDATA[0]]&gt;&lt;/Top&gt;&lt;/ChangeData&gt;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2"/>
  <p:tag name="MMPROD_LASTVALUES" val="&lt;ChangeData&gt;&lt;Text&gt;&lt;![CDATA[Incorrect - Click anywhere to continue]]&gt;&lt;/Text&gt;&lt;FontSize&gt;&lt;![CDATA[18]]&gt;&lt;/FontSize&gt;&lt;Left&gt;&lt;![CDATA[0]]&gt;&lt;/Left&gt;&lt;Top&gt;&lt;![CDATA[0]]&gt;&lt;/Top&gt;&lt;/ChangeData&gt;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9"/>
  <p:tag name="MMPROD_LASTVALUES" val="&lt;ChangeData&gt;&lt;Text&gt;&lt;![CDATA[You answered this correctly!]]&gt;&lt;/Text&gt;&lt;FontSize&gt;&lt;![CDATA[18]]&gt;&lt;/FontSize&gt;&lt;Left&gt;&lt;![CDATA[0]]&gt;&lt;/Left&gt;&lt;Top&gt;&lt;![CDATA[0]]&gt;&lt;/Top&gt;&lt;/ChangeData&gt;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6"/>
  <p:tag name="MMPROD_LASTVALUES" val="&lt;ChangeData&gt;&lt;Text&gt;&lt;![CDATA[Your answer:]]&gt;&lt;/Text&gt;&lt;FontSize&gt;&lt;![CDATA[18]]&gt;&lt;/FontSize&gt;&lt;Left&gt;&lt;![CDATA[0]]&gt;&lt;/Left&gt;&lt;Top&gt;&lt;![CDATA[0]]&gt;&lt;/Top&gt;&lt;/ChangeData&gt;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10"/>
  <p:tag name="MMPROD_LASTVALUES" val="&lt;ChangeData&gt;&lt;Text&gt;&lt;![CDATA[The correct answer is:]]&gt;&lt;/Text&gt;&lt;FontSize&gt;&lt;![CDATA[18]]&gt;&lt;/FontSize&gt;&lt;Left&gt;&lt;![CDATA[0]]&gt;&lt;/Left&gt;&lt;Top&gt;&lt;![CDATA[0]]&gt;&lt;/Top&gt;&lt;/ChangeData&gt;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11"/>
  <p:tag name="MMPROD_LASTVALUES" val="&lt;ChangeData&gt;&lt;Text&gt;&lt;![CDATA[You did not answer this question completely]]&gt;&lt;/Text&gt;&lt;FontSize&gt;&lt;![CDATA[18]]&gt;&lt;/FontSize&gt;&lt;Left&gt;&lt;![CDATA[0]]&gt;&lt;/Left&gt;&lt;Top&gt;&lt;![CDATA[0]]&gt;&lt;/Top&gt;&lt;/ChangeData&gt;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7"/>
  <p:tag name="MMPROD_LASTVALUES" val="&lt;ChangeData&gt;&lt;Text&gt;&lt;![CDATA[You must answer the question before continuing]]&gt;&lt;/Text&gt;&lt;FontSize&gt;&lt;![CDATA[18]]&gt;&lt;/FontSize&gt;&lt;Left&gt;&lt;![CDATA[0]]&gt;&lt;/Left&gt;&lt;Top&gt;&lt;![CDATA[0]]&gt;&lt;/Top&gt;&lt;/ChangeData&gt;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4"/>
  <p:tag name="MMPROD_LASTVALUES" val="&lt;ChangeData&gt;&lt;Left&gt;&lt;![CDATA[496.5999]]&gt;&lt;/Left&gt;&lt;Top&gt;&lt;![CDATA[450.3013]]&gt;&lt;/Top&gt;&lt;/ChangeData&gt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SlideID&gt;&lt;![CDATA[284]]&gt;&lt;/SlideID&gt;&lt;/ChangeData&gt;"/>
  <p:tag name="MMPROD_PASSDATA" val="&lt;object type=&quot;10050&quot; unique_id=&quot;10066&quot;&gt;&lt;property id=&quot;10020&quot; value=&quot;2&quot;/&gt;&lt;property id=&quot;10191&quot; value=&quot;-1&quot;/&gt;&lt;/object&gt;"/>
  <p:tag name="MMPROD_FAILDATA" val="&lt;object type=&quot;10051&quot; unique_id=&quot;10067&quot;&gt;&lt;property id=&quot;10020&quot; value=&quot;2&quot;/&gt;&lt;property id=&quot;10191&quot; value=&quot;-1&quot;/&gt;&lt;/object&gt;"/>
  <p:tag name="MMPROD_ID" val="10064"/>
  <p:tag name="MMPROD_TYPE" val="10008"/>
  <p:tag name="MMPROD_DATA" val="&lt;property id=&quot;10026&quot; value=&quot;10&quot;/&gt;&lt;property id=&quot;10027&quot; value=&quot;Interaction10064&quot;/&gt;&lt;property id=&quot;10028&quot; value=&quot;0&quot;/&gt;&lt;property id=&quot;10063&quot; value=&quot;2&quot;/&gt;&lt;property id=&quot;10070&quot; value=&quot;Multiple choice&quot;/&gt;&lt;property id=&quot;10098&quot; value=&quot;Multiple choice&quot;/&gt;&lt;property id=&quot;10100&quot; value=&quot;0&quot;/&gt;&lt;property id=&quot;10108&quot; value=&quot;1&quot;/&gt;&lt;property id=&quot;10109&quot; value=&quot;1&quot;/&gt;&lt;property id=&quot;10110&quot; value=&quot;0&quot;/&gt;&lt;property id=&quot;10111&quot; value=&quot;1&quot;/&gt;&lt;property id=&quot;10112&quot; value=&quot;1&quot;/&gt;&lt;property id=&quot;10115&quot; value=&quot;1&quot;/&gt;&lt;property id=&quot;10120&quot; value=&quot;1&quot;/&gt;&lt;property id=&quot;10131&quot; value=&quot;1&quot;/&gt;&lt;property id=&quot;10132&quot; value=&quot;1&quot;/&gt;&lt;property id=&quot;10159&quot; value=&quot;0&quot;/&gt;&lt;property id=&quot;10178&quot; value=&quot;1&quot;/&gt;&lt;property id=&quot;10182&quot; value=&quot;1&quot;/&gt;&lt;property id=&quot;10206&quot; value=&quot;1&quot;/&gt;&lt;property id=&quot;10207&quot; value=&quot;0&quot;/&gt;"/>
  <p:tag name="MMPROD_COLLECTIONCONTAINERID" val="20000"/>
  <p:tag name="MMPROD_PARENTID" val="10004"/>
  <p:tag name="MMPROD_PARENTQUESTIONGROUPID" val="-1"/>
  <p:tag name="QUIZCLIPSSOURCE" val="1477294820,D:\bai giảng 2016_pptx\Media.ppcx"/>
  <p:tag name="MMPROD_ANSWERCOUNT" val="0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6"/>
  <p:tag name="MMPROD_LASTVALUES" val="&lt;ChangeData&gt;&lt;Left&gt;&lt;![CDATA[593.7999]]&gt;&lt;/Left&gt;&lt;Top&gt;&lt;![CDATA[450.3013]]&gt;&lt;/Top&gt;&lt;/ChangeData&gt;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7"/>
  <p:tag name="MMPROD_LASTVALUES" val="&lt;ChangeData&gt;&lt;Text&gt;&lt;![CDATA[Clear]]&gt;&lt;/Text&gt;&lt;FontSize&gt;&lt;![CDATA[14]]&gt;&lt;/FontSize&gt;&lt;Left&gt;&lt;![CDATA[595.7999]]&gt;&lt;/Left&gt;&lt;Top&gt;&lt;![CDATA[452.3013]]&gt;&lt;/Top&gt;&lt;/ChangeData&gt;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5"/>
  <p:tag name="MMPROD_LASTVALUES" val="&lt;ChangeData&gt;&lt;Text&gt;&lt;![CDATA[Submit]]&gt;&lt;/Text&gt;&lt;FontSize&gt;&lt;![CDATA[14]]&gt;&lt;/FontSize&gt;&lt;Left&gt;&lt;![CDATA[498.5999]]&gt;&lt;/Left&gt;&lt;Top&gt;&lt;![CDATA[452.3013]]&gt;&lt;/Top&gt;&lt;/ChangeData&gt;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42"/>
  <p:tag name="MMPROD_LASTVALUES" val="&lt;ChangeData&gt;&lt;Text&gt;&lt;![CDATA[B) ]]&gt;&lt;/Text&gt;&lt;FontSize&gt;&lt;![CDATA[28]]&gt;&lt;/FontSize&gt;&lt;Left&gt;&lt;![CDATA[85]]&gt;&lt;/Left&gt;&lt;Top&gt;&lt;![CDATA[176.8001]]&gt;&lt;/Top&gt;&lt;/ChangeData&gt;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22"/>
  <p:tag name="MMPROD_LASTVALUES" val="&lt;ChangeData&gt;&lt;Text&gt;&lt;![CDATA[Sai]]&gt;&lt;/Text&gt;&lt;FontSize&gt;&lt;![CDATA[28]]&gt;&lt;/FontSize&gt;&lt;Left&gt;&lt;![CDATA[122]]&gt;&lt;/Left&gt;&lt;Top&gt;&lt;![CDATA[176.8001]]&gt;&lt;/Top&gt;&lt;/ChangeData&gt;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12"/>
  <p:tag name="MMPROD_CONTROLTYPE" val="1"/>
  <p:tag name="MMPROD_SCALEOPERATION" val="1"/>
  <p:tag name="MMPROD_TEXTSHAPE" val="1022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41"/>
  <p:tag name="MMPROD_LASTVALUES" val="&lt;ChangeData&gt;&lt;Text&gt;&lt;![CDATA[A) ]]&gt;&lt;/Text&gt;&lt;FontSize&gt;&lt;![CDATA[28]]&gt;&lt;/FontSize&gt;&lt;Left&gt;&lt;![CDATA[85]]&gt;&lt;/Left&gt;&lt;Top&gt;&lt;![CDATA[129.6001]]&gt;&lt;/Top&gt;&lt;/ChangeData&gt;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21"/>
  <p:tag name="MMPROD_LASTVALUES" val="&lt;ChangeData&gt;&lt;Text&gt;&lt;![CDATA[Đúng]]&gt;&lt;/Text&gt;&lt;FontSize&gt;&lt;![CDATA[28]]&gt;&lt;/FontSize&gt;&lt;Left&gt;&lt;![CDATA[122]]&gt;&lt;/Left&gt;&lt;Top&gt;&lt;![CDATA[129.6001]]&gt;&lt;/Top&gt;&lt;/ChangeData&gt;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11"/>
  <p:tag name="MMPROD_CONTROLTYPE" val="1"/>
  <p:tag name="MMPROD_SCALEOPERATION" val="1"/>
  <p:tag name="MMPROD_TEXTSHAPE" val="1021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CORING" val="10300"/>
  <p:tag name="MMPROD_TYPE" val="10007"/>
  <p:tag name="MMPROD_LASTVALUES" val="&lt;ChangeData&gt;&lt;SlideID&gt;&lt;![CDATA[300]]&gt;&lt;/SlideID&gt;&lt;/ChangeData&gt;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ID" val="10064"/>
  <p:tag name="MMPROD_ABSOLUTEPOSITIONID" val="100"/>
  <p:tag name="MMPROD_LASTVALUES" val="&lt;ChangeData&gt;&lt;Text&gt;&lt;![CDATA[3+3=]]&gt;&lt;/Text&gt;&lt;FontSize&gt;&lt;![CDATA[44]]&gt;&lt;/FontSize&gt;&lt;Left&gt;&lt;![CDATA[0]]&gt;&lt;/Left&gt;&lt;Top&gt;&lt;![CDATA[0]]&gt;&lt;/Top&gt;&lt;/ChangeData&gt;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Củng cố]]&gt;&lt;/Text&gt;&lt;FontSize&gt;&lt;![CDATA[44]]&gt;&lt;/FontSize&gt;&lt;Left&gt;&lt;![CDATA[0]]&gt;&lt;/Left&gt;&lt;Top&gt;&lt;![CDATA[0]]&gt;&lt;/Top&gt;&lt;/ChangeData&gt;"/>
  <p:tag name="MMPROD_ABSOLUTEPOSITIONID" val="100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_{SCORE}" val="9001"/>
  <p:tag name="MMPROD_ABSOLUTEPOSITIONID_{MAX-SCORE}" val="9002"/>
  <p:tag name="MMPROD_ABSOLUTEPOSITIONID_{TOTAL-ATTEMPTS}" val="9006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Question Feedback/Review Information Will Appear Here]]&gt;&lt;/Text&gt;&lt;FontSize&gt;&lt;![CDATA[18]]&gt;&lt;/FontSize&gt;&lt;Left&gt;&lt;![CDATA[0]]&gt;&lt;/Left&gt;&lt;Top&gt;&lt;![CDATA[0]]&gt;&lt;/Top&gt;&lt;/ChangeData&gt;"/>
  <p:tag name="MMPROD_ABSOLUTEPOSITIONID" val="7006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9007"/>
  <p:tag name="MMPROD_LASTVALUES" val="&lt;ChangeData&gt;&lt;Left&gt;&lt;![CDATA[586.7999]]&gt;&lt;/Left&gt;&lt;Top&gt;&lt;![CDATA[450.3013]]&gt;&lt;/Top&gt;&lt;/ChangeData&gt;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9009"/>
  <p:tag name="MMPROD_LASTVALUES" val="&lt;ChangeData&gt;&lt;Left&gt;&lt;![CDATA[482.5999]]&gt;&lt;/Left&gt;&lt;Top&gt;&lt;![CDATA[450.3013]]&gt;&lt;/Top&gt;&lt;/ChangeData&gt;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9010"/>
  <p:tag name="MMPROD_LASTVALUES" val="&lt;ChangeData&gt;&lt;Text&gt;&lt;![CDATA[Continue]]&gt;&lt;/Text&gt;&lt;FontSize&gt;&lt;![CDATA[13]]&gt;&lt;/FontSize&gt;&lt;Left&gt;&lt;![CDATA[484.5999]]&gt;&lt;/Left&gt;&lt;Top&gt;&lt;![CDATA[452.3013]]&gt;&lt;/Top&gt;&lt;/ChangeData&gt;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9008"/>
  <p:tag name="MMPROD_LASTVALUES" val="&lt;ChangeData&gt;&lt;Text&gt;&lt;![CDATA[Review Quiz]]&gt;&lt;/Text&gt;&lt;FontSize&gt;&lt;![CDATA[14]]&gt;&lt;/FontSize&gt;&lt;Left&gt;&lt;![CDATA[588.7999]]&gt;&lt;/Left&gt;&lt;Top&gt;&lt;![CDATA[452.3013]]&gt;&lt;/Top&gt;&lt;/ChangeData&gt;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0"/>
  <p:tag name="MMPROD_LASTVALUES" val="&lt;ChangeData&gt;&lt;Text&gt;&lt;![CDATA[Correct - Click anywhere to continue]]&gt;&lt;/Text&gt;&lt;FontSize&gt;&lt;![CDATA[18]]&gt;&lt;/FontSize&gt;&lt;Left&gt;&lt;![CDATA[0]]&gt;&lt;/Left&gt;&lt;Top&gt;&lt;![CDATA[0]]&gt;&lt;/Top&gt;&lt;/ChangeData&gt;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2"/>
  <p:tag name="MMPROD_LASTVALUES" val="&lt;ChangeData&gt;&lt;Text&gt;&lt;![CDATA[Incorrect - Click anywhere to continue]]&gt;&lt;/Text&gt;&lt;FontSize&gt;&lt;![CDATA[18]]&gt;&lt;/FontSize&gt;&lt;Left&gt;&lt;![CDATA[0]]&gt;&lt;/Left&gt;&lt;Top&gt;&lt;![CDATA[0]]&gt;&lt;/Top&gt;&lt;/ChangeData&gt;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9"/>
  <p:tag name="MMPROD_LASTVALUES" val="&lt;ChangeData&gt;&lt;Text&gt;&lt;![CDATA[You answered this correctly!]]&gt;&lt;/Text&gt;&lt;FontSize&gt;&lt;![CDATA[18]]&gt;&lt;/FontSize&gt;&lt;Left&gt;&lt;![CDATA[0]]&gt;&lt;/Left&gt;&lt;Top&gt;&lt;![CDATA[0]]&gt;&lt;/Top&gt;&lt;/ChangeData&gt;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6"/>
  <p:tag name="MMPROD_LASTVALUES" val="&lt;ChangeData&gt;&lt;Text&gt;&lt;![CDATA[Your answer:]]&gt;&lt;/Text&gt;&lt;FontSize&gt;&lt;![CDATA[18]]&gt;&lt;/FontSize&gt;&lt;Left&gt;&lt;![CDATA[0]]&gt;&lt;/Left&gt;&lt;Top&gt;&lt;![CDATA[0]]&gt;&lt;/Top&gt;&lt;/ChangeData&gt;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10"/>
  <p:tag name="MMPROD_LASTVALUES" val="&lt;ChangeData&gt;&lt;Text&gt;&lt;![CDATA[The correct answer is:]]&gt;&lt;/Text&gt;&lt;FontSize&gt;&lt;![CDATA[18]]&gt;&lt;/FontSize&gt;&lt;Left&gt;&lt;![CDATA[0]]&gt;&lt;/Left&gt;&lt;Top&gt;&lt;![CDATA[0]]&gt;&lt;/Top&gt;&lt;/ChangeData&gt;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11"/>
  <p:tag name="MMPROD_LASTVALUES" val="&lt;ChangeData&gt;&lt;Text&gt;&lt;![CDATA[You did not answer this question completely]]&gt;&lt;/Text&gt;&lt;FontSize&gt;&lt;![CDATA[18]]&gt;&lt;/FontSize&gt;&lt;Left&gt;&lt;![CDATA[0]]&gt;&lt;/Left&gt;&lt;Top&gt;&lt;![CDATA[0]]&gt;&lt;/Top&gt;&lt;/ChangeData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ID" val="10030"/>
  <p:tag name="MMPROD_ABSOLUTEPOSITIONID" val="100"/>
  <p:tag name="MMPROD_LASTVALUES" val="&lt;ChangeData&gt;&lt;Text&gt;&lt;![CDATA[4+2=]]&gt;&lt;/Text&gt;&lt;FontSize&gt;&lt;![CDATA[44]]&gt;&lt;/FontSize&gt;&lt;Left&gt;&lt;![CDATA[0]]&gt;&lt;/Left&gt;&lt;Top&gt;&lt;![CDATA[0]]&gt;&lt;/Top&gt;&lt;/ChangeData&gt;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7"/>
  <p:tag name="MMPROD_LASTVALUES" val="&lt;ChangeData&gt;&lt;Text&gt;&lt;![CDATA[You must answer the question before continuing]]&gt;&lt;/Text&gt;&lt;FontSize&gt;&lt;![CDATA[18]]&gt;&lt;/FontSize&gt;&lt;Left&gt;&lt;![CDATA[0]]&gt;&lt;/Left&gt;&lt;Top&gt;&lt;![CDATA[0]]&gt;&lt;/Top&gt;&lt;/ChangeData&gt;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4"/>
  <p:tag name="MMPROD_LASTVALUES" val="&lt;ChangeData&gt;&lt;Left&gt;&lt;![CDATA[496.5999]]&gt;&lt;/Left&gt;&lt;Top&gt;&lt;![CDATA[450.3013]]&gt;&lt;/Top&gt;&lt;/ChangeData&gt;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6"/>
  <p:tag name="MMPROD_LASTVALUES" val="&lt;ChangeData&gt;&lt;Left&gt;&lt;![CDATA[593.7999]]&gt;&lt;/Left&gt;&lt;Top&gt;&lt;![CDATA[450.3013]]&gt;&lt;/Top&gt;&lt;/ChangeData&gt;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7"/>
  <p:tag name="MMPROD_LASTVALUES" val="&lt;ChangeData&gt;&lt;Text&gt;&lt;![CDATA[Clear]]&gt;&lt;/Text&gt;&lt;FontSize&gt;&lt;![CDATA[14]]&gt;&lt;/FontSize&gt;&lt;Left&gt;&lt;![CDATA[595.7999]]&gt;&lt;/Left&gt;&lt;Top&gt;&lt;![CDATA[452.3013]]&gt;&lt;/Top&gt;&lt;/ChangeData&gt;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5"/>
  <p:tag name="MMPROD_LASTVALUES" val="&lt;ChangeData&gt;&lt;Text&gt;&lt;![CDATA[Submit]]&gt;&lt;/Text&gt;&lt;FontSize&gt;&lt;![CDATA[14]]&gt;&lt;/FontSize&gt;&lt;Left&gt;&lt;![CDATA[498.5999]]&gt;&lt;/Left&gt;&lt;Top&gt;&lt;![CDATA[452.3013]]&gt;&lt;/Top&gt;&lt;/ChangeData&gt;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01"/>
  <p:tag name="MMPROD_LASTVALUES" val="&lt;ChangeData&gt;&lt;Left&gt;&lt;![CDATA[53]]&gt;&lt;/Left&gt;&lt;Top&gt;&lt;![CDATA[129.6001]]&gt;&lt;/Top&gt;&lt;/ChangeData&gt;"/>
  <p:tag name="MMPROD_ID" val="10068"/>
  <p:tag name="MMPROD_TYPE" val="10018"/>
  <p:tag name="MMPROD_DATA" val="&lt;property id=&quot;10074&quot; value=&quot;1&quot;/&gt;&lt;property id=&quot;10193&quot; value=&quot;A&quot;/&gt;&lt;property id=&quot;10199&quot; value=&quot;0&quot;/&gt;&lt;object type=&quot;10049&quot; unique_id=&quot;10069&quot;&gt;&lt;property id=&quot;10020&quot; value=&quot;9&quot;/&gt;&lt;property id=&quot;10102&quot; value=&quot;0&quot;/&gt;&lt;property id=&quot;10191&quot; value=&quot;-1&quot;/&gt;&lt;/object&gt;"/>
  <p:tag name="MMPROD_COLLECTIONCONTAINERID" val="10065"/>
  <p:tag name="MMPROD_PARENTID" val="10064"/>
  <p:tag name="MMPROD_ANSWERLETTER" val="A) 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02"/>
  <p:tag name="MMPROD_LASTVALUES" val="&lt;ChangeData&gt;&lt;Left&gt;&lt;![CDATA[53]]&gt;&lt;/Left&gt;&lt;Top&gt;&lt;![CDATA[176.8001]]&gt;&lt;/Top&gt;&lt;/ChangeData&gt;"/>
  <p:tag name="MMPROD_ID" val="10070"/>
  <p:tag name="MMPROD_TYPE" val="10018"/>
  <p:tag name="MMPROD_DATA" val="&lt;property id=&quot;10074&quot; value=&quot;0&quot;/&gt;&lt;property id=&quot;10193&quot; value=&quot;B&quot;/&gt;&lt;property id=&quot;10199&quot; value=&quot;0&quot;/&gt;&lt;object type=&quot;10049&quot; unique_id=&quot;10071&quot;&gt;&lt;property id=&quot;10020&quot; value=&quot;9&quot;/&gt;&lt;property id=&quot;10102&quot; value=&quot;0&quot;/&gt;&lt;property id=&quot;10191&quot; value=&quot;-1&quot;/&gt;&lt;/object&gt;"/>
  <p:tag name="MMPROD_COLLECTIONCONTAINERID" val="10065"/>
  <p:tag name="MMPROD_PARENTID" val="10064"/>
  <p:tag name="MMPROD_ANSWERLETTER" val="B) 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03"/>
  <p:tag name="MMPROD_LASTVALUES" val="&lt;ChangeData&gt;&lt;Left&gt;&lt;![CDATA[53]]&gt;&lt;/Left&gt;&lt;Top&gt;&lt;![CDATA[224.0001]]&gt;&lt;/Top&gt;&lt;/ChangeData&gt;"/>
  <p:tag name="MMPROD_ID" val="10072"/>
  <p:tag name="MMPROD_TYPE" val="10018"/>
  <p:tag name="MMPROD_DATA" val="&lt;property id=&quot;10074&quot; value=&quot;0&quot;/&gt;&lt;property id=&quot;10193&quot; value=&quot;C&quot;/&gt;&lt;property id=&quot;10199&quot; value=&quot;0&quot;/&gt;&lt;object type=&quot;10049&quot; unique_id=&quot;10073&quot;&gt;&lt;property id=&quot;10020&quot; value=&quot;9&quot;/&gt;&lt;property id=&quot;10102&quot; value=&quot;0&quot;/&gt;&lt;property id=&quot;10191&quot; value=&quot;-1&quot;/&gt;&lt;/object&gt;"/>
  <p:tag name="MMPROD_COLLECTIONCONTAINERID" val="10065"/>
  <p:tag name="MMPROD_PARENTID" val="10064"/>
  <p:tag name="MMPROD_ANSWERLETTER" val="C) 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04"/>
  <p:tag name="MMPROD_LASTVALUES" val="&lt;ChangeData&gt;&lt;Left&gt;&lt;![CDATA[53]]&gt;&lt;/Left&gt;&lt;Top&gt;&lt;![CDATA[271.2001]]&gt;&lt;/Top&gt;&lt;/ChangeData&gt;"/>
  <p:tag name="MMPROD_ID" val="10074"/>
  <p:tag name="MMPROD_TYPE" val="10018"/>
  <p:tag name="MMPROD_DATA" val="&lt;property id=&quot;10074&quot; value=&quot;0&quot;/&gt;&lt;property id=&quot;10193&quot; value=&quot;D&quot;/&gt;&lt;property id=&quot;10199&quot; value=&quot;0&quot;/&gt;&lt;object type=&quot;10049&quot; unique_id=&quot;10075&quot;&gt;&lt;property id=&quot;10020&quot; value=&quot;9&quot;/&gt;&lt;property id=&quot;10102&quot; value=&quot;0&quot;/&gt;&lt;property id=&quot;10191&quot; value=&quot;-1&quot;/&gt;&lt;/object&gt;"/>
  <p:tag name="MMPROD_COLLECTIONCONTAINERID" val="10065"/>
  <p:tag name="MMPROD_PARENTID" val="10064"/>
  <p:tag name="MMPROD_ANSWERLETTER" val="D) 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44"/>
  <p:tag name="MMPROD_LASTVALUES" val="&lt;ChangeData&gt;&lt;Text&gt;&lt;![CDATA[D) ]]&gt;&lt;/Text&gt;&lt;FontSize&gt;&lt;![CDATA[28]]&gt;&lt;/FontSize&gt;&lt;Left&gt;&lt;![CDATA[85]]&gt;&lt;/Left&gt;&lt;Top&gt;&lt;![CDATA[271.2001]]&gt;&lt;/Top&gt;&lt;/ChangeData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0"/>
  <p:tag name="MMPROD_LASTVALUES" val="&lt;ChangeData&gt;&lt;Text&gt;&lt;![CDATA[Correct - Click anywhere to continue]]&gt;&lt;/Text&gt;&lt;FontSize&gt;&lt;![CDATA[18]]&gt;&lt;/FontSize&gt;&lt;Left&gt;&lt;![CDATA[0]]&gt;&lt;/Left&gt;&lt;Top&gt;&lt;![CDATA[0]]&gt;&lt;/Top&gt;&lt;/ChangeData&gt;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24"/>
  <p:tag name="MMPROD_LASTVALUES" val="&lt;ChangeData&gt;&lt;Text&gt;&lt;![CDATA[3]]&gt;&lt;/Text&gt;&lt;FontSize&gt;&lt;![CDATA[28]]&gt;&lt;/FontSize&gt;&lt;Left&gt;&lt;![CDATA[124]]&gt;&lt;/Left&gt;&lt;Top&gt;&lt;![CDATA[271.2001]]&gt;&lt;/Top&gt;&lt;/ChangeData&gt;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14"/>
  <p:tag name="MMPROD_CONTROLTYPE" val="1"/>
  <p:tag name="MMPROD_SCALEOPERATION" val="1"/>
  <p:tag name="MMPROD_TEXTSHAPE" val="102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43"/>
  <p:tag name="MMPROD_LASTVALUES" val="&lt;ChangeData&gt;&lt;Text&gt;&lt;![CDATA[C) ]]&gt;&lt;/Text&gt;&lt;FontSize&gt;&lt;![CDATA[28]]&gt;&lt;/FontSize&gt;&lt;Left&gt;&lt;![CDATA[85]]&gt;&lt;/Left&gt;&lt;Top&gt;&lt;![CDATA[224.0001]]&gt;&lt;/Top&gt;&lt;/ChangeData&gt;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23"/>
  <p:tag name="MMPROD_LASTVALUES" val="&lt;ChangeData&gt;&lt;Text&gt;&lt;![CDATA[4]]&gt;&lt;/Text&gt;&lt;FontSize&gt;&lt;![CDATA[28]]&gt;&lt;/FontSize&gt;&lt;Left&gt;&lt;![CDATA[121]]&gt;&lt;/Left&gt;&lt;Top&gt;&lt;![CDATA[224.0001]]&gt;&lt;/Top&gt;&lt;/ChangeData&gt;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13"/>
  <p:tag name="MMPROD_CONTROLTYPE" val="1"/>
  <p:tag name="MMPROD_SCALEOPERATION" val="1"/>
  <p:tag name="MMPROD_TEXTSHAPE" val="1023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42"/>
  <p:tag name="MMPROD_LASTVALUES" val="&lt;ChangeData&gt;&lt;Text&gt;&lt;![CDATA[B) ]]&gt;&lt;/Text&gt;&lt;FontSize&gt;&lt;![CDATA[28]]&gt;&lt;/FontSize&gt;&lt;Left&gt;&lt;![CDATA[85]]&gt;&lt;/Left&gt;&lt;Top&gt;&lt;![CDATA[176.8001]]&gt;&lt;/Top&gt;&lt;/ChangeData&gt;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22"/>
  <p:tag name="MMPROD_LASTVALUES" val="&lt;ChangeData&gt;&lt;Text&gt;&lt;![CDATA[6]]&gt;&lt;/Text&gt;&lt;FontSize&gt;&lt;![CDATA[28]]&gt;&lt;/FontSize&gt;&lt;Left&gt;&lt;![CDATA[122]]&gt;&lt;/Left&gt;&lt;Top&gt;&lt;![CDATA[176.8001]]&gt;&lt;/Top&gt;&lt;/ChangeData&gt;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12"/>
  <p:tag name="MMPROD_CONTROLTYPE" val="1"/>
  <p:tag name="MMPROD_SCALEOPERATION" val="1"/>
  <p:tag name="MMPROD_TEXTSHAPE" val="102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41"/>
  <p:tag name="MMPROD_LASTVALUES" val="&lt;ChangeData&gt;&lt;Text&gt;&lt;![CDATA[A) ]]&gt;&lt;/Text&gt;&lt;FontSize&gt;&lt;![CDATA[28]]&gt;&lt;/FontSize&gt;&lt;Left&gt;&lt;![CDATA[85]]&gt;&lt;/Left&gt;&lt;Top&gt;&lt;![CDATA[129.6001]]&gt;&lt;/Top&gt;&lt;/ChangeData&gt;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21"/>
  <p:tag name="MMPROD_LASTVALUES" val="&lt;ChangeData&gt;&lt;Text&gt;&lt;![CDATA[5]]&gt;&lt;/Text&gt;&lt;FontSize&gt;&lt;![CDATA[28]]&gt;&lt;/FontSize&gt;&lt;Left&gt;&lt;![CDATA[122]]&gt;&lt;/Left&gt;&lt;Top&gt;&lt;![CDATA[129.6001]]&gt;&lt;/Top&gt;&lt;/ChangeData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2"/>
  <p:tag name="MMPROD_LASTVALUES" val="&lt;ChangeData&gt;&lt;Text&gt;&lt;![CDATA[Incorrect - Click anywhere to continue]]&gt;&lt;/Text&gt;&lt;FontSize&gt;&lt;![CDATA[18]]&gt;&lt;/FontSize&gt;&lt;Left&gt;&lt;![CDATA[0]]&gt;&lt;/Left&gt;&lt;Top&gt;&lt;![CDATA[0]]&gt;&lt;/Top&gt;&lt;/ChangeData&gt;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11"/>
  <p:tag name="MMPROD_CONTROLTYPE" val="1"/>
  <p:tag name="MMPROD_SCALEOPERATION" val="1"/>
  <p:tag name="MMPROD_TEXTSHAPE" val="102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SlideID&gt;&lt;![CDATA[285]]&gt;&lt;/SlideID&gt;&lt;/ChangeData&gt;"/>
  <p:tag name="MMPROD_PASSDATA" val="&lt;object type=&quot;10050&quot; unique_id=&quot;10078&quot;&gt;&lt;property id=&quot;10020&quot; value=&quot;2&quot;/&gt;&lt;property id=&quot;10191&quot; value=&quot;-1&quot;/&gt;&lt;/object&gt;"/>
  <p:tag name="MMPROD_FAILDATA" val="&lt;object type=&quot;10051&quot; unique_id=&quot;10079&quot;&gt;&lt;property id=&quot;10020&quot; value=&quot;2&quot;/&gt;&lt;property id=&quot;10191&quot; value=&quot;-1&quot;/&gt;&lt;/object&gt;"/>
  <p:tag name="MMPROD_ID" val="10076"/>
  <p:tag name="MMPROD_TYPE" val="10008"/>
  <p:tag name="MMPROD_DATA" val="&lt;property id=&quot;10026&quot; value=&quot;10&quot;/&gt;&lt;property id=&quot;10027&quot; value=&quot;Interaction10076&quot;/&gt;&lt;property id=&quot;10028&quot; value=&quot;0&quot;/&gt;&lt;property id=&quot;10063&quot; value=&quot;2&quot;/&gt;&lt;property id=&quot;10070&quot; value=&quot;Multiple choice&quot;/&gt;&lt;property id=&quot;10098&quot; value=&quot;Multiple choice&quot;/&gt;&lt;property id=&quot;10100&quot; value=&quot;0&quot;/&gt;&lt;property id=&quot;10108&quot; value=&quot;1&quot;/&gt;&lt;property id=&quot;10109&quot; value=&quot;1&quot;/&gt;&lt;property id=&quot;10110&quot; value=&quot;0&quot;/&gt;&lt;property id=&quot;10111&quot; value=&quot;1&quot;/&gt;&lt;property id=&quot;10112&quot; value=&quot;1&quot;/&gt;&lt;property id=&quot;10115&quot; value=&quot;1&quot;/&gt;&lt;property id=&quot;10120&quot; value=&quot;1&quot;/&gt;&lt;property id=&quot;10131&quot; value=&quot;1&quot;/&gt;&lt;property id=&quot;10132&quot; value=&quot;1&quot;/&gt;&lt;property id=&quot;10159&quot; value=&quot;0&quot;/&gt;&lt;property id=&quot;10178&quot; value=&quot;1&quot;/&gt;&lt;property id=&quot;10182&quot; value=&quot;1&quot;/&gt;&lt;property id=&quot;10206&quot; value=&quot;1&quot;/&gt;&lt;property id=&quot;10207&quot; value=&quot;0&quot;/&gt;"/>
  <p:tag name="MMPROD_COLLECTIONCONTAINERID" val="20000"/>
  <p:tag name="MMPROD_PARENTID" val="10004"/>
  <p:tag name="MMPROD_PARENTQUESTIONGROUPID" val="-1"/>
  <p:tag name="QUIZCLIPSSOURCE" val="1477294820,D:\bai giảng 2016_pptx\Media.ppcx"/>
  <p:tag name="MMPROD_ANSWERCOUNT" val="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ID" val="10076"/>
  <p:tag name="MMPROD_ABSOLUTEPOSITIONID" val="100"/>
  <p:tag name="MMPROD_LASTVALUES" val="&lt;ChangeData&gt;&lt;Text&gt;&lt;![CDATA[6-1=]]&gt;&lt;/Text&gt;&lt;FontSize&gt;&lt;![CDATA[44]]&gt;&lt;/FontSize&gt;&lt;Left&gt;&lt;![CDATA[0]]&gt;&lt;/Left&gt;&lt;Top&gt;&lt;![CDATA[0]]&gt;&lt;/Top&gt;&lt;/ChangeData&gt;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0"/>
  <p:tag name="MMPROD_LASTVALUES" val="&lt;ChangeData&gt;&lt;Text&gt;&lt;![CDATA[Correct - Click anywhere to continue]]&gt;&lt;/Text&gt;&lt;FontSize&gt;&lt;![CDATA[18]]&gt;&lt;/FontSize&gt;&lt;Left&gt;&lt;![CDATA[0]]&gt;&lt;/Left&gt;&lt;Top&gt;&lt;![CDATA[0]]&gt;&lt;/Top&gt;&lt;/ChangeData&gt;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2"/>
  <p:tag name="MMPROD_LASTVALUES" val="&lt;ChangeData&gt;&lt;Text&gt;&lt;![CDATA[Incorrect - Click anywhere to continue]]&gt;&lt;/Text&gt;&lt;FontSize&gt;&lt;![CDATA[18]]&gt;&lt;/FontSize&gt;&lt;Left&gt;&lt;![CDATA[0]]&gt;&lt;/Left&gt;&lt;Top&gt;&lt;![CDATA[0]]&gt;&lt;/Top&gt;&lt;/ChangeData&gt;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9"/>
  <p:tag name="MMPROD_LASTVALUES" val="&lt;ChangeData&gt;&lt;Text&gt;&lt;![CDATA[You answered this correctly!]]&gt;&lt;/Text&gt;&lt;FontSize&gt;&lt;![CDATA[18]]&gt;&lt;/FontSize&gt;&lt;Left&gt;&lt;![CDATA[0]]&gt;&lt;/Left&gt;&lt;Top&gt;&lt;![CDATA[0]]&gt;&lt;/Top&gt;&lt;/ChangeData&gt;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6"/>
  <p:tag name="MMPROD_LASTVALUES" val="&lt;ChangeData&gt;&lt;Text&gt;&lt;![CDATA[Your answer:]]&gt;&lt;/Text&gt;&lt;FontSize&gt;&lt;![CDATA[18]]&gt;&lt;/FontSize&gt;&lt;Left&gt;&lt;![CDATA[0]]&gt;&lt;/Left&gt;&lt;Top&gt;&lt;![CDATA[0]]&gt;&lt;/Top&gt;&lt;/ChangeData&gt;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10"/>
  <p:tag name="MMPROD_LASTVALUES" val="&lt;ChangeData&gt;&lt;Text&gt;&lt;![CDATA[The correct answer is:]]&gt;&lt;/Text&gt;&lt;FontSize&gt;&lt;![CDATA[18]]&gt;&lt;/FontSize&gt;&lt;Left&gt;&lt;![CDATA[0]]&gt;&lt;/Left&gt;&lt;Top&gt;&lt;![CDATA[0]]&gt;&lt;/Top&gt;&lt;/ChangeData&gt;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11"/>
  <p:tag name="MMPROD_LASTVALUES" val="&lt;ChangeData&gt;&lt;Text&gt;&lt;![CDATA[You did not answer this question completely]]&gt;&lt;/Text&gt;&lt;FontSize&gt;&lt;![CDATA[18]]&gt;&lt;/FontSize&gt;&lt;Left&gt;&lt;![CDATA[0]]&gt;&lt;/Left&gt;&lt;Top&gt;&lt;![CDATA[0]]&gt;&lt;/Top&gt;&lt;/ChangeData&gt;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7"/>
  <p:tag name="MMPROD_LASTVALUES" val="&lt;ChangeData&gt;&lt;Text&gt;&lt;![CDATA[You must answer the question before continuing]]&gt;&lt;/Text&gt;&lt;FontSize&gt;&lt;![CDATA[18]]&gt;&lt;/FontSize&gt;&lt;Left&gt;&lt;![CDATA[0]]&gt;&lt;/Left&gt;&lt;Top&gt;&lt;![CDATA[0]]&gt;&lt;/Top&gt;&lt;/ChangeData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9"/>
  <p:tag name="MMPROD_LASTVALUES" val="&lt;ChangeData&gt;&lt;Text&gt;&lt;![CDATA[You answered this correctly!]]&gt;&lt;/Text&gt;&lt;FontSize&gt;&lt;![CDATA[18]]&gt;&lt;/FontSize&gt;&lt;Left&gt;&lt;![CDATA[0]]&gt;&lt;/Left&gt;&lt;Top&gt;&lt;![CDATA[0]]&gt;&lt;/Top&gt;&lt;/ChangeData&gt;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4"/>
  <p:tag name="MMPROD_LASTVALUES" val="&lt;ChangeData&gt;&lt;Left&gt;&lt;![CDATA[496.5999]]&gt;&lt;/Left&gt;&lt;Top&gt;&lt;![CDATA[450.3013]]&gt;&lt;/Top&gt;&lt;/ChangeData&gt;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6"/>
  <p:tag name="MMPROD_LASTVALUES" val="&lt;ChangeData&gt;&lt;Left&gt;&lt;![CDATA[593.7999]]&gt;&lt;/Left&gt;&lt;Top&gt;&lt;![CDATA[450.3013]]&gt;&lt;/Top&gt;&lt;/ChangeData&gt;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7"/>
  <p:tag name="MMPROD_LASTVALUES" val="&lt;ChangeData&gt;&lt;Text&gt;&lt;![CDATA[Clear]]&gt;&lt;/Text&gt;&lt;FontSize&gt;&lt;![CDATA[14]]&gt;&lt;/FontSize&gt;&lt;Left&gt;&lt;![CDATA[595.7999]]&gt;&lt;/Left&gt;&lt;Top&gt;&lt;![CDATA[452.3013]]&gt;&lt;/Top&gt;&lt;/ChangeData&gt;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5"/>
  <p:tag name="MMPROD_LASTVALUES" val="&lt;ChangeData&gt;&lt;Text&gt;&lt;![CDATA[Submit]]&gt;&lt;/Text&gt;&lt;FontSize&gt;&lt;![CDATA[14]]&gt;&lt;/FontSize&gt;&lt;Left&gt;&lt;![CDATA[498.5999]]&gt;&lt;/Left&gt;&lt;Top&gt;&lt;![CDATA[452.3013]]&gt;&lt;/Top&gt;&lt;/ChangeData&gt;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01"/>
  <p:tag name="MMPROD_LASTVALUES" val="&lt;ChangeData&gt;&lt;Left&gt;&lt;![CDATA[53]]&gt;&lt;/Left&gt;&lt;Top&gt;&lt;![CDATA[129.6001]]&gt;&lt;/Top&gt;&lt;/ChangeData&gt;"/>
  <p:tag name="MMPROD_ID" val="10080"/>
  <p:tag name="MMPROD_TYPE" val="10018"/>
  <p:tag name="MMPROD_DATA" val="&lt;property id=&quot;10074&quot; value=&quot;1&quot;/&gt;&lt;property id=&quot;10193&quot; value=&quot;A&quot;/&gt;&lt;property id=&quot;10199&quot; value=&quot;0&quot;/&gt;&lt;object type=&quot;10049&quot; unique_id=&quot;10081&quot;&gt;&lt;property id=&quot;10020&quot; value=&quot;9&quot;/&gt;&lt;property id=&quot;10102&quot; value=&quot;0&quot;/&gt;&lt;property id=&quot;10191&quot; value=&quot;-1&quot;/&gt;&lt;/object&gt;"/>
  <p:tag name="MMPROD_COLLECTIONCONTAINERID" val="10077"/>
  <p:tag name="MMPROD_PARENTID" val="10076"/>
  <p:tag name="MMPROD_ANSWERLETTER" val="A) 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02"/>
  <p:tag name="MMPROD_LASTVALUES" val="&lt;ChangeData&gt;&lt;Left&gt;&lt;![CDATA[53]]&gt;&lt;/Left&gt;&lt;Top&gt;&lt;![CDATA[176.8001]]&gt;&lt;/Top&gt;&lt;/ChangeData&gt;"/>
  <p:tag name="MMPROD_ID" val="10082"/>
  <p:tag name="MMPROD_TYPE" val="10018"/>
  <p:tag name="MMPROD_DATA" val="&lt;property id=&quot;10074&quot; value=&quot;0&quot;/&gt;&lt;property id=&quot;10193&quot; value=&quot;B&quot;/&gt;&lt;property id=&quot;10199&quot; value=&quot;0&quot;/&gt;&lt;object type=&quot;10049&quot; unique_id=&quot;10083&quot;&gt;&lt;property id=&quot;10020&quot; value=&quot;9&quot;/&gt;&lt;property id=&quot;10102&quot; value=&quot;0&quot;/&gt;&lt;property id=&quot;10191&quot; value=&quot;-1&quot;/&gt;&lt;/object&gt;"/>
  <p:tag name="MMPROD_COLLECTIONCONTAINERID" val="10077"/>
  <p:tag name="MMPROD_PARENTID" val="10076"/>
  <p:tag name="MMPROD_ANSWERLETTER" val="B) 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03"/>
  <p:tag name="MMPROD_LASTVALUES" val="&lt;ChangeData&gt;&lt;Left&gt;&lt;![CDATA[53]]&gt;&lt;/Left&gt;&lt;Top&gt;&lt;![CDATA[224.0001]]&gt;&lt;/Top&gt;&lt;/ChangeData&gt;"/>
  <p:tag name="MMPROD_ID" val="10084"/>
  <p:tag name="MMPROD_TYPE" val="10018"/>
  <p:tag name="MMPROD_DATA" val="&lt;property id=&quot;10074&quot; value=&quot;0&quot;/&gt;&lt;property id=&quot;10193&quot; value=&quot;C&quot;/&gt;&lt;property id=&quot;10199&quot; value=&quot;0&quot;/&gt;&lt;object type=&quot;10049&quot; unique_id=&quot;10085&quot;&gt;&lt;property id=&quot;10020&quot; value=&quot;9&quot;/&gt;&lt;property id=&quot;10102&quot; value=&quot;0&quot;/&gt;&lt;property id=&quot;10191&quot; value=&quot;-1&quot;/&gt;&lt;/object&gt;"/>
  <p:tag name="MMPROD_COLLECTIONCONTAINERID" val="10077"/>
  <p:tag name="MMPROD_PARENTID" val="10076"/>
  <p:tag name="MMPROD_ANSWERLETTER" val="C) 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04"/>
  <p:tag name="MMPROD_LASTVALUES" val="&lt;ChangeData&gt;&lt;Left&gt;&lt;![CDATA[53]]&gt;&lt;/Left&gt;&lt;Top&gt;&lt;![CDATA[271.2001]]&gt;&lt;/Top&gt;&lt;/ChangeData&gt;"/>
  <p:tag name="MMPROD_ID" val="10086"/>
  <p:tag name="MMPROD_TYPE" val="10018"/>
  <p:tag name="MMPROD_DATA" val="&lt;property id=&quot;10074&quot; value=&quot;0&quot;/&gt;&lt;property id=&quot;10193&quot; value=&quot;D&quot;/&gt;&lt;property id=&quot;10199&quot; value=&quot;0&quot;/&gt;&lt;object type=&quot;10049&quot; unique_id=&quot;10087&quot;&gt;&lt;property id=&quot;10020&quot; value=&quot;9&quot;/&gt;&lt;property id=&quot;10102&quot; value=&quot;0&quot;/&gt;&lt;property id=&quot;10191&quot; value=&quot;-1&quot;/&gt;&lt;/object&gt;"/>
  <p:tag name="MMPROD_COLLECTIONCONTAINERID" val="10077"/>
  <p:tag name="MMPROD_PARENTID" val="10076"/>
  <p:tag name="MMPROD_ANSWERLETTER" val="D) 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44"/>
  <p:tag name="MMPROD_LASTVALUES" val="&lt;ChangeData&gt;&lt;Text&gt;&lt;![CDATA[D) ]]&gt;&lt;/Text&gt;&lt;FontSize&gt;&lt;![CDATA[28]]&gt;&lt;/FontSize&gt;&lt;Left&gt;&lt;![CDATA[85]]&gt;&lt;/Left&gt;&lt;Top&gt;&lt;![CDATA[271.2001]]&gt;&lt;/Top&gt;&lt;/ChangeData&gt;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24"/>
  <p:tag name="MMPROD_LASTVALUES" val="&lt;ChangeData&gt;&lt;Text&gt;&lt;![CDATA[2]]&gt;&lt;/Text&gt;&lt;FontSize&gt;&lt;![CDATA[28]]&gt;&lt;/FontSize&gt;&lt;Left&gt;&lt;![CDATA[124]]&gt;&lt;/Left&gt;&lt;Top&gt;&lt;![CDATA[271.2001]]&gt;&lt;/Top&gt;&lt;/ChangeData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06"/>
  <p:tag name="MMPROD_LASTVALUES" val="&lt;ChangeData&gt;&lt;Text&gt;&lt;![CDATA[Your answer:]]&gt;&lt;/Text&gt;&lt;FontSize&gt;&lt;![CDATA[18]]&gt;&lt;/FontSize&gt;&lt;Left&gt;&lt;![CDATA[0]]&gt;&lt;/Left&gt;&lt;Top&gt;&lt;![CDATA[0]]&gt;&lt;/Top&gt;&lt;/ChangeData&gt;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14"/>
  <p:tag name="MMPROD_CONTROLTYPE" val="1"/>
  <p:tag name="MMPROD_SCALEOPERATION" val="1"/>
  <p:tag name="MMPROD_TEXTSHAPE" val="1024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43"/>
  <p:tag name="MMPROD_LASTVALUES" val="&lt;ChangeData&gt;&lt;Text&gt;&lt;![CDATA[C) ]]&gt;&lt;/Text&gt;&lt;FontSize&gt;&lt;![CDATA[28]]&gt;&lt;/FontSize&gt;&lt;Left&gt;&lt;![CDATA[85]]&gt;&lt;/Left&gt;&lt;Top&gt;&lt;![CDATA[224.0001]]&gt;&lt;/Top&gt;&lt;/ChangeData&gt;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23"/>
  <p:tag name="MMPROD_LASTVALUES" val="&lt;ChangeData&gt;&lt;Text&gt;&lt;![CDATA[3]]&gt;&lt;/Text&gt;&lt;FontSize&gt;&lt;![CDATA[28]]&gt;&lt;/FontSize&gt;&lt;Left&gt;&lt;![CDATA[121]]&gt;&lt;/Left&gt;&lt;Top&gt;&lt;![CDATA[224.0001]]&gt;&lt;/Top&gt;&lt;/ChangeData&gt;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13"/>
  <p:tag name="MMPROD_CONTROLTYPE" val="1"/>
  <p:tag name="MMPROD_SCALEOPERATION" val="1"/>
  <p:tag name="MMPROD_TEXTSHAPE" val="1023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42"/>
  <p:tag name="MMPROD_LASTVALUES" val="&lt;ChangeData&gt;&lt;Text&gt;&lt;![CDATA[B) ]]&gt;&lt;/Text&gt;&lt;FontSize&gt;&lt;![CDATA[28]]&gt;&lt;/FontSize&gt;&lt;Left&gt;&lt;![CDATA[85]]&gt;&lt;/Left&gt;&lt;Top&gt;&lt;![CDATA[176.8001]]&gt;&lt;/Top&gt;&lt;/ChangeData&gt;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22"/>
  <p:tag name="MMPROD_LASTVALUES" val="&lt;ChangeData&gt;&lt;Text&gt;&lt;![CDATA[4]]&gt;&lt;/Text&gt;&lt;FontSize&gt;&lt;![CDATA[28]]&gt;&lt;/FontSize&gt;&lt;Left&gt;&lt;![CDATA[122]]&gt;&lt;/Left&gt;&lt;Top&gt;&lt;![CDATA[176.8001]]&gt;&lt;/Top&gt;&lt;/ChangeData&gt;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12"/>
  <p:tag name="MMPROD_CONTROLTYPE" val="1"/>
  <p:tag name="MMPROD_SCALEOPERATION" val="1"/>
  <p:tag name="MMPROD_TEXTSHAPE" val="1022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41"/>
  <p:tag name="MMPROD_LASTVALUES" val="&lt;ChangeData&gt;&lt;Text&gt;&lt;![CDATA[A) ]]&gt;&lt;/Text&gt;&lt;FontSize&gt;&lt;![CDATA[28]]&gt;&lt;/FontSize&gt;&lt;Left&gt;&lt;![CDATA[85]]&gt;&lt;/Left&gt;&lt;Top&gt;&lt;![CDATA[129.6001]]&gt;&lt;/Top&gt;&lt;/ChangeData&gt;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21"/>
  <p:tag name="MMPROD_LASTVALUES" val="&lt;ChangeData&gt;&lt;Text&gt;&lt;![CDATA[5]]&gt;&lt;/Text&gt;&lt;FontSize&gt;&lt;![CDATA[28]]&gt;&lt;/FontSize&gt;&lt;Left&gt;&lt;![CDATA[122]]&gt;&lt;/Left&gt;&lt;Top&gt;&lt;![CDATA[129.6001]]&gt;&lt;/Top&gt;&lt;/ChangeData&gt;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1011"/>
  <p:tag name="MMPROD_CONTROLTYPE" val="1"/>
  <p:tag name="MMPROD_SCALEOPERATION" val="1"/>
  <p:tag name="MMPROD_TEXTSHAPE" val="102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7010"/>
  <p:tag name="MMPROD_LASTVALUES" val="&lt;ChangeData&gt;&lt;Text&gt;&lt;![CDATA[The correct answer is:]]&gt;&lt;/Text&gt;&lt;FontSize&gt;&lt;![CDATA[18]]&gt;&lt;/FontSize&gt;&lt;Left&gt;&lt;![CDATA[0]]&gt;&lt;/Left&gt;&lt;Top&gt;&lt;![CDATA[0]]&gt;&lt;/Top&gt;&lt;/ChangeData&gt;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CORING" val="10004"/>
  <p:tag name="MMPROD_TYPE" val="10007"/>
  <p:tag name="MMPROD_LASTVALUES" val="&lt;ChangeData&gt;&lt;SlideID&gt;&lt;![CDATA[283]]&gt;&lt;/SlideID&gt;&lt;/ChangeData&gt;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Bài cũ]]&gt;&lt;/Text&gt;&lt;FontSize&gt;&lt;![CDATA[44]]&gt;&lt;/FontSize&gt;&lt;Left&gt;&lt;![CDATA[0]]&gt;&lt;/Left&gt;&lt;Top&gt;&lt;![CDATA[0]]&gt;&lt;/Top&gt;&lt;/ChangeData&gt;"/>
  <p:tag name="MMPROD_ABSOLUTEPOSITIONID" val="100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_{SCORE}" val="9001"/>
  <p:tag name="MMPROD_ABSOLUTEPOSITIONID_{MAX-SCORE}" val="9002"/>
  <p:tag name="MMPROD_ABSOLUTEPOSITIONID_{TOTAL-ATTEMPTS}" val="9006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Text&gt;&lt;![CDATA[Question Feedback/Review Information Will Appear Here]]&gt;&lt;/Text&gt;&lt;FontSize&gt;&lt;![CDATA[18]]&gt;&lt;/FontSize&gt;&lt;Left&gt;&lt;![CDATA[0]]&gt;&lt;/Left&gt;&lt;Top&gt;&lt;![CDATA[0]]&gt;&lt;/Top&gt;&lt;/ChangeData&gt;"/>
  <p:tag name="MMPROD_ABSOLUTEPOSITIONID" val="7006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9007"/>
  <p:tag name="MMPROD_LASTVALUES" val="&lt;ChangeData&gt;&lt;Left&gt;&lt;![CDATA[586.7999]]&gt;&lt;/Left&gt;&lt;Top&gt;&lt;![CDATA[450.3013]]&gt;&lt;/Top&gt;&lt;/ChangeData&gt;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9009"/>
  <p:tag name="MMPROD_LASTVALUES" val="&lt;ChangeData&gt;&lt;Left&gt;&lt;![CDATA[482.5999]]&gt;&lt;/Left&gt;&lt;Top&gt;&lt;![CDATA[450.3013]]&gt;&lt;/Top&gt;&lt;/ChangeData&gt;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9010"/>
  <p:tag name="MMPROD_LASTVALUES" val="&lt;ChangeData&gt;&lt;Text&gt;&lt;![CDATA[Continue]]&gt;&lt;/Text&gt;&lt;FontSize&gt;&lt;![CDATA[13]]&gt;&lt;/FontSize&gt;&lt;Left&gt;&lt;![CDATA[484.5999]]&gt;&lt;/Left&gt;&lt;Top&gt;&lt;![CDATA[452.3013]]&gt;&lt;/Top&gt;&lt;/ChangeData&gt;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ABSOLUTEPOSITIONID" val="9008"/>
  <p:tag name="MMPROD_LASTVALUES" val="&lt;ChangeData&gt;&lt;Text&gt;&lt;![CDATA[Review Quiz]]&gt;&lt;/Text&gt;&lt;FontSize&gt;&lt;![CDATA[14]]&gt;&lt;/FontSize&gt;&lt;Left&gt;&lt;![CDATA[588.7999]]&gt;&lt;/Left&gt;&lt;Top&gt;&lt;![CDATA[452.3013]]&gt;&lt;/Top&gt;&lt;/ChangeData&gt;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LASTVALUES" val="&lt;ChangeData&gt;&lt;SlideID&gt;&lt;![CDATA[286]]&gt;&lt;/SlideID&gt;&lt;/ChangeData&gt;"/>
  <p:tag name="MMPROD_PASSDATA" val="&lt;object type=&quot;10050&quot; unique_id=&quot;10100&quot;&gt;&lt;property id=&quot;10020&quot; value=&quot;2&quot;/&gt;&lt;property id=&quot;10191&quot; value=&quot;-1&quot;/&gt;&lt;/object&gt;"/>
  <p:tag name="MMPROD_FAILDATA" val="&lt;object type=&quot;10051&quot; unique_id=&quot;10101&quot;&gt;&lt;property id=&quot;10020&quot; value=&quot;2&quot;/&gt;&lt;property id=&quot;10191&quot; value=&quot;-1&quot;/&gt;&lt;/object&gt;"/>
  <p:tag name="MMPROD_ID" val="10098"/>
  <p:tag name="MMPROD_TYPE" val="10041"/>
  <p:tag name="MMPROD_DATA" val="&lt;property id=&quot;10025&quot; value=&quot;300&quot;/&gt;&lt;property id=&quot;10026&quot; value=&quot;10&quot;/&gt;&lt;property id=&quot;10027&quot; value=&quot;Interaction10098&quot;/&gt;&lt;property id=&quot;10070&quot; value=&quot;Click chuột vào ô trống để ghi kết quả&quot;/&gt;&lt;property id=&quot;10098&quot; value=&quot;Short answer&quot;/&gt;&lt;property id=&quot;10099&quot; value=&quot;255&quot;/&gt;&lt;property id=&quot;10100&quot; value=&quot;0&quot;/&gt;&lt;property id=&quot;10108&quot; value=&quot;1&quot;/&gt;&lt;property id=&quot;10109&quot; value=&quot;1&quot;/&gt;&lt;property id=&quot;10110&quot; value=&quot;0&quot;/&gt;&lt;property id=&quot;10111&quot; value=&quot;1&quot;/&gt;&lt;property id=&quot;10112&quot; value=&quot;1&quot;/&gt;&lt;property id=&quot;10115&quot; value=&quot;1&quot;/&gt;&lt;property id=&quot;10120&quot; value=&quot;0&quot;/&gt;&lt;property id=&quot;10131&quot; value=&quot;1&quot;/&gt;&lt;property id=&quot;10132&quot; value=&quot;1&quot;/&gt;&lt;property id=&quot;10159&quot; value=&quot;0&quot;/&gt;&lt;property id=&quot;10178&quot; value=&quot;1&quot;/&gt;&lt;property id=&quot;10182&quot; value=&quot;1&quot;/&gt;&lt;property id=&quot;10186&quot; value=&quot;0&quot;/&gt;&lt;property id=&quot;10206&quot; value=&quot;0&quot;/&gt;&lt;property id=&quot;10207&quot; value=&quot;0&quot;/&gt;"/>
  <p:tag name="MMPROD_COLLECTIONCONTAINERID" val="20000"/>
  <p:tag name="MMPROD_PARENTID" val="10093"/>
  <p:tag name="MMPROD_PARENTQUESTIONGROUPID" val="-1"/>
  <p:tag name="QUIZCLIPSSOURCE" val="1477294820,D:\bai giảng 2016_pptx\Media.ppcx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ID" val="10098"/>
  <p:tag name="MMPROD_ABSOLUTEPOSITIONID" val="100"/>
  <p:tag name="MMPROD_LASTVALUES" val="&lt;ChangeData&gt;&lt;Text&gt;&lt;![CDATA[6&amp;#x0D;&amp;#x0A;1]]&gt;&lt;/Text&gt;&lt;FontSize&gt;&lt;![CDATA[37]]&gt;&lt;/FontSize&gt;&lt;Left&gt;&lt;![CDATA[0]]&gt;&lt;/Left&gt;&lt;Top&gt;&lt;![CDATA[0]]&gt;&lt;/Top&gt;&lt;/ChangeData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1095</Words>
  <Application>Microsoft Office PowerPoint</Application>
  <PresentationFormat>On-screen Show (4:3)</PresentationFormat>
  <Paragraphs>318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4+2=</vt:lpstr>
      <vt:lpstr>3+3=</vt:lpstr>
      <vt:lpstr>6-1=</vt:lpstr>
      <vt:lpstr>Bài cũ</vt:lpstr>
      <vt:lpstr>PowerPoint Presentation</vt:lpstr>
      <vt:lpstr>PowerPoint Presentation</vt:lpstr>
      <vt:lpstr>PowerPoint Presentation</vt:lpstr>
      <vt:lpstr>6 1</vt:lpstr>
      <vt:lpstr>2 5</vt:lpstr>
      <vt:lpstr>4 3</vt:lpstr>
      <vt:lpstr>1 6</vt:lpstr>
      <vt:lpstr>PowerPoint Presentation</vt:lpstr>
      <vt:lpstr>Click chuột vào ô trống để hoàn thành bài tập sau</vt:lpstr>
      <vt:lpstr>Click chuột vào ô trống để hoàn thành bài tập sau</vt:lpstr>
      <vt:lpstr>PowerPoint Presentation</vt:lpstr>
      <vt:lpstr>Nối cột A với cột B để có kết quả đúng</vt:lpstr>
      <vt:lpstr>Click chuột vào ô trống để hoàn thành bài tập sau</vt:lpstr>
      <vt:lpstr>Bài mới</vt:lpstr>
      <vt:lpstr>PowerPoint Presentation</vt:lpstr>
      <vt:lpstr>4+3=7</vt:lpstr>
      <vt:lpstr>7+0=7</vt:lpstr>
      <vt:lpstr>2+4=7</vt:lpstr>
      <vt:lpstr>Củng cố</vt:lpstr>
      <vt:lpstr>PowerPoint Presentation</vt:lpstr>
      <vt:lpstr>PowerPoint Presentation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Mycomputer</dc:creator>
  <cp:lastModifiedBy>Admin</cp:lastModifiedBy>
  <cp:revision>57</cp:revision>
  <dcterms:created xsi:type="dcterms:W3CDTF">2016-01-04T07:07:28Z</dcterms:created>
  <dcterms:modified xsi:type="dcterms:W3CDTF">2019-12-23T11:48:18Z</dcterms:modified>
</cp:coreProperties>
</file>