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80" r:id="rId2"/>
    <p:sldId id="281" r:id="rId3"/>
    <p:sldId id="256" r:id="rId4"/>
    <p:sldId id="279" r:id="rId5"/>
    <p:sldId id="261" r:id="rId6"/>
    <p:sldId id="262" r:id="rId7"/>
    <p:sldId id="267" r:id="rId8"/>
    <p:sldId id="268" r:id="rId9"/>
    <p:sldId id="269" r:id="rId10"/>
    <p:sldId id="276" r:id="rId11"/>
    <p:sldId id="272" r:id="rId12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B7E7FE"/>
    <a:srgbClr val="D8F1FE"/>
    <a:srgbClr val="BBE8FF"/>
    <a:srgbClr val="CCECFF"/>
    <a:srgbClr val="DBEEF4"/>
    <a:srgbClr val="FFFF99"/>
    <a:srgbClr val="FFFF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1194" y="-72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20429-7E44-4131-A118-C99CC76F6ECC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800E7-1505-4446-A162-06CC2D8D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3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48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5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80"/>
            <a:ext cx="15430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80"/>
            <a:ext cx="451485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1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8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6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80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30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4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65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7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5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7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F20ECAB5-BD21-44CA-926D-C63B2CEDA2B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6/22/2020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755C49BE-3780-40C8-BD8E-4F8C81A764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38150"/>
            <a:ext cx="3276600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TH&amp;THCS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endParaRPr lang="en-US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1276350"/>
            <a:ext cx="4114800" cy="10772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1175331" y="3620278"/>
            <a:ext cx="238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Dũ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1256"/>
            <a:ext cx="6362700" cy="857250"/>
          </a:xfrm>
        </p:spPr>
        <p:txBody>
          <a:bodyPr>
            <a:noAutofit/>
          </a:bodyPr>
          <a:lstStyle/>
          <a:p>
            <a:pPr algn="just"/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54130"/>
              </p:ext>
            </p:extLst>
          </p:nvPr>
        </p:nvGraphicFramePr>
        <p:xfrm>
          <a:off x="247650" y="1581150"/>
          <a:ext cx="6172200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220">
                  <a:extLst>
                    <a:ext uri="{9D8B030D-6E8A-4147-A177-3AD203B41FA5}">
                      <a16:colId xmlns:a16="http://schemas.microsoft.com/office/drawing/2014/main" xmlns="" val="1345687510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213719496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3552531467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222551232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957608107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9224378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2540410223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844413112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1710232387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314157827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53535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09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09550"/>
            <a:ext cx="2667000" cy="48593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29000" y="81915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45984" y="420545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445984" y="1701094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445984" y="4347104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451952" y="3883911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451952" y="2141863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1238485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451952" y="2550176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453329" y="3007376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445984" y="3443726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33350"/>
            <a:ext cx="1371600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7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8"/>
            <a:ext cx="6172200" cy="145137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NHÂN 6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32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Brace 14"/>
          <p:cNvSpPr/>
          <p:nvPr/>
        </p:nvSpPr>
        <p:spPr>
          <a:xfrm>
            <a:off x="1295400" y="208354"/>
            <a:ext cx="158695" cy="495025"/>
          </a:xfrm>
          <a:prstGeom prst="rightBrace">
            <a:avLst>
              <a:gd name="adj1" fmla="val 31028"/>
              <a:gd name="adj2" fmla="val 5609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/>
          <p:cNvSpPr/>
          <p:nvPr/>
        </p:nvSpPr>
        <p:spPr>
          <a:xfrm>
            <a:off x="1295400" y="1116741"/>
            <a:ext cx="175205" cy="1292872"/>
          </a:xfrm>
          <a:prstGeom prst="rightBrace">
            <a:avLst>
              <a:gd name="adj1" fmla="val 71971"/>
              <a:gd name="adj2" fmla="val 5289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/>
          <p:cNvSpPr/>
          <p:nvPr/>
        </p:nvSpPr>
        <p:spPr>
          <a:xfrm>
            <a:off x="1295400" y="2867639"/>
            <a:ext cx="255840" cy="2066311"/>
          </a:xfrm>
          <a:prstGeom prst="rightBrace">
            <a:avLst>
              <a:gd name="adj1" fmla="val 71971"/>
              <a:gd name="adj2" fmla="val 5289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93807" y="57522"/>
            <a:ext cx="3810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1 = 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248139" y="209550"/>
            <a:ext cx="9661" cy="434637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1600" y="13335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1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421103" y="1115179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2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2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TextBox 2048"/>
          <p:cNvSpPr txBox="1"/>
          <p:nvPr/>
        </p:nvSpPr>
        <p:spPr>
          <a:xfrm>
            <a:off x="1524829" y="1115179"/>
            <a:ext cx="3636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2 =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81600" y="59352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2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2051"/>
          <p:cNvSpPr txBox="1"/>
          <p:nvPr/>
        </p:nvSpPr>
        <p:spPr>
          <a:xfrm>
            <a:off x="1551240" y="3257315"/>
            <a:ext cx="3760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3 =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00200" y="3675043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3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× 3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81600" y="999345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3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TextBox 2059"/>
          <p:cNvSpPr txBox="1"/>
          <p:nvPr/>
        </p:nvSpPr>
        <p:spPr>
          <a:xfrm>
            <a:off x="5181600" y="1404517"/>
            <a:ext cx="1541086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4 =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5 =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6 =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7 =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8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9 = 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× 10 =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04" y="117450"/>
            <a:ext cx="1217596" cy="68525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7" y="1048298"/>
            <a:ext cx="1217596" cy="68525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09" y="1789780"/>
            <a:ext cx="1217596" cy="68525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31" y="2792358"/>
            <a:ext cx="1217596" cy="685252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3" y="3548859"/>
            <a:ext cx="1217596" cy="68525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4" y="4305360"/>
            <a:ext cx="1217596" cy="6852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2400" y="47612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91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3" grpId="0" animBg="1"/>
      <p:bldP spid="21" grpId="0"/>
      <p:bldP spid="27" grpId="0"/>
      <p:bldP spid="36" grpId="0"/>
      <p:bldP spid="2049" grpId="0"/>
      <p:bldP spid="41" grpId="0"/>
      <p:bldP spid="2052" grpId="0"/>
      <p:bldP spid="44" grpId="0"/>
      <p:bldP spid="45" grpId="0"/>
      <p:bldP spid="2060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0" y="57150"/>
            <a:ext cx="2818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1  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514350"/>
            <a:ext cx="2818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2  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996374"/>
            <a:ext cx="2818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3  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1428750"/>
            <a:ext cx="21920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4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5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6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7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8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9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10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81400" y="1440927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1400" y="19107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1400" y="2419350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1400" y="29013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1400" y="38919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81400" y="33585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92914" y="43491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70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3686" y="2050584"/>
            <a:ext cx="3335714" cy="277835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6.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33350"/>
            <a:ext cx="2818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1  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90550"/>
            <a:ext cx="2818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2  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072574"/>
            <a:ext cx="2818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3  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1504950"/>
            <a:ext cx="21920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4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5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6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7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8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9   =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× 10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1517127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28800" y="19869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2495550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29775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800" y="39681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34347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0314" y="4425375"/>
            <a:ext cx="1083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4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09550"/>
            <a:ext cx="2667000" cy="48593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29000" y="819150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45984" y="420545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445984" y="1701094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445984" y="4347104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451952" y="3883911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451952" y="2141863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29000" y="1238485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451952" y="2550176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453329" y="3007376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445984" y="3443726"/>
            <a:ext cx="533400" cy="457200"/>
          </a:xfrm>
          <a:prstGeom prst="rect">
            <a:avLst/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7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22" y="576165"/>
            <a:ext cx="22860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57600" y="857479"/>
            <a:ext cx="2705100" cy="3809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9  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2  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7  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10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× 6  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0  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857480"/>
            <a:ext cx="2705100" cy="3809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4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6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8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1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3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  <a:p>
            <a:pPr marL="0" indent="0">
              <a:buFont typeface="Arial" pitchFamily="34" charset="0"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× 5 =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97155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69126" y="1619479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62699" y="2263163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62699" y="2914421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52600" y="356235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52600" y="4210278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60165" y="97155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60165" y="165735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334000" y="2266492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34000" y="2914421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34000" y="356235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4000" y="4210279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209550"/>
            <a:ext cx="1524000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THỰC HÀNH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1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9550"/>
            <a:ext cx="6858000" cy="857250"/>
          </a:xfrm>
        </p:spPr>
        <p:txBody>
          <a:bodyPr>
            <a:noAutofit/>
          </a:bodyPr>
          <a:lstStyle/>
          <a:p>
            <a:pPr algn="just"/>
            <a:r>
              <a:rPr 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sz="3200" b="1" dirty="0" smtClean="0">
                <a:solidFill>
                  <a:srgbClr val="FF99FF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 smtClean="0">
                <a:solidFill>
                  <a:srgbClr val="FF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8750"/>
            <a:ext cx="2476500" cy="167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 6</a:t>
            </a:r>
            <a:r>
              <a:rPr lang="en-US" sz="2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…</a:t>
            </a:r>
            <a:r>
              <a:rPr lang="en-US" sz="2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33261" y="1276350"/>
            <a:ext cx="3810000" cy="167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0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thùng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6 × 5 = 30 (</a:t>
            </a:r>
            <a:r>
              <a:rPr lang="en-US" sz="2000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30</a:t>
            </a:r>
            <a:r>
              <a:rPr lang="en-US" sz="1800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36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1256"/>
            <a:ext cx="6362700" cy="857250"/>
          </a:xfrm>
        </p:spPr>
        <p:txBody>
          <a:bodyPr>
            <a:noAutofit/>
          </a:bodyPr>
          <a:lstStyle/>
          <a:p>
            <a:pPr algn="just"/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54130"/>
              </p:ext>
            </p:extLst>
          </p:nvPr>
        </p:nvGraphicFramePr>
        <p:xfrm>
          <a:off x="247650" y="1581150"/>
          <a:ext cx="6172200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7220">
                  <a:extLst>
                    <a:ext uri="{9D8B030D-6E8A-4147-A177-3AD203B41FA5}">
                      <a16:colId xmlns:a16="http://schemas.microsoft.com/office/drawing/2014/main" xmlns="" val="1345687510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213719496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3552531467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222551232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957608107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9224378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2540410223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844413112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1710232387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xmlns="" val="314157827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5353534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209800" y="1695450"/>
            <a:ext cx="457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96219" y="1695450"/>
            <a:ext cx="457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10025" y="1714500"/>
            <a:ext cx="457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47282" y="1729189"/>
            <a:ext cx="457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57800" y="1714500"/>
            <a:ext cx="457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2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2176</TotalTime>
  <Words>458</Words>
  <Application>Microsoft Office PowerPoint</Application>
  <PresentationFormat>Custom</PresentationFormat>
  <Paragraphs>107</Paragraphs>
  <Slides>11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2_Office Theme</vt:lpstr>
      <vt:lpstr>PowerPoint Presentation</vt:lpstr>
      <vt:lpstr>TOÁN BẢNG NHÂN 6</vt:lpstr>
      <vt:lpstr>PowerPoint Presentation</vt:lpstr>
      <vt:lpstr>PowerPoint Presentation</vt:lpstr>
      <vt:lpstr>PowerPoint Presentation</vt:lpstr>
      <vt:lpstr>PowerPoint Presentation</vt:lpstr>
      <vt:lpstr>Bài 1: Tính nhẩm:</vt:lpstr>
      <vt:lpstr>Bài 2: Mỗi thùng có 6l dầu. Hỏi 5 thùng như thế có tất cả bao nhiêu lít dầu?</vt:lpstr>
      <vt:lpstr>Bài 3: Đếm thêm 6 rồi viết số thích hợp vào ô trống:</vt:lpstr>
      <vt:lpstr>Bài 3: Đếm thêm 6 rồi viết số thích hợp vào ô trống: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AutoBVT</cp:lastModifiedBy>
  <cp:revision>55</cp:revision>
  <dcterms:created xsi:type="dcterms:W3CDTF">2017-11-13T14:09:54Z</dcterms:created>
  <dcterms:modified xsi:type="dcterms:W3CDTF">2020-06-22T23:42:29Z</dcterms:modified>
</cp:coreProperties>
</file>