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3" r:id="rId1"/>
  </p:sldMasterIdLst>
  <p:notesMasterIdLst>
    <p:notesMasterId r:id="rId12"/>
  </p:notesMasterIdLst>
  <p:sldIdLst>
    <p:sldId id="326" r:id="rId2"/>
    <p:sldId id="317" r:id="rId3"/>
    <p:sldId id="306" r:id="rId4"/>
    <p:sldId id="305" r:id="rId5"/>
    <p:sldId id="323" r:id="rId6"/>
    <p:sldId id="328" r:id="rId7"/>
    <p:sldId id="324" r:id="rId8"/>
    <p:sldId id="322" r:id="rId9"/>
    <p:sldId id="329" r:id="rId10"/>
    <p:sldId id="277" r:id="rId11"/>
  </p:sldIdLst>
  <p:sldSz cx="12192000" cy="6858000"/>
  <p:notesSz cx="6858000" cy="9144000"/>
  <p:custDataLst>
    <p:tags r:id="rId13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83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../../B&#224;i%20tr&#236;nh%20chi&#7871;u" TargetMode="External"/><Relationship Id="rId3" Type="http://schemas.openxmlformats.org/officeDocument/2006/relationships/tags" Target="../tags/tag4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audio" Target="../media/audio2.wav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jpeg"/><Relationship Id="rId5" Type="http://schemas.openxmlformats.org/officeDocument/2006/relationships/audio" Target="../media/audio2.wav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11.xml"/><Relationship Id="rId7" Type="http://schemas.openxmlformats.org/officeDocument/2006/relationships/audio" Target="../media/audio3.wav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0" Type="http://schemas.openxmlformats.org/officeDocument/2006/relationships/image" Target="../media/image8.png"/><Relationship Id="rId4" Type="http://schemas.openxmlformats.org/officeDocument/2006/relationships/tags" Target="../tags/tag12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5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audio" Target="../media/audio1.wav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20.xml"/><Relationship Id="rId7" Type="http://schemas.openxmlformats.org/officeDocument/2006/relationships/audio" Target="../media/audio4.wav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8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audio" Target="../media/audio5.wav"/><Relationship Id="rId5" Type="http://schemas.openxmlformats.org/officeDocument/2006/relationships/tags" Target="../tags/tag2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7.xml"/><Relationship Id="rId9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502178" y="737081"/>
            <a:ext cx="6844749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vi-VN" sz="2400" b="1" dirty="0">
                <a:solidFill>
                  <a:srgbClr val="002060"/>
                </a:solidFill>
                <a:latin typeface="Times New Roman" pitchFamily="18" charset="0"/>
              </a:rPr>
              <a:t>TRƯỜNG TH&amp;THCS PHONG ĐÔNG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2051" name="Picture 6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8743" y="4161975"/>
            <a:ext cx="27432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299456" y="14516"/>
            <a:ext cx="3956049" cy="3038475"/>
            <a:chOff x="3825" y="93"/>
            <a:chExt cx="1869" cy="1914"/>
          </a:xfrm>
        </p:grpSpPr>
        <p:pic>
          <p:nvPicPr>
            <p:cNvPr id="2061" name="Picture 9" descr="00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25" y="93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0" descr="002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30" y="22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-5400000">
            <a:off x="507547" y="3374117"/>
            <a:ext cx="2990850" cy="4064000"/>
            <a:chOff x="96" y="57"/>
            <a:chExt cx="1884" cy="1920"/>
          </a:xfrm>
        </p:grpSpPr>
        <p:pic>
          <p:nvPicPr>
            <p:cNvPr id="2059" name="Picture 12" descr="00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8" y="57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3" descr="002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6" y="19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277011" y="1778717"/>
            <a:ext cx="74633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vi-VN" sz="4400" b="1" dirty="0">
                <a:solidFill>
                  <a:srgbClr val="FF3300"/>
                </a:solidFill>
                <a:latin typeface="+mj-lt"/>
              </a:rPr>
              <a:t>MÔN </a:t>
            </a:r>
            <a:r>
              <a:rPr lang="en-GB" sz="4400" b="1" dirty="0">
                <a:solidFill>
                  <a:srgbClr val="FF3300"/>
                </a:solidFill>
                <a:latin typeface="+mj-lt"/>
              </a:rPr>
              <a:t>TIN HỌC</a:t>
            </a:r>
            <a:r>
              <a:rPr lang="vi-VN" sz="4400" b="1" dirty="0">
                <a:solidFill>
                  <a:srgbClr val="FF3300"/>
                </a:solidFill>
                <a:latin typeface="+mj-lt"/>
              </a:rPr>
              <a:t> LỚP 4</a:t>
            </a:r>
            <a:endParaRPr lang="en-GB" sz="4400" b="1" dirty="0">
              <a:solidFill>
                <a:srgbClr val="FF3300"/>
              </a:solidFill>
              <a:latin typeface="+mj-lt"/>
            </a:endParaRP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0" y="-1"/>
            <a:ext cx="3276600" cy="3018971"/>
            <a:chOff x="0" y="0"/>
            <a:chExt cx="2064" cy="1776"/>
          </a:xfrm>
        </p:grpSpPr>
        <p:sp>
          <p:nvSpPr>
            <p:cNvPr id="18" name="Line 3"/>
            <p:cNvSpPr>
              <a:spLocks noChangeShapeType="1"/>
            </p:cNvSpPr>
            <p:nvPr/>
          </p:nvSpPr>
          <p:spPr bwMode="auto">
            <a:xfrm>
              <a:off x="0" y="96"/>
              <a:ext cx="2064" cy="0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96" y="0"/>
              <a:ext cx="0" cy="1776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5"/>
          <p:cNvGrpSpPr>
            <a:grpSpLocks/>
          </p:cNvGrpSpPr>
          <p:nvPr/>
        </p:nvGrpSpPr>
        <p:grpSpPr bwMode="auto">
          <a:xfrm rot="10800000">
            <a:off x="9176659" y="4743450"/>
            <a:ext cx="3015341" cy="2114550"/>
            <a:chOff x="0" y="0"/>
            <a:chExt cx="2064" cy="1776"/>
          </a:xfrm>
        </p:grpSpPr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0" y="96"/>
              <a:ext cx="2064" cy="0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96" y="0"/>
              <a:ext cx="0" cy="1776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359638">
            <a:off x="444015" y="696687"/>
            <a:ext cx="1442839" cy="1219199"/>
          </a:xfrm>
          <a:prstGeom prst="rect">
            <a:avLst/>
          </a:prstGeom>
          <a:noFill/>
        </p:spPr>
      </p:pic>
      <p:grpSp>
        <p:nvGrpSpPr>
          <p:cNvPr id="26" name="Group 81"/>
          <p:cNvGrpSpPr>
            <a:grpSpLocks/>
          </p:cNvGrpSpPr>
          <p:nvPr/>
        </p:nvGrpSpPr>
        <p:grpSpPr bwMode="auto">
          <a:xfrm rot="8795306" flipV="1">
            <a:off x="10514446" y="5223420"/>
            <a:ext cx="1263028" cy="1067497"/>
            <a:chOff x="5184" y="3792"/>
            <a:chExt cx="480" cy="384"/>
          </a:xfrm>
        </p:grpSpPr>
        <p:sp>
          <p:nvSpPr>
            <p:cNvPr id="27" name="Oval 82"/>
            <p:cNvSpPr>
              <a:spLocks noChangeArrowheads="1"/>
            </p:cNvSpPr>
            <p:nvPr/>
          </p:nvSpPr>
          <p:spPr bwMode="auto">
            <a:xfrm>
              <a:off x="5472" y="3936"/>
              <a:ext cx="192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r"/>
              <a:endParaRPr lang="en-US"/>
            </a:p>
          </p:txBody>
        </p:sp>
        <p:sp>
          <p:nvSpPr>
            <p:cNvPr id="28" name="Oval 83"/>
            <p:cNvSpPr>
              <a:spLocks noChangeArrowheads="1"/>
            </p:cNvSpPr>
            <p:nvPr/>
          </p:nvSpPr>
          <p:spPr bwMode="auto">
            <a:xfrm>
              <a:off x="5184" y="3984"/>
              <a:ext cx="192" cy="1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vi-VN">
                <a:solidFill>
                  <a:srgbClr val="FF3300"/>
                </a:solidFill>
                <a:latin typeface="VNI-Times" pitchFamily="2" charset="0"/>
              </a:endParaRPr>
            </a:p>
          </p:txBody>
        </p:sp>
        <p:sp>
          <p:nvSpPr>
            <p:cNvPr id="29" name="Oval 84"/>
            <p:cNvSpPr>
              <a:spLocks noChangeArrowheads="1"/>
            </p:cNvSpPr>
            <p:nvPr/>
          </p:nvSpPr>
          <p:spPr bwMode="auto">
            <a:xfrm>
              <a:off x="5376" y="3792"/>
              <a:ext cx="144" cy="240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20470" y="2993649"/>
            <a:ext cx="1097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188C6C2B-D61D-4C73-A902-0295DB7A5D43}"/>
              </a:ext>
            </a:extLst>
          </p:cNvPr>
          <p:cNvSpPr txBox="1"/>
          <p:nvPr/>
        </p:nvSpPr>
        <p:spPr>
          <a:xfrm>
            <a:off x="3144982" y="5715332"/>
            <a:ext cx="5694218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Ngô Minh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Nhựt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8" descr="flower[1][1][1]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933700" y="29337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8" descr="flower[1][1][1]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8496300" y="31623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8" descr="flower[1][1][1]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464457" y="0"/>
            <a:ext cx="1124857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flower[1][1][1]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0287" y="6096000"/>
            <a:ext cx="1158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628900" y="1696715"/>
            <a:ext cx="708660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xem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lợi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Xem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trước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4: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Tạo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hiệu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ứng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cho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ảnh</a:t>
            </a:r>
            <a:r>
              <a:rPr lang="vi-VN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kern="10" dirty="0">
              <a:ln w="12700">
                <a:solidFill>
                  <a:srgbClr val="800080"/>
                </a:solidFill>
                <a:round/>
                <a:headEnd/>
                <a:tailEnd/>
              </a:ln>
              <a:solidFill>
                <a:srgbClr val="660033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245600" y="64008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3200" y="2057402"/>
            <a:ext cx="11988800" cy="283154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Tạo được hiệu ứng cho văn bản trong trang trình chiếu.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Biết cách chọn hiệu ứng âm thanh, thay đổi được tốc độ hiển thị hiệu ứng.</a:t>
            </a: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20915" y="0"/>
            <a:ext cx="114662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(T1)</a:t>
            </a:r>
          </a:p>
        </p:txBody>
      </p:sp>
      <p:pic>
        <p:nvPicPr>
          <p:cNvPr id="1026" name="Picture 2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82669" y="2071688"/>
            <a:ext cx="2284188" cy="297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5946" y="2079179"/>
            <a:ext cx="11988800" cy="218521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Tạo được hiệu ứng cho văn bản trong trang trình chiếu.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sndAc>
      <p:stSnd>
        <p:snd r:embed="rId6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7" grpId="1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200" y="2057403"/>
            <a:ext cx="11988800" cy="12464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 thực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cầu</a:t>
            </a: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1258" y="0"/>
            <a:ext cx="1162594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(T1)</a:t>
            </a:r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8682" y="1854917"/>
            <a:ext cx="11988800" cy="276998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  Tạo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động</a:t>
            </a: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203200"/>
            <a:ext cx="12192000" cy="10310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2. 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78056" y="1429655"/>
            <a:ext cx="4513944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07086" y="2561773"/>
            <a:ext cx="4818743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78055" y="3345544"/>
            <a:ext cx="4513945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Nháy chọn     để mở ra danh sách hiệu ứng như hình bên rồi chọn một trong các hiệu ứng có trong danh sách.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1533525"/>
            <a:ext cx="74390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Curved Connector 27"/>
          <p:cNvCxnSpPr/>
          <p:nvPr/>
        </p:nvCxnSpPr>
        <p:spPr>
          <a:xfrm rot="10800000">
            <a:off x="2975436" y="1973952"/>
            <a:ext cx="4847765" cy="754735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264229" y="1828800"/>
            <a:ext cx="798285" cy="24674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14400" y="2133600"/>
            <a:ext cx="1393372" cy="11756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/>
          <p:nvPr/>
        </p:nvCxnSpPr>
        <p:spPr>
          <a:xfrm rot="10800000">
            <a:off x="1828801" y="2235200"/>
            <a:ext cx="6023429" cy="130628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07914" y="3250743"/>
            <a:ext cx="351973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7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200" y="2057403"/>
            <a:ext cx="11988800" cy="247760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 thực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động</a:t>
            </a: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	a) Hiệu ứng chuyển động cơ bản</a:t>
            </a: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1258" y="0"/>
            <a:ext cx="1162594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(T1)</a:t>
            </a:r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3200" y="2057403"/>
            <a:ext cx="11988800" cy="247760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 thực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động</a:t>
            </a: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6680" y="4343402"/>
            <a:ext cx="11553376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6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78056" y="1284517"/>
            <a:ext cx="4513944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07086" y="2402119"/>
            <a:ext cx="4818743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Custom Animation.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8055" y="3606800"/>
            <a:ext cx="4513945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 cửa sổ bên phải trang soạn thảo, chọn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Effect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rồi chọn hiệu ứng từ danh sách như hình bên.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1263881"/>
            <a:ext cx="7228114" cy="559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Curved Connector 14"/>
          <p:cNvCxnSpPr/>
          <p:nvPr/>
        </p:nvCxnSpPr>
        <p:spPr>
          <a:xfrm rot="10800000">
            <a:off x="1727203" y="2249717"/>
            <a:ext cx="6154055" cy="420913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>
            <a:off x="7184572" y="3280229"/>
            <a:ext cx="624115" cy="551542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02972" y="1553028"/>
            <a:ext cx="798285" cy="2467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114" y="2133600"/>
            <a:ext cx="1059543" cy="2612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833257" y="3062515"/>
            <a:ext cx="2365828" cy="181428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14518"/>
            <a:ext cx="12192000" cy="10310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7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1" grpId="0" animBg="1"/>
      <p:bldP spid="22" grpId="0" animBg="1"/>
      <p:bldP spid="23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1258" y="0"/>
            <a:ext cx="116549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(T1)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33829" y="1600200"/>
            <a:ext cx="11858171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en-US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HOẠT ĐỘNG THỰC HÀNH</a:t>
            </a:r>
            <a:endParaRPr lang="en-US" altLang="en-US" sz="28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3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Em thực hiện các yêu cầu sau: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Mở bài trình chiếu “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một số loài động vật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” đã tạo ở Bài 2, chủ đề 4.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Tạo hiệu ứng nâng cao cho các trang trình chiếu và lưu bài trình chiếu vào thư mục của em.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45029" y="3425371"/>
            <a:ext cx="24529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45029" y="4020457"/>
            <a:ext cx="30915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02171" y="4020457"/>
            <a:ext cx="2583543" cy="290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056" y="-232224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056" y="159662"/>
            <a:ext cx="12192000" cy="10310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2. 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6742" y="1197431"/>
            <a:ext cx="1200331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3201" y="1734465"/>
            <a:ext cx="12525829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5140" y="2242463"/>
            <a:ext cx="11858171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Nháy chọn     để mở ra danh sách hiệu ứng như hình bên rồi chọn một trong các hiệu ứng có trong danh sách.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74998" y="2205719"/>
            <a:ext cx="351973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1602" y="2968175"/>
            <a:ext cx="12192000" cy="10310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2229" y="4027717"/>
            <a:ext cx="113792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8686" y="4564748"/>
            <a:ext cx="9376229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Custom Animation.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9657" y="5116285"/>
            <a:ext cx="10290629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 cửa sổ bên phải trang soạn thảo, chọn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Effect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rồi chọn hiệu ứng từ danh sách như hình bên.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11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4&quot;/&gt;&lt;property id=&quot;20307&quot; value=&quot;305&quot;/&gt;&lt;/object&gt;&lt;object type=&quot;3&quot; unique_id=&quot;10007&quot;&gt;&lt;property id=&quot;20148&quot; value=&quot;5&quot;/&gt;&lt;property id=&quot;20300&quot; value=&quot;Slide 3&quot;/&gt;&lt;property id=&quot;20307&quot; value=&quot;306&quot;/&gt;&lt;/object&gt;&lt;object type=&quot;3&quot; unique_id=&quot;10024&quot;&gt;&lt;property id=&quot;20148&quot; value=&quot;5&quot;/&gt;&lt;property id=&quot;20300&quot; value=&quot;Slide 10&quot;/&gt;&lt;property id=&quot;20307&quot; value=&quot;277&quot;/&gt;&lt;/object&gt;&lt;object type=&quot;3&quot; unique_id=&quot;11815&quot;&gt;&lt;property id=&quot;20148&quot; value=&quot;5&quot;/&gt;&lt;property id=&quot;20300&quot; value=&quot;Slide 2&quot;/&gt;&lt;property id=&quot;20307&quot; value=&quot;317&quot;/&gt;&lt;/object&gt;&lt;object type=&quot;3&quot; unique_id=&quot;12150&quot;&gt;&lt;property id=&quot;20148&quot; value=&quot;5&quot;/&gt;&lt;property id=&quot;20300&quot; value=&quot;Slide 8&quot;/&gt;&lt;property id=&quot;20307&quot; value=&quot;322&quot;/&gt;&lt;/object&gt;&lt;object type=&quot;3&quot; unique_id=&quot;12237&quot;&gt;&lt;property id=&quot;20148&quot; value=&quot;5&quot;/&gt;&lt;property id=&quot;20300&quot; value=&quot;Slide 5&quot;/&gt;&lt;property id=&quot;20307&quot; value=&quot;323&quot;/&gt;&lt;/object&gt;&lt;object type=&quot;3&quot; unique_id=&quot;12238&quot;&gt;&lt;property id=&quot;20148&quot; value=&quot;5&quot;/&gt;&lt;property id=&quot;20300&quot; value=&quot;Slide 7&quot;/&gt;&lt;property id=&quot;20307&quot; value=&quot;324&quot;/&gt;&lt;/object&gt;&lt;object type=&quot;3&quot; unique_id=&quot;12481&quot;&gt;&lt;property id=&quot;20148&quot; value=&quot;5&quot;/&gt;&lt;property id=&quot;20300&quot; value=&quot;Slide 1&quot;/&gt;&lt;property id=&quot;20307&quot; value=&quot;326&quot;/&gt;&lt;/object&gt;&lt;object type=&quot;3&quot; unique_id=&quot;12657&quot;&gt;&lt;property id=&quot;20148&quot; value=&quot;5&quot;/&gt;&lt;property id=&quot;20300&quot; value=&quot;Slide 6&quot;/&gt;&lt;property id=&quot;20307&quot; value=&quot;328&quot;/&gt;&lt;/object&gt;&lt;object type=&quot;3&quot; unique_id=&quot;12700&quot;&gt;&lt;property id=&quot;20148&quot; value=&quot;5&quot;/&gt;&lt;property id=&quot;20300&quot; value=&quot;Slide 9&quot;/&gt;&lt;property id=&quot;20307&quot; value=&quot;329&quot;/&gt;&lt;/object&gt;&lt;/object&gt;&lt;object type=&quot;8&quot; unique_id=&quot;10048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.PNG&quot;/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2452</TotalTime>
  <Words>473</Words>
  <Application>Microsoft Office PowerPoint</Application>
  <PresentationFormat>Widescreen</PresentationFormat>
  <Paragraphs>60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lich</dc:creator>
  <cp:lastModifiedBy>Win 8 32bit VS7</cp:lastModifiedBy>
  <cp:revision>198</cp:revision>
  <dcterms:created xsi:type="dcterms:W3CDTF">2015-01-27T02:31:58Z</dcterms:created>
  <dcterms:modified xsi:type="dcterms:W3CDTF">2020-06-28T03:41:40Z</dcterms:modified>
</cp:coreProperties>
</file>