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65" r:id="rId2"/>
    <p:sldId id="260" r:id="rId3"/>
    <p:sldId id="261" r:id="rId4"/>
    <p:sldId id="262" r:id="rId5"/>
    <p:sldId id="263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8E6-7C51-48CC-B188-325C7FCF2CE7}" type="datetimeFigureOut">
              <a:rPr lang="en-US" smtClean="0"/>
              <a:t>25/6/2020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0C0C-436A-4577-B143-8F59AC85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710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8E6-7C51-48CC-B188-325C7FCF2CE7}" type="datetimeFigureOut">
              <a:rPr lang="en-US" smtClean="0"/>
              <a:t>25/6/2020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0C0C-436A-4577-B143-8F59AC85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5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8E6-7C51-48CC-B188-325C7FCF2CE7}" type="datetimeFigureOut">
              <a:rPr lang="en-US" smtClean="0"/>
              <a:t>25/6/2020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0C0C-436A-4577-B143-8F59AC85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4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8E6-7C51-48CC-B188-325C7FCF2CE7}" type="datetimeFigureOut">
              <a:rPr lang="en-US" smtClean="0"/>
              <a:t>25/6/2020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0C0C-436A-4577-B143-8F59AC85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8E6-7C51-48CC-B188-325C7FCF2CE7}" type="datetimeFigureOut">
              <a:rPr lang="en-US" smtClean="0"/>
              <a:t>25/6/2020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0C0C-436A-4577-B143-8F59AC85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8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8E6-7C51-48CC-B188-325C7FCF2CE7}" type="datetimeFigureOut">
              <a:rPr lang="en-US" smtClean="0"/>
              <a:t>25/6/2020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0C0C-436A-4577-B143-8F59AC85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7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8E6-7C51-48CC-B188-325C7FCF2CE7}" type="datetimeFigureOut">
              <a:rPr lang="en-US" smtClean="0"/>
              <a:t>25/6/2020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0C0C-436A-4577-B143-8F59AC85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7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8E6-7C51-48CC-B188-325C7FCF2CE7}" type="datetimeFigureOut">
              <a:rPr lang="en-US" smtClean="0"/>
              <a:t>25/6/2020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0C0C-436A-4577-B143-8F59AC85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6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8E6-7C51-48CC-B188-325C7FCF2CE7}" type="datetimeFigureOut">
              <a:rPr lang="en-US" smtClean="0"/>
              <a:t>25/6/2020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0C0C-436A-4577-B143-8F59AC85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9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8E6-7C51-48CC-B188-325C7FCF2CE7}" type="datetimeFigureOut">
              <a:rPr lang="en-US" smtClean="0"/>
              <a:t>25/6/2020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0C0C-436A-4577-B143-8F59AC85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2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8E6-7C51-48CC-B188-325C7FCF2CE7}" type="datetimeFigureOut">
              <a:rPr lang="en-US" smtClean="0"/>
              <a:t>25/6/2020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0C0C-436A-4577-B143-8F59AC85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7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68E6-7C51-48CC-B188-325C7FCF2CE7}" type="datetimeFigureOut">
              <a:rPr lang="en-US" smtClean="0"/>
              <a:t>25/6/2020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90C0C-436A-4577-B143-8F59AC85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1143000"/>
            <a:ext cx="5410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TH&amp;THCS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743200"/>
            <a:ext cx="7162800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/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58674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Dũ</a:t>
            </a:r>
            <a:endParaRPr lang="en-US" sz="2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28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3187699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9829" y="2819400"/>
            <a:ext cx="914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59829" y="3519159"/>
            <a:ext cx="914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600" dirty="0" smtClean="0"/>
              <a:t>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19216" y="2767659"/>
            <a:ext cx="5100784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6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8194" y="4114800"/>
            <a:ext cx="106535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67308" y="3186759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6456" y="416549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76944" y="3519159"/>
            <a:ext cx="5001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4756298"/>
            <a:ext cx="83058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42998" y="4165489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455112" y="777696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/>
          </a:p>
        </p:txBody>
      </p:sp>
      <p:sp>
        <p:nvSpPr>
          <p:cNvPr id="16" name="Rectangle 15"/>
          <p:cNvSpPr/>
          <p:nvPr/>
        </p:nvSpPr>
        <p:spPr>
          <a:xfrm>
            <a:off x="2133600" y="296449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586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9" grpId="0"/>
      <p:bldP spid="12" grpId="0"/>
      <p:bldP spid="13" grpId="0"/>
      <p:bldP spid="14" grpId="0"/>
      <p:bldP spid="1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388" y="2005176"/>
            <a:ext cx="2895600" cy="838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1: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547091" y="2744467"/>
                <a:ext cx="1164101" cy="1425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/>
                  <a:t>x</a:t>
                </a:r>
                <a14:m>
                  <m:oMath xmlns:m="http://schemas.openxmlformats.org/officeDocument/2006/math">
                    <m:f>
                      <m:fPr>
                        <m:type m:val="noBar"/>
                        <m:ctrlPr>
                          <a:rPr lang="en-US" sz="7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7200" b="0" i="0" smtClean="0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en-US" sz="7200" b="0" i="0" smtClean="0">
                            <a:latin typeface="Cambria Math"/>
                          </a:rPr>
                          <m:t>  2</m:t>
                        </m:r>
                      </m:den>
                    </m:f>
                  </m:oMath>
                </a14:m>
                <a:endParaRPr lang="en-US" sz="36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091" y="2744467"/>
                <a:ext cx="1164101" cy="1425005"/>
              </a:xfrm>
              <a:prstGeom prst="rect">
                <a:avLst/>
              </a:prstGeom>
              <a:blipFill rotWithShape="1">
                <a:blip r:embed="rId2"/>
                <a:stretch>
                  <a:fillRect l="-1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971800" y="2744467"/>
                <a:ext cx="1371600" cy="14246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 smtClean="0"/>
                  <a:t>x</a:t>
                </a:r>
                <a14:m>
                  <m:oMath xmlns:m="http://schemas.openxmlformats.org/officeDocument/2006/math">
                    <m:f>
                      <m:fPr>
                        <m:type m:val="noBar"/>
                        <m:ctrlPr>
                          <a:rPr lang="en-US" sz="7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7200" b="0" i="0" smtClean="0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en-US" sz="7200" b="0" i="0" smtClean="0">
                            <a:latin typeface="Cambria Math"/>
                          </a:rPr>
                          <m:t>  4</m:t>
                        </m:r>
                      </m:den>
                    </m:f>
                  </m:oMath>
                </a14:m>
                <a:endParaRPr lang="en-US" sz="32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2744467"/>
                <a:ext cx="1371600" cy="1424685"/>
              </a:xfrm>
              <a:prstGeom prst="rect">
                <a:avLst/>
              </a:prstGeom>
              <a:blipFill rotWithShape="1">
                <a:blip r:embed="rId3"/>
                <a:stretch>
                  <a:fillRect l="-13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582957" y="2673927"/>
                <a:ext cx="1164101" cy="14226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/>
                  <a:t>x</a:t>
                </a:r>
                <a14:m>
                  <m:oMath xmlns:m="http://schemas.openxmlformats.org/officeDocument/2006/math">
                    <m:f>
                      <m:fPr>
                        <m:type m:val="noBar"/>
                        <m:ctrlPr>
                          <a:rPr lang="en-US" sz="7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7200" b="0" i="0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sz="7200" b="0" i="0" smtClean="0">
                            <a:latin typeface="Cambria Math"/>
                          </a:rPr>
                          <m:t>  </m:t>
                        </m:r>
                        <m:r>
                          <a:rPr lang="en-US" sz="7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sz="8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957" y="2673927"/>
                <a:ext cx="1164101" cy="1422697"/>
              </a:xfrm>
              <a:prstGeom prst="rect">
                <a:avLst/>
              </a:prstGeom>
              <a:blipFill rotWithShape="1">
                <a:blip r:embed="rId4"/>
                <a:stretch>
                  <a:fillRect l="-1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086600" y="2667001"/>
                <a:ext cx="1164101" cy="1425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/>
                  <a:t>x</a:t>
                </a:r>
                <a14:m>
                  <m:oMath xmlns:m="http://schemas.openxmlformats.org/officeDocument/2006/math">
                    <m:f>
                      <m:fPr>
                        <m:type m:val="noBar"/>
                        <m:ctrlPr>
                          <a:rPr lang="en-US" sz="7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7200" b="0" i="0" smtClean="0">
                            <a:latin typeface="Cambria Math"/>
                          </a:rPr>
                          <m:t>33</m:t>
                        </m:r>
                      </m:num>
                      <m:den>
                        <m:r>
                          <a:rPr lang="en-US" sz="7200" b="0" i="0" smtClean="0">
                            <a:latin typeface="Cambria Math"/>
                          </a:rPr>
                          <m:t>  </m:t>
                        </m:r>
                        <m:r>
                          <a:rPr lang="en-US" sz="7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32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2667001"/>
                <a:ext cx="1164101" cy="1425005"/>
              </a:xfrm>
              <a:prstGeom prst="rect">
                <a:avLst/>
              </a:prstGeom>
              <a:blipFill rotWithShape="1">
                <a:blip r:embed="rId5"/>
                <a:stretch>
                  <a:fillRect l="-1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547090" y="4302690"/>
            <a:ext cx="116410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715000" y="4262582"/>
            <a:ext cx="116410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255322" y="4248727"/>
            <a:ext cx="116410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75548" y="4267200"/>
            <a:ext cx="12678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64551" y="304800"/>
            <a:ext cx="82153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0997" y="4328786"/>
            <a:ext cx="1180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48</a:t>
            </a:r>
            <a:endParaRPr lang="en-US" sz="4800" dirty="0"/>
          </a:p>
        </p:txBody>
      </p:sp>
      <p:sp>
        <p:nvSpPr>
          <p:cNvPr id="17" name="TextBox 16"/>
          <p:cNvSpPr txBox="1"/>
          <p:nvPr/>
        </p:nvSpPr>
        <p:spPr>
          <a:xfrm>
            <a:off x="3193912" y="4335048"/>
            <a:ext cx="1180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8</a:t>
            </a:r>
            <a:r>
              <a:rPr lang="en-US" sz="4800" dirty="0" smtClean="0"/>
              <a:t>8</a:t>
            </a:r>
            <a:endParaRPr lang="en-US" sz="4800" dirty="0"/>
          </a:p>
        </p:txBody>
      </p:sp>
      <p:sp>
        <p:nvSpPr>
          <p:cNvPr id="21" name="TextBox 20"/>
          <p:cNvSpPr txBox="1"/>
          <p:nvPr/>
        </p:nvSpPr>
        <p:spPr>
          <a:xfrm>
            <a:off x="5905797" y="4370486"/>
            <a:ext cx="1180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55</a:t>
            </a:r>
            <a:endParaRPr lang="en-US" sz="4800" dirty="0"/>
          </a:p>
        </p:txBody>
      </p:sp>
      <p:sp>
        <p:nvSpPr>
          <p:cNvPr id="22" name="TextBox 21"/>
          <p:cNvSpPr txBox="1"/>
          <p:nvPr/>
        </p:nvSpPr>
        <p:spPr>
          <a:xfrm>
            <a:off x="7332411" y="4370487"/>
            <a:ext cx="1180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99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64360071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17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854" y="2895600"/>
            <a:ext cx="8229600" cy="3535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32x3 					b) 42x2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11x6					    13x3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7054" y="381000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solidFill>
                <a:prstClr val="black"/>
              </a:solidFill>
            </a:endParaRPr>
          </a:p>
          <a:p>
            <a:pPr algn="ctr"/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28506" y="4800600"/>
                <a:ext cx="904415" cy="980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/>
                  <a:t>x</a:t>
                </a:r>
                <a14:m>
                  <m:oMath xmlns:m="http://schemas.openxmlformats.org/officeDocument/2006/math">
                    <m:f>
                      <m:fPr>
                        <m:type m:val="noBar"/>
                        <m:ctrlPr>
                          <a:rPr lang="en-US" sz="4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0" smtClean="0">
                            <a:latin typeface="Cambria Math"/>
                          </a:rPr>
                          <m:t>32</m:t>
                        </m:r>
                      </m:num>
                      <m:den>
                        <m:r>
                          <a:rPr lang="en-US" sz="4800" b="0" i="0" smtClean="0">
                            <a:latin typeface="Cambria Math"/>
                          </a:rPr>
                          <m:t>  </m:t>
                        </m:r>
                        <m:r>
                          <a:rPr lang="en-US" sz="48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36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506" y="4800600"/>
                <a:ext cx="904415" cy="980718"/>
              </a:xfrm>
              <a:prstGeom prst="rect">
                <a:avLst/>
              </a:prstGeom>
              <a:blipFill rotWithShape="1">
                <a:blip r:embed="rId2"/>
                <a:stretch>
                  <a:fillRect l="-20134" b="-11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286000" y="4800600"/>
                <a:ext cx="904415" cy="9791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/>
                  <a:t>x</a:t>
                </a:r>
                <a14:m>
                  <m:oMath xmlns:m="http://schemas.openxmlformats.org/officeDocument/2006/math">
                    <m:f>
                      <m:fPr>
                        <m:type m:val="noBar"/>
                        <m:ctrlPr>
                          <a:rPr lang="en-US" sz="4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0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sz="4800" b="0" i="0" smtClean="0">
                            <a:latin typeface="Cambria Math"/>
                          </a:rPr>
                          <m:t>  </m:t>
                        </m:r>
                        <m:r>
                          <a:rPr lang="en-US" sz="48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en-US" sz="36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800600"/>
                <a:ext cx="904415" cy="979179"/>
              </a:xfrm>
              <a:prstGeom prst="rect">
                <a:avLst/>
              </a:prstGeom>
              <a:blipFill rotWithShape="1">
                <a:blip r:embed="rId3"/>
                <a:stretch>
                  <a:fillRect l="-20270" b="-1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810000" y="4800600"/>
                <a:ext cx="904415" cy="980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/>
                  <a:t>x</a:t>
                </a:r>
                <a14:m>
                  <m:oMath xmlns:m="http://schemas.openxmlformats.org/officeDocument/2006/math">
                    <m:f>
                      <m:fPr>
                        <m:type m:val="noBar"/>
                        <m:ctrlPr>
                          <a:rPr lang="en-US" sz="4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0" smtClean="0">
                            <a:latin typeface="Cambria Math"/>
                          </a:rPr>
                          <m:t>42</m:t>
                        </m:r>
                      </m:num>
                      <m:den>
                        <m:r>
                          <a:rPr lang="en-US" sz="4800" b="0" i="0" smtClean="0">
                            <a:latin typeface="Cambria Math"/>
                          </a:rPr>
                          <m:t>  2</m:t>
                        </m:r>
                      </m:den>
                    </m:f>
                  </m:oMath>
                </a14:m>
                <a:endParaRPr lang="en-US" sz="36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00600"/>
                <a:ext cx="904415" cy="980718"/>
              </a:xfrm>
              <a:prstGeom prst="rect">
                <a:avLst/>
              </a:prstGeom>
              <a:blipFill rotWithShape="1">
                <a:blip r:embed="rId4"/>
                <a:stretch>
                  <a:fillRect l="-20270" b="-11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486400" y="4800600"/>
                <a:ext cx="904415" cy="980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/>
                  <a:t>x</a:t>
                </a:r>
                <a14:m>
                  <m:oMath xmlns:m="http://schemas.openxmlformats.org/officeDocument/2006/math">
                    <m:f>
                      <m:fPr>
                        <m:type m:val="noBar"/>
                        <m:ctrlPr>
                          <a:rPr lang="en-US" sz="4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0" smtClean="0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en-US" sz="4800" b="0" i="0" smtClean="0">
                            <a:latin typeface="Cambria Math"/>
                          </a:rPr>
                          <m:t>  </m:t>
                        </m:r>
                        <m:r>
                          <a:rPr lang="en-US" sz="48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36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00600"/>
                <a:ext cx="904415" cy="980718"/>
              </a:xfrm>
              <a:prstGeom prst="rect">
                <a:avLst/>
              </a:prstGeom>
              <a:blipFill rotWithShape="1">
                <a:blip r:embed="rId5"/>
                <a:stretch>
                  <a:fillRect l="-20270" b="-11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5486400" y="5873663"/>
            <a:ext cx="103425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10000" y="5867400"/>
            <a:ext cx="103425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438400" y="5867400"/>
            <a:ext cx="88185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28506" y="5867400"/>
            <a:ext cx="92338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96011" y="5867400"/>
            <a:ext cx="940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66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983830" y="5779779"/>
            <a:ext cx="90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96</a:t>
            </a:r>
            <a:endParaRPr lang="en-US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4038600" y="5848140"/>
            <a:ext cx="1180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84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5766396" y="5810556"/>
            <a:ext cx="1180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063255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654" y="2362200"/>
            <a:ext cx="8077200" cy="1295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7054" y="533400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solidFill>
                <a:prstClr val="black"/>
              </a:solidFill>
            </a:endParaRPr>
          </a:p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19200" y="3810000"/>
            <a:ext cx="6858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12 x 4 = 48 (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48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34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Tiết học đến đây kết thúc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xplosion 1 4"/>
          <p:cNvSpPr/>
          <p:nvPr/>
        </p:nvSpPr>
        <p:spPr>
          <a:xfrm>
            <a:off x="457200" y="2895600"/>
            <a:ext cx="7924800" cy="286333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Chúc các em luôn luôn học giỏi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30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291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Tiết học đến đây kết thúc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cô đến dự giờ tiết học Toán của lớp 3/8</dc:title>
  <dc:creator>Truong Thu Thao</dc:creator>
  <cp:lastModifiedBy>Admin</cp:lastModifiedBy>
  <cp:revision>39</cp:revision>
  <dcterms:created xsi:type="dcterms:W3CDTF">2019-09-12T05:11:00Z</dcterms:created>
  <dcterms:modified xsi:type="dcterms:W3CDTF">2020-06-25T14:09:26Z</dcterms:modified>
</cp:coreProperties>
</file>