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77" r:id="rId6"/>
    <p:sldId id="278" r:id="rId7"/>
    <p:sldId id="282" r:id="rId8"/>
    <p:sldId id="270" r:id="rId9"/>
    <p:sldId id="280" r:id="rId10"/>
    <p:sldId id="281" r:id="rId11"/>
    <p:sldId id="273" r:id="rId12"/>
    <p:sldId id="275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7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D9624-39BB-4847-AAEE-DE34118B87FA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142F0-1A97-4338-9850-36CBB70F5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3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65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38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3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85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6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45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55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40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53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14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142F0-1A97-4338-9850-36CBB70F5F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37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4B50CD-7CD2-4AF5-9C5E-36960DDEC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3189BE3-7589-4007-8D46-7B2739E04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A51798-753F-48A7-BD34-C006DFB3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FA2A1D-8FA7-443C-84F5-9A1C09B0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DC5954-2EC9-43BF-BC83-4E41B64F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8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869A4B-E520-40D1-82C4-76F3D511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A6941A-0CD1-46C7-A2C6-DA6389F73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4F6059A-0774-4887-A643-18EBE99E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CDCE77-6751-4ADC-BA78-DDBF6D34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DC46F44-D77B-439D-A66C-FB9713D7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1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81B7F4-088A-4621-A656-91A23A6FD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DF92713-3EA0-41A3-8684-E311CC0AFF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9B72BC-472B-4951-B679-D8330236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3BD70D-39D0-4A12-AA5A-6CAD0655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6891D2-487D-4CD6-980F-94BD0357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5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E70698-EFCD-406E-ADF3-7D421A61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96944E-F8C7-47CE-AA1E-8987BFD51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EB0F24-FA00-4C61-BF15-15EF505D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14632A-4999-4762-B62E-4C78D0D0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E0573D-C65A-4918-A8D4-CDEDC0B2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28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E68A38-EB07-4158-A4CD-17509FE6E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E9CF3BF-3F87-4712-8E48-8A52756FA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89528E-6E07-492F-A061-AAA4EABD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4E3E38-7B3C-48C6-8881-3EA1FAE9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33A2E2-B42F-4BC2-8D3A-27127762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74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0883E-034B-4FC8-987F-3CDC0ECC6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3D150B-742F-47A4-BBFD-3C02A3568B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94AB5D-888E-47D0-9CF0-FC1292170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346F8B-4865-4E41-A7E9-AB61C328B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80C064-0BBB-4E5C-8E58-3DDA6FA79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409AB20-50F0-471B-89A3-4EC7AAA8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0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EE433F-E5DC-47AF-B8A3-B47D27CD8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2DD5A8-1326-4FE4-80D6-CFFFDC311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12A518F-9CC2-42D4-96DB-2C1FB1C56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3607215-6216-4EEF-9B2F-1DE7E10BC0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A965387-68FC-4169-B5CF-B21F884D1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7415F2E-222F-4A0B-90E4-8F0AEBA7E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4C0511-B3D4-4714-BC65-60E9BE4B7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8197E1-22D0-4779-8EC5-03EC7E0B2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D5A1CF-9650-4ABA-9394-06D06414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567B660-4746-4D47-AE47-C00F67DF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BEA5D71-64BE-49F9-96E6-96ADF7543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96DBD66-4308-4CB9-95F0-579BDC02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1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B74C19F-BA54-4BBA-84E5-CA3DF0BA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132EF2F-8EAB-43D3-81A1-2DC0035FB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D697EB-7AE7-40F6-A778-3ED18FE5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7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C35EE7-EAA8-4805-B203-2E5F45BEF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95D4AF-A78B-4605-9F64-B896F240B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C94797B-A5CF-4913-894B-9402FD73D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367014-2979-4B15-A197-36620F1FE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9F4DAD-A96A-4749-9A07-E8DB7E85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785E30-B26D-4930-AFC4-517E9A04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6FCEED-4F01-498C-A481-1234CECCF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729AA76-1F52-4A3C-AD25-3EAAB77FA7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524A3CD-286D-46F3-AF7E-61CC6A86B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FDBE180-FB14-4482-A64F-35A1335D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A53504-8AF2-4B89-91D2-327C63368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BC50D8-4BB2-4672-A4C4-0FF24A4B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92158A9-9D76-40F6-8753-9AF120161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95E638-757A-451A-B395-F857410D6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19A3CB-2C08-4531-86CC-3F61C452E7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0CDFB-4F0C-4C32-A331-88C5CEED686E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2F0BBE-6A3B-4D30-9EA3-3C4845DB7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A81B4F-6E5A-4277-9A49-D18C23345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CF585-4FDF-4C25-8999-99DA8F8DA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0340855-A59E-4F8B-8185-39CD740D774C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50575" y="406760"/>
            <a:ext cx="114498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PHÒNG GIÁO DỤC VÀ ĐÀO TẠO VĨNH THUẬN                        </a:t>
            </a:r>
          </a:p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e-Learning</a:t>
            </a:r>
          </a:p>
          <a:p>
            <a:pPr algn="ctr"/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2019-2020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5002436-D8AB-4731-ABB6-F8AC5C8E732A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42950" y="1360488"/>
            <a:ext cx="1100137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4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 ÔN LẠI NHỮNG GÌ ĐÃ HỌC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24)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22)</a:t>
            </a:r>
          </a:p>
          <a:p>
            <a:pPr algn="ctr"/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Email: svhiep@vinhthuan.edu.vn</a:t>
            </a:r>
          </a:p>
          <a:p>
            <a:pPr algn="ctr"/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Vĩnh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Thạnh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Vĩnh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endParaRPr lang="en-US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03/2020</a:t>
            </a:r>
          </a:p>
          <a:p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387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DAC2906E-BA27-428D-92C1-19A67A61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761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xmlns="" id="{2352C0FA-4228-41B3-B854-252C7E8879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407886"/>
                <a:ext cx="10515600" cy="343761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 fontScale="90000" lnSpcReduction="100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cửa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buổi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126kg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buổi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chiều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dk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buổi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Hỏi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cả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buổi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cửa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hàng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bán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bao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ki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lô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-gam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gạo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itle 1">
                <a:extLst>
                  <a:ext uri="{FF2B5EF4-FFF2-40B4-BE49-F238E27FC236}">
                    <a16:creationId xmlns:a16="http://schemas.microsoft.com/office/drawing/2014/main" id="{2352C0FA-4228-41B3-B854-252C7E887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07886"/>
                <a:ext cx="10515600" cy="3437618"/>
              </a:xfrm>
              <a:prstGeom prst="rect">
                <a:avLst/>
              </a:prstGeom>
              <a:blipFill>
                <a:blip r:embed="rId4"/>
                <a:stretch>
                  <a:fillRect l="-2087" t="-3546" r="-20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B59483B-3F80-4B4C-A9D9-1A812EEF161A}"/>
              </a:ext>
            </a:extLst>
          </p:cNvPr>
          <p:cNvCxnSpPr/>
          <p:nvPr/>
        </p:nvCxnSpPr>
        <p:spPr>
          <a:xfrm>
            <a:off x="7126514" y="2017486"/>
            <a:ext cx="393337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F559BF9-0299-4251-A6BE-FD5B6C9A2CDE}"/>
              </a:ext>
            </a:extLst>
          </p:cNvPr>
          <p:cNvCxnSpPr/>
          <p:nvPr/>
        </p:nvCxnSpPr>
        <p:spPr>
          <a:xfrm>
            <a:off x="986971" y="2670629"/>
            <a:ext cx="194491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013DCAAE-3150-4F10-A864-01AFB4A02AED}"/>
              </a:ext>
            </a:extLst>
          </p:cNvPr>
          <p:cNvCxnSpPr/>
          <p:nvPr/>
        </p:nvCxnSpPr>
        <p:spPr>
          <a:xfrm>
            <a:off x="3497943" y="2627086"/>
            <a:ext cx="27577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3FC3EF1E-2159-4463-AC08-0407C2C33E82}"/>
              </a:ext>
            </a:extLst>
          </p:cNvPr>
          <p:cNvCxnSpPr>
            <a:cxnSpLocks/>
          </p:cNvCxnSpPr>
          <p:nvPr/>
        </p:nvCxnSpPr>
        <p:spPr>
          <a:xfrm>
            <a:off x="9405257" y="2670629"/>
            <a:ext cx="165462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ED60F8AA-CC86-428E-A561-92E1B94FC5CF}"/>
              </a:ext>
            </a:extLst>
          </p:cNvPr>
          <p:cNvCxnSpPr>
            <a:cxnSpLocks/>
          </p:cNvCxnSpPr>
          <p:nvPr/>
        </p:nvCxnSpPr>
        <p:spPr>
          <a:xfrm>
            <a:off x="4542971" y="3251200"/>
            <a:ext cx="194491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2A38AF8C-DA31-48FA-8BF5-F872D27A842F}"/>
              </a:ext>
            </a:extLst>
          </p:cNvPr>
          <p:cNvCxnSpPr/>
          <p:nvPr/>
        </p:nvCxnSpPr>
        <p:spPr>
          <a:xfrm>
            <a:off x="7010400" y="3236686"/>
            <a:ext cx="338182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8E008B1F-78EE-4D32-9CAA-517B9A962BA6}"/>
              </a:ext>
            </a:extLst>
          </p:cNvPr>
          <p:cNvCxnSpPr>
            <a:cxnSpLocks/>
          </p:cNvCxnSpPr>
          <p:nvPr/>
        </p:nvCxnSpPr>
        <p:spPr>
          <a:xfrm>
            <a:off x="2714171" y="3759200"/>
            <a:ext cx="683622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1720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389"/>
    </mc:Choice>
    <mc:Fallback xmlns="">
      <p:transition spd="slow" advTm="813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852F7F-F99A-4AE6-9404-E43F843C6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886" y="725713"/>
            <a:ext cx="10515600" cy="4528458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126 : 2 = 63 (kg)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126 + 63 = 189 (kg)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189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259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05"/>
    </mc:Choice>
    <mc:Fallback xmlns="">
      <p:transition spd="slow" advTm="950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5D4B51D-9228-47D2-BF03-6E626DB2A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1790"/>
            <a:ext cx="12192000" cy="71097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3010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208"/>
    </mc:Choice>
    <mc:Fallback xmlns="">
      <p:transition spd="slow" advTm="8420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F55816-E8E1-480D-BA59-7B47BE80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CẤU TRÚC BÀI HỌC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9B1571F8-1CF7-4F2C-82EE-C99C8FE25E1D}"/>
              </a:ext>
            </a:extLst>
          </p:cNvPr>
          <p:cNvSpPr txBox="1">
            <a:spLocks/>
          </p:cNvSpPr>
          <p:nvPr/>
        </p:nvSpPr>
        <p:spPr>
          <a:xfrm>
            <a:off x="2547729" y="1505157"/>
            <a:ext cx="8544341" cy="3367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FontTx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911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56"/>
    </mc:Choice>
    <mc:Fallback xmlns="">
      <p:transition spd="slow" advTm="985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6F290436-3798-409B-92BE-C6BDC921C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8225" y="1028700"/>
            <a:ext cx="9363075" cy="3929063"/>
          </a:xfrm>
        </p:spPr>
        <p:txBody>
          <a:bodyPr>
            <a:normAutofit/>
          </a:bodyPr>
          <a:lstStyle/>
          <a:p>
            <a:pPr algn="ctr"/>
            <a:r>
              <a:rPr lang="en-US" sz="5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  <a:p>
            <a:pPr algn="just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10000</a:t>
            </a:r>
          </a:p>
          <a:p>
            <a:pPr algn="just"/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vi-VN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946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35"/>
    </mc:Choice>
    <mc:Fallback xmlns="">
      <p:transition spd="slow" advTm="1553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E963F4-B8A2-404E-8136-60C8E9E85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0" y="1"/>
            <a:ext cx="10515600" cy="97155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THỰC HÀNH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5E91BB7D-54BF-4F26-BE2A-C5860C65CE69}"/>
              </a:ext>
            </a:extLst>
          </p:cNvPr>
          <p:cNvSpPr txBox="1">
            <a:spLocks/>
          </p:cNvSpPr>
          <p:nvPr/>
        </p:nvSpPr>
        <p:spPr>
          <a:xfrm>
            <a:off x="838200" y="1153694"/>
            <a:ext cx="10515600" cy="3047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lphaL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5300 + 200 = 		4500 + 400 =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5500 – 200 =		4900 – 400 =</a:t>
            </a:r>
          </a:p>
          <a:p>
            <a:pPr marL="742950" indent="-742950" algn="just">
              <a:buAutoNum type="alphaLcPeriod" startAt="2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+ 3000 = 		2000 – 6000 =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7000 – 6000 =		8000 – 2000 =</a:t>
            </a:r>
          </a:p>
          <a:p>
            <a:pPr algn="just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7000 – 3000 =		8000 – 6000 =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514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59"/>
    </mc:Choice>
    <mc:Fallback xmlns="">
      <p:transition spd="slow" advTm="2765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9409E8D-F312-4A3C-A298-084590E9D2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Bai tap 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849727DC-5D61-4EB3-9986-926613C9D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6539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5000"/>
    </mc:Choice>
    <mc:Fallback xmlns="">
      <p:transition spd="slow" advTm="56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CB4C5797-D4FD-4978-9EC5-FDDDD2E3C881}"/>
              </a:ext>
            </a:extLst>
          </p:cNvPr>
          <p:cNvSpPr txBox="1">
            <a:spLocks/>
          </p:cNvSpPr>
          <p:nvPr/>
        </p:nvSpPr>
        <p:spPr>
          <a:xfrm>
            <a:off x="732183" y="477833"/>
            <a:ext cx="10515600" cy="3047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3526 + 2759		8425 + 618</a:t>
            </a:r>
          </a:p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8695 – 3773		5340 - 612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234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22"/>
    </mc:Choice>
    <mc:Fallback xmlns="">
      <p:transition spd="slow" advTm="1612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13868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52176D9D-60A5-4937-ADC1-CB5243D30DB3}"/>
              </a:ext>
            </a:extLst>
          </p:cNvPr>
          <p:cNvSpPr txBox="1">
            <a:spLocks/>
          </p:cNvSpPr>
          <p:nvPr/>
        </p:nvSpPr>
        <p:spPr>
          <a:xfrm>
            <a:off x="564757" y="229398"/>
            <a:ext cx="10515600" cy="3047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Vivaldi" panose="03020602050506090804" pitchFamily="66" charset="0"/>
                <a:cs typeface="Times New Roman" panose="02020603050405020304" pitchFamily="18" charset="0"/>
              </a:rPr>
              <a:t>x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	</a:t>
            </a:r>
            <a:r>
              <a:rPr lang="en-US" sz="4800" b="1" dirty="0">
                <a:latin typeface="Vivaldi" panose="03020602050506090804" pitchFamily="66" charset="0"/>
                <a:cs typeface="Times New Roman" panose="02020603050405020304" pitchFamily="18" charset="0"/>
              </a:rPr>
              <a:t> x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+ 1909 = 2050 	b. </a:t>
            </a:r>
            <a:r>
              <a:rPr lang="en-US" sz="4000" b="1" dirty="0">
                <a:latin typeface="Vivaldi" panose="03020602050506090804" pitchFamily="66" charset="0"/>
                <a:cs typeface="Times New Roman" panose="02020603050405020304" pitchFamily="18" charset="0"/>
              </a:rPr>
              <a:t>x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586= 3705		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xmlns="" id="{52176D9D-60A5-4937-ADC1-CB5243D30DB3}"/>
              </a:ext>
            </a:extLst>
          </p:cNvPr>
          <p:cNvSpPr txBox="1">
            <a:spLocks/>
          </p:cNvSpPr>
          <p:nvPr/>
        </p:nvSpPr>
        <p:spPr>
          <a:xfrm>
            <a:off x="732183" y="2882446"/>
            <a:ext cx="10515600" cy="3047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52176D9D-60A5-4937-ADC1-CB5243D30DB3}"/>
              </a:ext>
            </a:extLst>
          </p:cNvPr>
          <p:cNvSpPr txBox="1">
            <a:spLocks/>
          </p:cNvSpPr>
          <p:nvPr/>
        </p:nvSpPr>
        <p:spPr>
          <a:xfrm>
            <a:off x="358695" y="4328795"/>
            <a:ext cx="10515600" cy="1649038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52176D9D-60A5-4937-ADC1-CB5243D30DB3}"/>
              </a:ext>
            </a:extLst>
          </p:cNvPr>
          <p:cNvSpPr txBox="1">
            <a:spLocks/>
          </p:cNvSpPr>
          <p:nvPr/>
        </p:nvSpPr>
        <p:spPr>
          <a:xfrm>
            <a:off x="358695" y="2497200"/>
            <a:ext cx="10515600" cy="1558886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470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00"/>
    </mc:Choice>
    <mc:Fallback xmlns="">
      <p:transition spd="slow" advTm="5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3830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5000"/>
    </mc:Choice>
    <mc:Fallback xmlns="">
      <p:transition spd="slow" advTm="525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OJECT_FOLDER_UPDATED" val="1"/>
  <p:tag name="ISPRING_UUID" val="{AAC4347E-6EAA-4719-A9FD-DE3BBCF7601B}"/>
  <p:tag name="ISPRING_RESOURCE_FOLDER" val="C:\Users\Administrator\Desktop\TOAn LOP 3-BAI 59\TOAN LOP 3-BÀI 59 (1)\"/>
  <p:tag name="ISPRING_PRESENTATION_PATH" val="C:\Users\Administrator\Desktop\TOAn LOP 3-BAI 59\TOAN LOP 3-BÀI 59 (1).pptx"/>
  <p:tag name="ISPRING_PROJECT_VERSION" val="9.3"/>
  <p:tag name="ISPRING_SCREEN_RECS_UPDATED" val="C:\Users\Administrator\Desktop\TOAn LOP 3-BAI 59\TOAN LOP 3-BÀI 59 (1)\"/>
  <p:tag name="ISPRING_DEFAULT_PRESENTE_ID" val="None"/>
  <p:tag name="FLASHSPRING_PRESENTATION_REFERENCES" val=""/>
  <p:tag name="ISPRING_WEBLINKS_TARGET" val="_blank"/>
  <p:tag name="ISPRING_WEBLINKS_TARGETMJT" val="_self"/>
  <p:tag name="ISPRING_PRESENTATION_INFO_2" val="&lt;?xml version=&quot;1.0&quot; encoding=&quot;UTF-8&quot; standalone=&quot;no&quot; ?&gt;&#10;&lt;presentation2&gt;&#10;&#10;  &lt;slides&gt;&#10;    &lt;slide id=&quot;{BF300667-7BC9-4F20-B05C-3A8FFEA1E159}&quot; pptId=&quot;256&quot;/&gt;&#10;    &lt;slide id=&quot;{6DEE6286-DD73-45C5-A4FB-CCEB09B0452F}&quot; pptId=&quot;257&quot;/&gt;&#10;    &lt;slide id=&quot;{B6E47700-0300-4808-93B3-817F9238B98C}&quot; pptId=&quot;258&quot;/&gt;&#10;    &lt;slide id=&quot;{FA64EF43-6451-4401-8909-1AE88A1E14C0}&quot; pptId=&quot;267&quot;/&gt;&#10;    &lt;slide id=&quot;{AB6F4A57-A7CD-4224-A7A0-034327E8E088}&quot; pptId=&quot;277&quot;/&gt;&#10;    &lt;slide id=&quot;{B3509D2C-61E2-434C-B46D-7C189CA25222}&quot; pptId=&quot;278&quot;/&gt;&#10;    &lt;slide id=&quot;{F3C37450-0E8F-402A-9345-C049BF63E456}&quot; pptId=&quot;279&quot;/&gt;&#10;    &lt;slide id=&quot;{CDE60FD7-AAAD-4E65-B524-2A694A851BA3}&quot; pptId=&quot;270&quot;/&gt;&#10;    &lt;slide id=&quot;{54A12CC0-41EF-40A4-862C-BDC317D07EB2}&quot; pptId=&quot;280&quot;/&gt;&#10;    &lt;slide id=&quot;{D9F20C30-519E-466D-8C93-5C14D8FCFAE8}&quot; pptId=&quot;281&quot;/&gt;&#10;    &lt;slide id=&quot;{ADA2686C-DA61-4FBE-9B9C-2BC98E9366A8}&quot; pptId=&quot;273&quot;/&gt;&#10;    &lt;slide id=&quot;{B15CDD65-FBEF-4C75-B4ED-543CEB9B91CC}&quot; pptId=&quot;275&quot;/&gt;&#10;  &lt;/slides&gt;&#10;&#10;  &lt;narration&gt;&#10;    &lt;audioTracks&gt;&#10;      &lt;audioTrack muted=&quot;false&quot; name=&quot;Audio 1&quot; resource=&quot;a5d6ba37&quot; slideId=&quot;{6DEE6286-DD73-45C5-A4FB-CCEB09B0452F}&quot; startTime=&quot;0&quot; stepIndex=&quot;0&quot; volume=&quot;1&quot;&gt;&#10;        &lt;audio channels=&quot;1&quot; format=&quot;s16&quot; sampleRate=&quot;44100&quot;/&gt;&#10;      &lt;/audioTrack&gt;&#10;      &lt;audioTrack muted=&quot;false&quot; name=&quot;Audio 2&quot; resource=&quot;6a842ce4&quot; slideId=&quot;{B6E47700-0300-4808-93B3-817F9238B98C}&quot; startTime=&quot;0&quot; stepIndex=&quot;0&quot; volume=&quot;1&quot;&gt;&#10;        &lt;audio channels=&quot;1&quot; format=&quot;s16&quot; sampleRate=&quot;44100&quot;/&gt;&#10;      &lt;/audioTrack&gt;&#10;      &lt;audioTrack muted=&quot;false&quot; name=&quot;Audio 3&quot; resource=&quot;4e0efd0e&quot; slideId=&quot;{FA64EF43-6451-4401-8909-1AE88A1E14C0}&quot; startTime=&quot;0&quot; stepIndex=&quot;0&quot; volume=&quot;1&quot;&gt;&#10;        &lt;audio channels=&quot;1&quot; format=&quot;s16&quot; sampleRate=&quot;44100&quot;/&gt;&#10;      &lt;/audioTrack&gt;&#10;      &lt;audioTrack muted=&quot;false&quot; name=&quot;Audio 4&quot; resource=&quot;921d16ed&quot; slideId=&quot;{B3509D2C-61E2-434C-B46D-7C189CA25222}&quot; startTime=&quot;0&quot; stepIndex=&quot;0&quot; volume=&quot;1&quot;&gt;&#10;        &lt;audio channels=&quot;1&quot; format=&quot;s16&quot; sampleRate=&quot;44100&quot;/&gt;&#10;      &lt;/audioTrack&gt;&#10;      &lt;audioTrack muted=&quot;false&quot; name=&quot;Audio 5&quot; resource=&quot;059307ab&quot; slideId=&quot;{CDE60FD7-AAAD-4E65-B524-2A694A851BA3}&quot; startTime=&quot;0&quot; stepIndex=&quot;0&quot; volume=&quot;1&quot;&gt;&#10;        &lt;audio channels=&quot;1&quot; format=&quot;s16&quot; sampleRate=&quot;44100&quot;/&gt;&#10;      &lt;/audioTrack&gt;&#10;      &lt;audioTrack muted=&quot;false&quot; name=&quot;Audio 6&quot; resource=&quot;6ee05376&quot; slideId=&quot;{D9F20C30-519E-466D-8C93-5C14D8FCFAE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7&quot; resource=&quot;0a287877&quot; slideId=&quot;{ADA2686C-DA61-4FBE-9B9C-2BC98E9366A8}&quot; startTime=&quot;0&quot; stepIndex=&quot;0&quot; volume=&quot;1&quot;&gt;&#10;        &lt;audio channels=&quot;1&quot; format=&quot;s16&quot; sampleRate=&quot;44100&quot;/&gt;&#10;      &lt;/audioTrack&gt;&#10;      &lt;audioTrack muted=&quot;false&quot; name=&quot;Audio 8&quot; resource=&quot;d7b7d43a&quot; slideId=&quot;{B15CDD65-FBEF-4C75-B4ED-543CEB9B91CC}&quot; startTime=&quot;0&quot; stepIndex=&quot;0&quot; volume=&quot;1&quot;&gt;&#10;        &lt;audio channels=&quot;1&quot; format=&quot;s16&quot; sampleRate=&quot;44100&quot;/&gt;&#10;      &lt;/audioTrack&gt;&#10;    &lt;/audioTracks&gt;&#10;    &lt;videoTracks/&gt;&#10;  &lt;/narration&gt;&#10;&#10;&lt;/presentation2&gt;&#10;"/>
  <p:tag name="ISPRING_PLAYERS_CUSTOMIZATION_2" val="UEsDBBQAAgAIACFwe1AZ0s9XgAMAAE0MAAAYAAAAbm9uZS9jb21tb25fbWVzc2FnZXMubG5nrVfBbts4EL0X6D8QAnrbTbu3PTgOZInJEpZFVaLrpBeCkRiHqCR6Rcmp9+t3SNleu4tAdpyLIJHmvJl5b2bo0c3PqkRr2Ril62vvj6svHpJ1rgtVL6+9Obv9/U8PmVbUhSh1La+9WnvoZvzxw6gU9bITSwnvHz8gNKqkMfBpxvbrv2+kimsvmXA/CHCWkUmEeRL5DzjlWYBjPyWUx5TxbJ4kNGU49MbsWSKjqq4ULfiElEG1bpHpVivdtLJAqkYt/ETkOSCoR1WqdoMqXcjR5y3msAvZlMQc4O37bplEhD3wGQ2xN8a1eCzBjbyRskaNFIVsLsGIaTrzo63xUJnLrS98hsFmOu1xghTDQsgXhP3ljQOwaVP1otpnpLJVA2wiuRZl1+d0y/cQ3MQPppxR7icJn8wZozGP/AmOvPFE5D+GTgc0ZimNeOLHOOIxvmfe2D7PO5ek+Js3ts/Bc/M0xTFIKSIh5iRzugroLImw09WD7tCzWEvUarRW8sWpSNataoCKUhVuI9ewUHeDTIR05kPaU5yxlASM0NgbZ7ppNr/14uzaZ90AnEFFz3bhMC0Pdn/VSAPQPRvaChpkXuhKqPpqCBpihOpJ/Cxb0DS0Wm1BPgKthDEvuimO4jsEGjJM4oBCCgN2YNwW494w+KigNzSNzNthY+Cl7zKzZWRB4pAuOHNCsGRUnWkh4dWqlK103iobishdVh7lkwZmSinWfdYA3dE0mKAZ1Ih/h/mE3oMGQHT0nBN06o3p9JwTDziDgHA2dCb2v5E732UE1LmTzk6aubBKKDfbxmaZWyvdGVixbIKAXPTm6jyYDH+dg2KIH71SAb3VXVddqjW0JCBbNoNAUJQBDkl8x7/OyXd+65PIdaBfaRYb18FFsRZ1LoHYXHRGog3sFapwe1ZiDv/vTv2DRLstyE/bWo5DfP/pXH+Oyv8V9Ym2ldWqHYK2Cdu6/xYvbDm96sIpob8Nfz9g34WZg5F8MT9Ho/8cjgaduDBTp7P1rp44pZzcJZ1Q3t4eD2bWURtjhEVwO4nB4HJ/9SpVpeAmcYLN+QzbjGbQbPrmcxTJQndl4YRVqh+uAcFg6ir5/2n41OjKrZbC7BLbN8CbS7zog0t70OSMqbjXxsn8HEjj7Sxl84nzOeP09hYm0tPT0AlGIPZ3uZCIvtgqXcHSL57uv4y7+I8+H/wP+BdQSwMEFAACAAgAIXB7UBUeYBujAAAAfwEAACkAAABub25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IXB7UB9UimowAwAAxw4AACIAAABub25lL2ZsYXNoX3B1Ymxpc2hpbmdfc2V0dGluZ3MueG1s5ZfdT9swEMDf+1dYmXhcA9omTSgtYv2Qqo2CSGHwhNzYbU44duaPduWv3zluS9nKFr4ktj1UTey7353vzuc4OfheCDLj2oCSrWivuRsRLjPFQE5b0dmo//ZjRIylklGhJG9FUkXkoN1ISjcWYPKUW4uihiBGmv3StqLc2nI/jufzeRNMqf2sEs4i3zQzVcSl5oZLy3VcCrrAP7souYmWhBoA/BVKLtXajQYhSSAdKeYEJ8Ba0RCd7Qtq8igOEmOaXU+1cpJ1lFCa6Om4Fb3p9Lp73XcrmUDpQsGlD4dp46AftvuUMfAOUJHCDSc5h2mOnmKw5sBs7p9iL53EvzIqclgz9YyOwsVLu4TjhHI640tjOEKtpVmO+ta0J1QYnsSbQysx8CGkmYUZenarHvydOCFSV5ZK27bVDhE/Da4o8T2YZKI2jC3fyVgJjG3lFJZJMeZsSAseop1eg+yj0F5EJrQAsWhFxyWXJKUSkwuWCsjWusaNjQVbJbW/lD7UQAU5k4DVx8lRGt1aD4vKcqoN3/RqNWN8ZLP2V+UEIwvliIBrTqwiGF1X4FPOyWYKyESrohrFErHECECLM+Bzzg6qUC2B9xm6RBOFQ00sxVJwGyx8c3BDxnyiNHI5nWHh4jiYwG8+CFxSY26hdOXjTvpl0O1dDYbd3sWOXyBlMyqzB8KxnHhR2hfh0wWRyq70MBwZdYZXSWHAqrk6a2s+Pg3risY8P1M27vANFE7Q58SvA7KBfsGUv4yVhyT+jx7UNpvTWbXR/eat0LjFAVMSmDiRYUsCueyANYAZlURJsSA0w6ZsfNuYgXIGR0KDCGjzeA+DPpZp9TaFGTZJpRnXv0eyhcRGmfWVLnwyGfHnXyvqdkYYs1Hv9LAzGpwPRpdXo97FKJxGa/V4a/dMYt/Ut/d4f2i8xhZ/cto7rxP5IQahVoZ6aS3ccR2p4891pE7DmXSycR7VcgF7zDTsGewyAgrAInhFFfOUr4JQbc9cMX/NhvkHVv/6Pglrrz/tHQ0+HX/p/u+74KlxCG+rO1N8516TxFsvQH6mAAkFXqv8obi+NbU/vN9N4u1TjQbS7l4+240fUEsDBBQAAgAIACFwe1BxV5SdFQEAANECAAAcAAAAbm9uZS9mbGFzaF9za2luX3NldHRpbmdzLnhtbI2S0U6DMBSG730KgveQTY2asCZu6I3RLNle4AAH0gx6SHsg4e2thQ1UiOtV+///19OeNjInqbwWtZGkNv7KFzeeF6VUkj4gs1SF+VbOmiezjZ80zKSClBSj4kCRrqD0xe2bG1Hokv9RZGtey+SQ4ljmYf20ja9Chhr328d497wE1FBgkEB6KjQ1KrP53Wu8iu8m+WE6bUhkfnYHGqYDg2bBusEoHNe9b6DFFyUrYNtnazCaITnn9ExJVO81GtsuZ4ocSmOJP/p4hH0J3WUzcwZmnCXkKCsU6znEOT2moJWFU49djSLXaIv8EvskKkhKfMcuIdDZ5yUy3H3R7ml7x6bCD8pQ1JqqmqNwIrmHGZ/Bzu1XFl9QSwMEFAACAAgAIXB7UNebcJYrAwAAbw4AACEAAABub25lL2h0bWxfcHVibGlzaGluZ19zZXR0aW5ncy54bWzdV01PGzEQvedXWFtxbLaolwolQTQfalRIEBsonJCzdrIjvPbWH0nDr+94nYRAA10oEaiHKNnxzJvxm/FztnH4KxdkxrUBJZvRfv1TRLhMFQM5bUbno97HLxExlkpGhZK8GUkVkcNWrVG4sQCTJdxadDUEYaQ5KGwzyqwtDuJ4Pp/XwRTaryrhLOKbeqryuNDccGm5jgtBF/hlFwU30RKhAgB+ciWXYa1ajZBGQDpRzAlOgDWjARb7zeYiioPDmKY3U62cZG0llCZ6Om5GH9rdzn7n88ongHQg59KzYVpo9GZ7QBkDn5+KBG45yThMMywUuZoDs5n/FXvvRvwnRokctkw9Rlvh3qVdguOCcjrly2RoodbSNMN4a1oTKgxvxJumlRt4BmlqYYaV3YWHeidOiMQVhdK2ZbVDiAfGFUr8CExjojaSLZ/JWAmktiwKpyQfczagOc7EaU9GZEJzEItmNCy4JAmV2FGwVEC6jjBubCzYspO9pfeRBirIuQQcOU5OkuguZ9hKmlFt+GYtqxXj+UxbP5QTjCyUIwJuOLGKIKcux18ZJ5vEk4lWeWkV1FhiBGDGGfA5Z4clQUvAxxJdYYrcYSTOXyG4DRl+OrglYz5RGnE5neG0oh1MwK8/C7igxtyB0lWNe8lxv9O97g863cs9v0HKZlSmzwTHIeJ5YXeCTxdEKruKQzpS6gwvm8KAlWtV9lZ/eRvWc4x9fqVu3MM3kDtBXxN+TcgG9A5bvpssz2n8XyuonDajs/Kg+8NbQuMRB2xJwMSFFNUK5FL3KgCmVBIlxYLQFKXYeNmYgXIGLUEgArR5eYUhHse0fJrCDEVSacb105BsIVEo057SuW8mI/7Sa0ad9gg5G3XPjtqj/kV/dHU96l6Owh20Do+3qmcj9lK+Xdn9VfFQ2Mdvp+ynZ92LKoQPcO+VGtNNKsENq3gNv1fxOgtX0enGNVSpBJSWaTgqKC4CcsDev6NB2foXAJ6clDBbrzwo7+B4/Pe73tprs00WSMJz8EG71ofKBCTdk/7X4XFnp0xANSredhT+lYnwtHoliu+9tjTire83NbTff0ls1X4DUEsDBBQAAgAIACFwe1COc/b6agAAAOUAAAAaAAAAbm9uZS9odG1sX3NraW5fc2V0dGluZ3MuanOr5lIAAqUcJQUrhWowG8xPKi0pyc/TS87PK0nNK9HLyy/KTQSrUVJ2AwMlHZyK88tSiwgoTUtMTkUx1NTIwskFp0qEiSZO5i7OlsjqChLTU/WSEpOz04vyS/NSIMqcXV0MXYyVwKpquWoBUEsDBBQAAgAIACFwe1C8fTX3SgAAAEkAAAAXAAAAbm9uZS9sb2NhbF9zZXR0aW5ncy54bWyzsa/IzVEoSy0qzszPs1Uy1DNQUkjNS85PycxLt1UKDXHTtVBSKC5JzEtJzMnPS7VVystXUrC347LJyU9OzAlOLSkBKizWt+MCAFBLAwQUAAIACAA7B2NQNmFYAkcDAADhCQAAFAAAAHVuaXZlcnNhbC9wbGF5ZXIueG1srVZdT9swFH0uEv8h8jtxS8cGKAExJLSHMSF1bHur3OQ28ZrYme0Qul+/G+c7pGxIq9Qqub7n+H4cX9e7fk4T5wmU5lL4ZOHOiQMikCEXkU8ev96dnJPrq+MjL0vYHpTDQ5/kgpcAlhAnBB0onhkEPzAT+6RncJGZOJniUnGz98lyjtztTss5OT6aoYvQPomNyS4pLYrC5RoRItIyyUsS7QYypZkCDcKAolUYxGmwl+bvaPymUlCzz0D3kJl5+8Y1ScvxrPmApFi6UkX0dD5f0B/3n1dBDCk74UIbJgIgDlZyZku5YcHuXoZ5Arq0zbwqyBUYUwZhbTPPXPLFuXC0CnxSOaxT0JpFoN1ERIS2fg1nQ1BhGuuaiXAt2BOPWJnbWtdetkUdiY6lMkFuavQO9hvJVLhu7T1/j05E7G0TpuOaTw9ysfw7Xidj/dbl+2QsNqN8k3Ad41If0lmnk6DDXb3U1tjK9rGR7V3JRBwFv3KuILSv39oTMF+QasNW5jZOVxcBLuDTHQuMVPtbhKF0a9m4rVLcSimuBbUcbrv7qqMgTbZbYCZX0JRq5j3xEOQXppTt15VROXh0ZKyxdAj2aJVy3aSuIV5s0uTsH3pT+o1a81O/1hkL+B+N+YREbU24COH5jqOPgRRragCLXdpckyVuuWcXk843ae8wDUzdScCmYCKOYSoCPPshM4x2dnoICoppdAlyNcL2Fg6CYx7FCX7NJMN49SBNytRukqG3cBCcyGA3AW3NB4EbJQvMUOdZhgPgZfFerrcdoeOWjHTZitGjE+PQC3JtZMp/W6UP5qS5tJJ+5fQeHzmHPg3oJuMt5MP8NcRoEgziaubC9jUCnAtPHIrVgOektroZDvGJWV8+jQZ8aXooZ0wznUvDOqss4zkOJs8qr+Yc59nIJ4QtyxNz209oeHlY6Cjh6Xtjius7nlVZrPhvcAoeln8NFksstRNDqXefvD9f9hhQizgZB9tb06Edt1I0dXBdat+qX9uO5oaqtVLJ7JCkvLoXFaaaBx9RjpGSuQhHArANq+l1gvP4RgFzEthiRotTPB4y88k7fKhzvji76FL+sLhosDauh2rjKpY3XEd1wJ38aH2Q2kS8eq7h4x9QSwMEFAACAAgAI3B7UHHI3M98BgAAphYAAB0AAAB1bml2ZXJzYWwvY29tbW9uX21lc3NhZ2VzLmxuZ61Y3YvbRhB/D+R/WASBFtJLUkjIw52DLO/Z4mTJJ63Pd/1A6CSdvZysdfXhi/tU6ENfCv18KgSStimBJhBooWDT9sEh/4f6l3R2JTvntEHSXR7OSKub38zOzG9mdrfv3R8HaOpHMWXhjnRr66aE/NBlHg2HO1Kf7L53V0Jx4oSeE7DQ35FCJqF7jatXtgMnHKbO0Ifnq1cQ2h77cQyvcYO/vXpH1NuRek1bVhRsWWpTw3ZPk4+waVsK1mVTNWzdILbV7/UMk+CW1CAjH8V0nAZOAjYhGqOQJShOJxMWJb6HaIgS+BfHdUEDPaYBTWZozDx/+0ahs9wEa0/VbVDPn1fLqqaSI7trtLDUwKFzHIAZbuT7IYp8x/Ojy+jQDbMrawV4i8aXRx/IBAOmuZfrUUwMCy17oJKO1FAAk7vqjCYjRK1JBNFE/tQJ0tynRbzL1DVlZc8mhi33enazT4ih25rcxJrUaDruaZm0YnR7sn5ka0bbsJtqG8xi44kTzpDGhuyj6J3379y9f+v2nXdrAVngR20TCgmk2zcrAOnENDQb0LBm6/iQQLap2fyvHiIdbNQTN/pEU3UIZ/FQT7pn4gOpsd+Xj5CWzR+qpdJ908Q68ERTW9hWLUEa7hgNC9IcsRSNnKmPEoam1D8TFPHDhEaQZwH1xAeXwUKYlqZZy+jKkFMmtoipKkQ1dKlhsSiaXc+ZlyYjFoG6GHl5KntCJ08y/n0S+TGozlONcbYChz02dmi4Va56oGuG3BI514Vkl9vgYrLeFCBtwIsMn8L+2HVQcRYGzPHQCfAKUcNCzmQSULeoIwUNeoEzK7XClAeq3obcNzQLONxarQB5s8WvgDLN5n/WRDFlC5tS45AtH11A0hZpz4VRks0fJ8jN5j/Vw+mo7Y4Gf4Sb0VzOE/Tim+WjcIQ8AEzrYfWwnmOUiUHSQq3vyZY1MMwWr6wJFDsHTZw4PmORt5Gw50NbBqzqigGcUMg5cN461sCQKhQ6WRT5blIOBlbKItULisFeIRdtIooEZ9c4jcHpUHYCP/GFtZRvxXFFdh37JwyoFvjONKcBaBe8K814Te7rSsduknVx1Zw0dEcV5YCn/0uV88RIY38j/UttKtDspnEIhUZq7HWW3+vtOlLGntR48XW2+FZvo+WDOpJH2ILyvvyuTEaXD9S2LCIG5XBVq1a10HV46QlmxZjAM2tKWRrDCncPVCwRnXirnhoL7/cho1VZe0PJzVFXM8qQTqHBQzL6Uaki6AgKbnGG7ffVD+xdWdVEP389DZ2ZmIccb+qErg+J5zo8vjP45lFPfOMUEPo/SemnyEmKDnCtaB56Cx9eq2vPRr95AzucJPHHk6RMNXdYYf5FrOB0f6MJVbZ+Mf3rcfWtRObcgHvp+GwM0nViVGrEJT1VPVpv2xIrbztNFYpXk7LqEhgmH403kpfPoTvSbPEFMDlbPKuO0OFGC8UdWj7Rv5JT9V2Q6eUdEFqkGp7UsFs3CoC90fJ3KPPu8jdwrHiEkQ+Fw5fPs8UDipJo+RQ6/vHy4aw6uNWB0IktZfMnYXW5A3DFxp4OeD+qLj/ATUsl0NQG/nFMk1JnihJRuX2LCnHxvn1uOt7oX0QlGpisA+BwfYIN6Bjs9ypg9rt45YG862zsZMDSwBMVJaCnovOAb9Ox/9+5+yRiY7EaOPGKUXnnu3cZK/LNmbnSXo1xbV0UKsfnXE24eJQsLJswJSmyrvDRqpNmiz/Qcbb4qqIg8Iq7QyPWajorCJYsn3L/wuQ8Q6fZ/O8E8qnCRF7A5ofAFt6VAbrwAuGIpxSwxhVRXrcMTrIE7fez+Y+ILL/soj1+tu3WAuPzJJRtvAb9UGeJH39cG4TvaY1h5en34nMIJTgpLIfrN0WqWbaxuwtH7JOTMgkiNzcNb3dUpHSWP1QRLI7wK9FutvhZgXM5/JZKq8CUt3JQdvKePGZjWNoq10v4TZpII5kQWel0gasWH7qXz6DAny6fjOtgrFJRMfomHDYLnissjWCCITQJfITvO5yddVD5/RTUcXFk5EO96EzZ4nGtg+d5QBFhiO2IIne0nNcRXd/XQHQfuyjgv3XkX+/U5HLdlfuEqD1bbrXExRa4J6DuaT7neHBAdosbroANWVUwpSPr0IZew/M9mtQFNDFe31jx+xhx96Exh98L//PZL2XyovOvijzU0Py9oJfO8oPpJsj6LRY3yts3zl0w/wtQSwMEFAACAAgAI3B7UB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jcHtQTyj780YFAADXGgAAJwAAAHVuaXZlcnNhbC9mbGFzaF9wdWJsaXNoaW5nX3NldHRpbmdzLnhtbOVZS2/bRhC++1csWOQYy3ZsJzEkGYpMR4T1isU0MYrCWJFrcevlLstdylFOBXropYe+TgUKFH2hhxbooScZaA8K+j/UX9JZ0pYlW7ZXSRQ4zcEPLuf7ZnZ2XiTzm89ChrokllTwgrW8uGQhwj3hU94pWI/d7dv3LCQV5j5mgpOCxYWFNosL+ShpMyqDFlEKRCUCGi43IlWwAqWijVzu6Ohokcoo1ncFSxTwy0VPhLkoJpJwReJcxHAP/qheRKR1wmBAAD+h4Cew4sICQvmMqSb8hBFEfbCcU70pzLYZloGVy8Ta2DvsxCLhflkwEaO40y5Y762u3r1bXjmVyai2aEi49okswqJeVhvY96m2ArMWfU5QQGgnAHOXV1YtdER9FRSsO0spD8jnLvKk7NnmseYpC/ACVycKQqKwjxXOLjONijxT8nQhW/J7HIfUc+EO0h4oWFvufqvqbNn79YZrt/Yrbq2a2TADyLWfujOAXMet2rPIm9I3d+2WXXft3f0HTmNGhLlRZxi7VnKqM2Ke2A9ajjurpnqpNiukWWnUzTDlRq1Zqu/NZFplr2nvVp36zr7baFRdp3mGguCdiL18bjI48xDEIok9Is+C9TSpm4FQ4lzMSqKgqDAcd4grtinkzAFmkljoo4h0HiWYUdWDPFqC2nNISFSSEfHUrs6RgqXihFhndBkhmAbKzjJwaW2UgfdXJ3afy9SP7Wy6oXkoKhHmvarovHHr19ZH1q+sr19t/jQz81gp7AVQaODAUtvyufGlUzGqt409RbtQxsi5XR4kjLWSKBKxKmqrU9XjiyMTLqHJHwg+Uaz0NWoL5o8cRsI28es4JGP1uXVI+TZILlvoAIKUgSsbEeGohTn0BKrAvd6IQCZtqahKe8H2iXQpppgh4IOmRVCtdcHdXoBj8KEcXz85WV2HveIHdaGI/DBzdrZ0qWiLUdDSffEpR+1h/0duhHKDf/5AL76kw+PPOFLD499NQE9IW1JFjERFwnzUEwli9JAgJRAEeRLCfwFB4x0HHcQiTFehKyoks81QckT8TRNFe6AiTACpw5ARlWn4OKHPUZsciBh4Ce5Cw4Z1KjP+xZmIIyzlGSk+tfFW1kec+pb99JbeIPa7mHszkkNSkDBSc+HHPcSFOsWBOzycSJIeik/99J7J3hZf/hhGeQnn/JpOY4Jf0jBh+HXSjxwyRj3HI5+PllkO/loLjNUGuJsmuk7elBpSnMKRZJxww4OaSnlCTAk9zJHgrIewB31d6rLRpSKRsJIViIxavryFGR7CNL3qQP0HjbFPYiPKpeWVO6tr63fv3d9YzP37yS+3rwSdTDxNhrW6bOQpXzq9mqHOzbDXgC6dZI1xs5p5xVRrjJwyQBpjz0+4xsALc+41yCum3WuQV8y8F7DbIg519fAvRML0RyYDuKO3Wyq7zvuOuzeFIA3pi+NKPqdHqemTVTpg3tTBamfY/8tFjx4P+z8gd/B5De04sFIzSfedYPCn7iyD3/S8Muz/3EOHw/7fCnonjF0mDLXh8U9lVNW/TcQfVhxUrgy+NZF99Li0B8z97x2j6U9vuoncit0wES8PvjZyUGXwTf2hieSLL4bHX9UfosF3JtK72eTYHJsaTWB1mAQ6WWeDWYDREEZX/62o60bZ/JpbwtxK5dtRtF75cTCrevMpWq4uOYcUik04t/h9N3rLPE/pf+z2m/2yZNj/1aghVGDYf6P5M3kSLbvmPGhUt96BgnVDPZhdjd4gT7wyHr2GnfwOou+ElNMQ3KofFkcfT4prq0v53PRbCwvANvkxqrjwH1BLAwQUAAIACAAjcHtQrIWIeGYDAACjDAAAIQAAAHVuaXZlcnNhbC9mbGFzaF9za2luX3NldHRpbmdzLnhtbJVXbW/aMBD+3l+Bsu+lq7rBpIBEKZOqdV21Ir475AALx45sh45/v/NLEgcSQrGQ8N0953t5fBax2lM+OIBUVPBJdB9NbwaDeF1ICVwvIcsZ0TDICwnzQmmRTSItC4iGzkwwId9Ba8q3ykhK2YCmkygptBb8di24Rl+3XMiMsGj65c5+4qG17EMJDA0xP+2nB7Mha6iPGY9m46fxNRB/xreRWV2Atchywo8vYituE7Leb6UoeNob2u6Yg2SU703iP0bzRecBjCr9rCFrxLQYm3UdJJegFJiQvi/M6kUxkgArT7rclRNMfdTl7E9gB6qotrDZV7O6YDnZQrPIDw+j0fy+256j92ZXRmZdBmj4p3szxwtwBPkp5yIv8s9wJJdiawraxDzdmdWLYYKkeP2uB5iEzEG9XVCMptgGIVNHxTuzuoy7aul/hkMiNndbCvZmmnAyPQxDEgZTM2TiYblzOrUTH38KjZcJphvCFBqEotroDTN8I4Uq3TRltd1f+KA8DX15SW2yEqzIYO4CDtw15bX9fP5oB0votJIFEUo4eGEQYi2sLV+xrmeWgbC2fDft+sPZ8TyCU5UDlYx4JL6dl+uPWuAEt6nXlrtSa056MfdcBaF6QWmTiRSmllhLmoHpWzy0MhfS8CymmJMD3RKNr9NvY5ccbTIqHp4oPNfamRVrqhm0EW4tCqkwGFSvfLa+cC0aB3FPh5rpF9hon2pTVjfFPBdhNcy2n+neW1U1tx9ofEsmUUbkHuRSCKaigcdNIhu0e5bPIWZc42MK8plvxLUgLjRcfYJwl/Bac6I1We8yjKnzhKqmrrPtDYz9uW2d5UWWgFwgISiUjGzKnN2ObncMv3pF4QPSUulZ0KF1UL1Df5xQVpkHEk8CIHK9KyngNk6TFUxTBgco50ogsCl35RYrvABtGRuGeQYGl7+dk4FBQEo/hmqyNMdTIG+xX2FYDccnmn7ea5Iom1hjppQDvg6lMfLLQWnoGs5Iu/dUajhGfVsBsVWNapJCi3dNZHnF673PnRxgxmlmRxAqguNbNA7DhMh9VayyrNaZvA7BPFyVs4pnLZouiBm00/s2iNWcTtklXtDpRgKEE9YKb4I34BccE0Fk+lqZNB6FFrVDY474btqBjaM+y3U8DESuOVUb8Df+OZn+B1BLAwQUAAIACAAjcHtQZ8A4cUAFAABhGgAAJgAAAHVuaXZlcnNhbC9odG1sX3B1Ymxpc2hpbmdfc2V0dGluZ3MueG1s3VlLbxs3EL77VxBb5BjLdhwnMSQbiryOFtYr1qaJURQGtUtLrLnkdsmVo5wK9NBLD32dChQo+kIPLdBDTzLQHhT0f6i/pMOlLUu2bFOBlcA9+LGj+b4ZDuclKb/5MmKoSxJJBS84y4tLDiI8ECHl7YLzzN+++9BBUmEeYiY4KThcOGhzYyEfpy1GZadJlAJViYCGy/VYFZyOUvF6Lnd0dLRIZZzoVwVLFfDLxUBEuTghknBFklzMcA/+qF5MpHPCYEEAP5HgJ7CNhQWE8oapKsKUEURD8JxTfSjMyipiTs5otXBw2E5EysOSYCJBSbtVcN5bXX3woLRyqmOYtmhEuA6J3AChFqt1HIZUO4FZk74iqENouwPeLq+sOuiIhqpTcO4tZTygn7vIk7Gbs2PNUxIQBK5ODERE4RArbB6NRUVeKnkqMKKwx3FEAx9eQToABWfL329WvC13v1b33eZ+2a9WjA8zgHz3hT8DyPf8ijuLvi19Y9dtujXf3d1/7NVnRNg7dYZxq0WvMiPmufu46fmzWqoVq7NCGuV6zQ5TqlcbxdreTK6V9xrubsWr7ez79XrF9xpnKEjeidzL5yaTMw9JLNIkIPIsWU9rutERSpzLWUkU9BSGkzbxxTaFmjnATBIHfRST9tMUM6p6UEdL0HoOCYmLMiaB2tU1UnBUkhLnjM4Qgmtg7KwCl+6PKvDR6sTpc8b82MmmO5qHnhJj3quI9lv3/v7ayPuVtbWr3Z/mZh4rhYMONBq4sMy3fG5cdKpG9bFxoGgX2hg5d8qDlLFmGsciURva68z0uHDkwiU0+QPBJ5qVfkYtwcJRwEjUImENR5CAjW3uoAPISgaxq8eEoybmMAOogngGI4RMW1JRlfX+7RPtYkIxQ9DfYUgRVG1eiG/QwQkETY7LT65SN95g44OaUER+aKJrRJeqNhkFK93Xn3LUGvZ/5FYov/PPH+j1l3R4/BlHanj8uw3oOWlJqoiVqkhZiHoiRYweEqQEgqxOI/ivQ9D4iEEHiYgyKcNSIWkOQ8kRCTdtDO2BiSgFpM47RpSx8HFKX6EWORAJ8BLchQENcioN/+JMxDGW8owUn/p4xwwOr7blvrijD4jDLubBjORQBSSK1Vz4cQ9xoU5xEI4Ap5JklxLSMHvN5myLb34No0KEe76h25jglzRKGb5J+lFAxqjneOXzsTLLxV/rgbXZDu5mha6LN6OGEqdwJYYTXgig3VKeElvCAHMkOOshHMAgl7ptdKlIJUhMgzDU8s09NHhI0+ypDfs4WExCklhRLi2v3Fu9v/bg4aP1xdy/n/xy90rQyYrTYFibMztO6dJ11Q51bmm9BnTp6mqNm9XNK9ZYa+SUjdEae36ltQZeWGyvQV6x3l6DvGLJvYDdFkmku0d4IROmv0eygHv6uMWS773v+XtTCLKUvriu5HN6d5q+SmUb5blNqvXuVqmdYf8vHz19Nuz/gPzB51W044GkalPgO53Bn3qWDH7TG8qw/3MPHQ77fyuYlrBo2TBUh8c/lVBF/7ZRf1L2UKk8+NZG9+mz4h4w97/3rPY9fegG8stu3Ua9NPjaKkDlwTe1Jzaar78YHn9Ve4IG39lo75pdsTG2J9rAajD722aWwfRnNIJlNbwVndyqfm94CMytOd6ONjX1HR+9sk+ZzjafNuXrJnNIob1Ec8vYWzw/3t3F/I8jPbUE5LRZjZokohr0lob2sP+rVccvw/7+Vstl8haabtV7XK9szfU6qN193IoauNnwmafRR8ATn/mOPked/CJjAeSTXwttLPwHUEsDBBQAAgAIACNwe1BC2a7OkgEAAE0GAAAfAAAAdW5pdmVyc2FsL2h0bWxfc2tpbl9zZXR0aW5ncy5qc42Uz0/CMBTH7/wVy7yaBQ069EYAExMOJnozHrqtjIWubdpuMgn/u7T8artXZe9Cv/v0+/re6NsOov0T53H0HG3Nb7N+c9dGw1pTosG3rk4Ceq31WJKqwB9VjUlFcewh7WnrWd5dCMg4psY06961rbT8YqbfLBGRNs4BCwFoEtrcAuA3oG2gzT9ncWDVdajJanTWKMVokjOqMFUJZaJGholvhuaxS/Rg1mJxQF/MA6BLlGPHdJxOxrNxiLw4PqQ6bC5nNUe0W7CSJRnK16VgDS1C+Vcdx2L/ydfHWp7S6dyxI5VUrwrXfuL5WEeY5AJLiY95H+c6QJigDBPLt99ND3WM+wV5dFvJSp3oyZ0Om+aoxL0ujUZpOr13Mbr36nUz1dHnFN6oUDGcoA6La6wYb/gVH5ALVuqO9NDZUAeIEoaKipb/cvqw2jbUPTMzkoyJ4vyvGOqwmV4znGvGvGu2gq5oHZov0HDwNAVfb+nlXUB5CSRCiRmgQRPNHaOnsyh/1Oj1Z/Rl331oxObBM/+ddrD7BVBLAwQUAAIACAAjcHtQ5V0Lw2IAAABnAAAAHAAAAHVuaXZlcnNhbC9sb2NhbF9zZXR0aW5ncy54bWwNyjEOgzAMAMCdV1je28LWgcDGyAI8wEqsKpJjI2JV5ffNdsON868IfPmq2TTg8OwRWKOlrJ+Ax7483gjVSROJKQdUQ5inbhSLJBu7t1jhFLr52rk0OK9U2jzUswsnfE3dH1BLAwQUAAIACAA5o3hQ8t9IJkM8AAAwVwAAFwAAAHVuaXZlcnNhbC91bml2ZXJzYWwucG5n7bx7WFLp2yhsjU3RlJZW1mSaZprloWzSLIXykFoqncs8MJVmpXjA1BSBpixTS0UKMg9UWnZU8wARCtNRkNLKUVJUUkFSRBIFBAQ2NDOF8/t9177e99vfvr797vcPL1xrPc/93OfnPjxrZe4M9Jk7++fZenp6c/18vXbr6ekb6elNz571o+bOjt4HyZqfaQm7fTz0KppNBzUX+pFbA7bq6T3O/Wny8AzNNSDONyhBT8/ghfZvWmPs3XA9vf2v/Ly27j0dJujedTc8CrlokrJga+dSR68vn4o5z3+cH+sltzxgeXM+rNfbF3Lx7LxWjy1ztwcusLD2NcgcsF4C9d+2a5fhGCDe6rXZu7TXh/NLzyHfnKb4RV2gv7Fa74opeMN582awhirs6BAWSB+qmMH74MxOcs999g+gJMH9fVFtFRVKCRJ/KKqtIdvBMaz+ycRrF0r8qLgSpfwgnGwWarDWi7wjnj4468PC8ZRKX9rltuJpenpnxrDNN7jVvqd5xclNMzQ39Cy7n0Wgv4yQhdiftHPGP1h0Jfj+oPmvKvvULGkPUiEQbdNcnQnblA5vm6sdstB7uvbx+v/ZT9GTtBDWZmF9wmjfq+yf5qMvzVhi7OS89+hr5yx9Pb2N8UKKYqRtfKsXJ5j+ceflJaxVGqF8SueG+sxHB9AX77q8bMXXcYctLVm7v10wusjJsSvmuxbvpfa/dWr7uO6WrwY5Y4L/hnvHvTinditzXBh7jzZetNTQFvjRqdDayBIm32WlQSrYvtR3nitbu8qZR9hdVheLYhcA9PR+389YZeTV7KIF/+uDiAUAS95SLfZVVy/SCN8gXfu/4IIW5v1crWKrl+rpPfFsYw+u+IvxcBNAm1jDKLmGN9Xb7j8+6oXWsBOz0+oi7ed7r3Pma7nl74FebhlV9vPmbVqergV4n734EH1yeLGW879bLQBUx5YAEamjn9+XZh8IS+H29TTAcTCZmAmhHvL4Cs5mB3o5mSMb45mAS9xIT1BqFZy7deXKc75/i/5auuVWZ+4jYs9Tux/NgGkHsT8Wlp2ap7s+o3709VKTXHNQz1PpM+tKinyo7TqnaI/O/HyC9Nm5mYZNsF/NXSFnfTckXdJqw69GWeljzTWRLQ5S4N3ZvxXSwubCenQAxyHpPTMrGySdCmBi77vdgbSU8u90PpdZmbdcy4U+tFZlYMfWTH12wgZ/Iw9jXkHS4AOcLarXwaX3F4zfJFSAqPIjsPMTrMve0VyXpLlxUnRY+HzQynjcBlwSoji6lPlu+7ki3OGUYKCFZYTn7AumSej8rYE2f+u/3yqjgWYLEGF0U3X3+x5DW8ChpG5Py4zDbmkTX0SUIOLZw81/S9v6pu+19a57l+MvxZnAzcMLO5LU83NJIfaFu2+shC/byxhezQp4ltfgILpnbIDZOKI7zUZwdKnwpPCcf5+Pzc6uUx6NyNyzdYHya41Y2IuUxTm62OSAChZH5ocE3GBiM1HWPLL/mz2wvXza0Vh6j36bU1S82QXyDh329/tbjxRcqxQbqJwL0iL7GsCiaw8SuXnpwwHrDg0QuClQ3uGPUt6Vbh1l6H2S7yeosFnpVutfsSes1k+dWD34WJrh1dV2c8kKWYciAUh7q8vvEUzy4FjzROgw4l1g0em7oao9i/ey/FLeVZ8oILcLXS1cwDr4kHf0TGsZEbeVJUE1NDOvbYz0CIPWFEdasLpq34QyzJbArukw5klhuOEZVol/JNy143Dhu8qrATYX3hCCR4Y4aBbn3RxXfx2b6QqIGVt7wT/Hx5x1+nM4OHsonhMZ44febZ/ArM64aGqtw8MYEHFdZnMZgpkLDVlRmJWvMjYSuZV9opXMLvjd/EWvgTLMGFaji4byYZCVqehlpotf84aqwdHL+WM2nNFyfXo1UQkwJJJ4r+/pKqcgsrVCzbxKlwRo9OYd/eg9s6gQXvyAK6Nnju3iaunzQxkXTD0BCat1LcGFNBgzSUL1PG7RVxzEJKzfm6vMw1/Ky0S1J999sYITN2UsfTO/zSup0B/LlH987WkDn7cX5Cm5cXC9q6PXZjfLiNcVGT7jNueuFOoi1W2F6T7pFEzXlzoDCfGXozs9PzlIymjOe55Hr45PO/Li8BSR5mdGbbgJFcWkqm1nrree4Suu6eaWr9CM3L2W1rt7ysjkxgcAqGTLtXjhudWFgXYF7gtHVrsO30z1Bz7urdJFm+h6J1TNbLqTsKCr7SWi9ebcfxnQUctHAdG9e/PB++4iX5s+jTfpGC9iTMEsJuESWWW+SZaeORR5ibwxvXSTyytbd3Zjvo5LTMYfZYlRl8OF54Yi3/TMJhYPxRnhP8ZN6EpUEb1psM9WozKDxm0t14x39BxzFiyLx+Et4+/roiSlc5Ja/UzA3Nal+Uc3PubcAUc/yXZfEeiua5ErXElHNjxzv53c5II49BxachDW2mOuIe6LLiTTjvFAmW2xflxry2Li1YCIbZLZ6Bd3dAQ0asX76a41yZX6u214a4pRH0Ey60vmXCJOh7BGjGk5tYizDTj66wDHzVDW4Vy8wiLmge9doMULG+eHmClD/Z/gMF3HXmMcBtL0C4GS+EFCVvpJFjEl50LCdl0H0XQnMzlHgLeQ6V8oWg6rlT77AF12KK9xPxSF5SURdHi2sSJ6U+6WZnzcQ3rm7ITPHokff3e2nR/D7zd3KR4eJUgubCTqjqa8gX145VYSahh6cPtveZ6zY8byLgfgP67tP7xiva4vHl2Z8eNe456jGwePWHcrzJ6+Y2TOTRhJJ/tmZQ+to2/S5WHakuJT6zLmdyVVv/VXVWpQCDfMHp4bxxROHjBXfjZe2j7V820YvFyU/YmQ72ni3JBNze6SXjNovCu5peEq/7YOAvHWcD07m4bHEj+TGuYWidnHUyUXoNVMDzNF6LDruu1mYPFpxJEXqbqIFNFfJremzDJQ2v4geHc+AL41GtNYMGbd1V7uGGJTqBH9x8BfU7brzqjvOHXw2c2kxhbOJv7TkUzjBFEjeVN8H4VuYdHWEveG2zg8ZTTdinh98nWi4TLazZ8K9kKk785DbQJDKkArvSWnaGY/kYDcV6GmkqrBUvOIBl2mj0TLy9IRUn2aqOPcjUNMh2re8895WQgme/aFhy6YyYfwt+DEuwYsWsKaqSyIbHWQkf3P1vi8CDAI/ZjU9/IhCP5zSLKy8OGutXvhv5ZN5Imn7BCaLRY2vWtvozRSVmj6NG/3cu7vd+jwYPUd95XttXaLk9ypz+7w1vLRU2ZNYOgJG+Y3v3y6Eg+Mw3iawNihwGfLjSeGb+f5nR5JMDn/fLeZp9kOsz3ICxHPdi5rnwd8fLhblzpVuCgsID12Ndw+XHjW03RTXiIn/pgTvm8FRuppLoo7Th55v5ypqwOusG7PhVgnUosXCKNi+Rqs+Sw94vss7i6eeydcF/K1FQXpBzC9odDN8X2hVnB9zpezSMcLQ48rb4LsvNr9dCHme86UuO9dLpzM1Wx2D09k+HGqst1UGwwwvikWfF17dutIrEwPBRdtPCp/YVUBr268YtRYG/n6nu6YEDqHdN2UaGxTwtd3zfAbhlU3hvCssom6ljx2u2GFOSn6SL2rIDz3svv8GEcd3+MVflmHjHnoDbpBnVe7TiCmPz9oxX+FiRtL3BDy8b7R/kYTqZBNfZIs7Lk909AspDtVniJuO+CoiWBPi4vflOj6QvSCWbZzw1BKcXZkS0no9sd5wpaVWemtum6Q3BIc25CoCSeXxtbHJwYU81rwkEBCYRrbhrnSdjlMVscMI4ck1/JFdWAyeHa2CojoTAqmv4914TOkKcNB1tX+H5ryIqovE/zxXcl7rTjxXApDUGuHx99x74FKcVM8fbeN8fgweu1262eV9aImOOaTNhRFssHyPds4coK/JI7mFJRMdmCMw105Cv8ec/fUUylwiiRjT7hRT0y2HQvUnmauTEo4vm3EJAilXsxKhMLY5Y9Qe0RP5AJOJJ9xpqvHLArLSIKRoFEsJXfKHis9gWHtckppgSFECNC9lpck/OLytbQyCp7GAyrDESl4u0K+ZidEu8+BwRnVB32dDseCwDFC6Xaa2TTErvc20o69VuHLGAoub8eSPE4krX8I1Y5ksUYcM6ZEeWDrelZWOjcddALDw6pg+Syc8RhXCz5cdtrJteWp0xLwiXdsG4aD+QGUmqsPxLE4yIJd6Ko0f3tBit8omoFA50HrFNFkqilQRxVGgAVFjuw2yJ3rXwYUyN1sSCBMATtCKXroKMSMY0bS3obNTUnrKFwuV4R3cPsPBXb6ZGwaDwISgIxEQjgCqki5BCUNp7wnFA7DUK7RusEjQmSgFM1Lj6j+CYmKORdOilJVL/hY53swxoXvf/idtUppph8USS1+GBWMzvNDhBeXPg+XfZRzkEE+eLcRN+z+ReGV6ZLTt0Lx/4Rs6lO9FGlnw7UveMPzOovozJwRLAcg8xPtbQb2ofMAyB2bvW4EVCSQQBAPQkdseUCXgvNUFR8Rarv9foTiUla62wU3EGIQ3djtyG46G12KekN3+Ic6xVsZd/mnr/cTio1FXSUNM5xkb5nczcNKfVBHnS8tsSCcJ/efULjPq76MLAwisAMr2PutrASq0tpExzox0X1tdYXktOLIcmKkLASPLw2N6Uj6BwUHRM0p1s1vnVKSUa1Qpp81y8/6jyCeqHiyzP3OECG0pgveZ30ChIJML5v0HXxvfiePtWexHf7BkAqmG3JtFNZaHn5bdoaW1F70JFJ4FgnOwi4AuNhu4ch1FbQnqMaXRlYJqjI9BZerbF3ZW1mBmBeLYRsvdgXoIFWUjCUrzZ0Eay+p4s5taDWXzJd4PWH9r/dMvafywatpPmYUcXuwSSVVJX/1IsPQEdTzmO5jJaGXm9rhBsfGB1sZuXujiaG80gVj6y4xxNYCeVgFH9MIV6uUuJiW8nWceEZ8+ZT8E8O/AvDbfkZr+djZftvP+b9W5B5JG//8/jVsOaNu9y01kN+9Mgi40muNJdbPtsrOQF5mdxDYA5R1dLasbizQ8W7laILL81UFfxDpyZSBbtX+BXaYhmnVafgFC6EiPGt9h7AVgntuUV1839f3t8ddnrfA1EerbRcPX43r0mX7z/SeGSzrdsT7PD/5553n/f/Yo8eZlylBjLAl8w4umhvkwHbMzgzw9qBKva6+75llH3Qs6BhtVDeOO2EFN7nU8yyW53+czvV1zQOkcGAQfQ4wKDY4xvVEi7jj2Mie7hKNRoew2/GWZd3UbhtvH3j0465zFtKlgrblyYVTiPKvdSmmLjceR8aeLbv6gzLRdsahJWjYDXvM2Pzw53g6EvILh/Jo1sdaQYD3cyeoYcZDane547ZDQe9jQd4v7rqhyQE6/qjV17qn7eb0fZl54SJqUTpPRQLSrRpCAw89ztt9E9x0/gqgsDoKnRfuHoRsRVQrVZHD2YauFF3lvWzHfgY+lLlzGSzPY/nKLXiKL42ZhEzHcnvnC95lPIwKWls7vMcqnOTWfmWRAIaPQOc1Vvpu7JkCIjy/Gzzgs9Ijn4/DiP3fsFxnwlJSnF6nsZsykg56klEGOw4uMqTfsTxMyvBqL25k5QtqoSs7mmEtGXZsk59gIVPk5Zf5DpXlkXXe/xNO7j4bFnYuKXSksFJgqg/t66loYUbEvxPOfYeFLNIvzEq3KxRvm/1bhMaLoKHaHQZldoHA9IDXw9KmqoA+0JiPdKLsqE6zVhT2dMQSoU+V1h2EkSv6AknEVrS7DRbuT4vXDRwHyzYJn9neETyqsjPhPJliNx96noHEHF5XcstPJOU3PsRftLQg/3Gg8Vk2bTCyVYjSNUqSnxZs3LEFAEsY5mvN8o3GODnWX5WiYJfVRVrAV5Ndn0CzvGlpWY4ZSq4PuqNbGRu+PuVWpqcGlCXj++LF1EZI/en4DfvmzU9xXbLimz950szuj6UqJa/IQgp8Q8S8+bL9Ts7hl+7+zZ2+p6jcyFu/tujPH8Ss69200uNPnFVmM3N++wq5Vxj/afH/5ptMJXxSQGRTtBVnhzANWRaW+Y+XH/V4feHkm4/b/qRrhN3/74rBmskyuJtwU5gNe3LAxZEy8coxLE01hgfZUpUsKkJsnOWbv+7WNzbyJ92R3WmSGnzDxCO2/BGseP2Ogi91lQjBUPkCdJk8dMmfZhtT4zvRBlG2MbpLwG9xlPHbjLNeXpSrOmbtUu47L8VVtxITiF4uguluxEWWWzlc3Uzd1fssjaGrpwlZ+mjct5rAS9ICgHoUpGoUyT13Wl2sL/q23DFboxK3FNgogzrJEJId2Dx5SOCuL196X0i7e8jJwrAUpYVGvcICv6lgzQKALQALXzjOfRarGoil7P1lXKM/xO9+KfC272dp4EXUZK569NWDSkqqLQ7n/TxX9TmXkqyANSh2T11/tZGTrKWMSpc+8v284/xwcZxmO8hGjcWq3nLFDEsLKVzj7uF8ejUJTEZAphLl7/383ExDB6qzQNHVYwKwnW0GQk5SFFJvj6xzKkKXo1RYycqYwql1e9BVRcNS7lYUaVn1O0eWCYBUFAEvHVsTXTqF50Un0e/wjhZY7+cBBhEHp2Ic+Nh34ipEdvVrJRnBEHt7GMBpvYZKgUCU+C+s6njxa8rEVrXfXAYYSstctMfuJczw/PDlPKeb3T2zL/J3/1MWOQX/QclqnMiAhv+OuhvnW9spaGSlF+6Zss5/QsXiC72f80BqWXYLUlKDg4DpkcCxgmwiG6n4qt3fjIBlZ5Tv/wT81oUqe/sAH+h16Lv3EFhurcCB0/qMD+C8BnSL366ix7mI4aF8mqkOmWt9FgCcgnUQeoM+usqoBIRCjnZGVYa6pYg4fb0vMpa6IycnYCSXntP9QyWwnCkARqp9T8vHByO2xgl7GhoaRE1rcLefaxOYOmdX3JS8NnmXVZneE5QaGTRveA2fXjJn9vmxKfksrFAjZb/TXz5tDZrVtVeyk2ZmAJNPWSzmgS/NSr0TbnEpXKjvKpgCnrjLql4l53PLUPZN6a26gnGtTkLnvVgi6TC2yFhlB3pkAUPUTVobJGycmndHLQLIDjaGbk+XAOYEIa90UVps3Ceu0Vr9p4A6hq4SvMyyXVJB5m0xwH0kqBYsAL7tHdfZbw7npMkYEMrTUx/r5UMPuByKH6AKapgO9fP7MjHaD1MGxOCm5HtjAbPPntzNDgene47YVgl2ZmgzQ3vb8jwdVeIVvg+bbjvfADFy9opRKWbdneN5rbq8G3tDaJjfLv/l/BXjNsn1QrNtFo26iTuvIE3usQGdWyeds1gAGOXQMQ9uh0t0I4KWS0C/w4Lco28sDNqSVuTuCNSNSpvXt1kBY/huM3LN3FcTzYGzRb/o7q+T+WCfu9Zf0J5mMStcZ3rWKb8Mzi3XbQzxcO9l89uBD29GnPrwirV6/ZSCx0bqVzbpA2PWt0lW5IIHdLO3sWzLrTFTUHHM0idNScKpq4w4zlPQgc3BX1u7qeOIGf4NfioWjaCedqueRlAJUjd+j7wPSHNLHf98MjNxTCshxWh7cGyo/cr1uuaeMvDs3EyulUqlVBCd0C1J9wVUja4f2EGbUi0rSRHUMZsy07SWc/JeotOmjv5OFpa1Y4qoxngtjMw0DMaiAj0sqDoRm34wigxT6IKhpEx8OexakGsqr3ptYaDlaQPNmXtKl8q09fJZrzeeKli76dkRrd4f2NFkqxsDp9jwrO5aiwMMPJ8M9v5ou8K5uOsxvWc+7NCUDIduBcJf2RkwUngF4Oran5jfMIdwdVbGqjWcCd2MxSnTvFjvsZ9FFb93ZkuJ+9ISw5tSTabxAE631YnAzloVTBzATG6X/EqTGYjW5exw3XuEZWbQ0OUTuF5HgmUr4T/uxSjryi7lteoExvqDGE+T+37qmxEtM6ZYdl4ErDkdauNbX1GU/azRrcRHR3S0O5zJGfuWxIW6yo4AV3o062pK+BX/yYTFHvvmDK+ecTY32Y2qCzM038MCvmpYnjnHNd3CZk+aalLW9jOnS5fobfQSfQWy7GjlwtnN2XFI3SbkPqdRlEZAQQYhB5ouMsPggpM/wYZ0ByDaJ19eeG3jUqSLrC/sImb1CKN8Y1GS7l2Jx5MR13kxq+E2bnDJ8BCapsvT5ym8wdZyrj6qsAh0GHNSBhVlzpsqQgo90/CBH2JlhkW4LBTUvI5xu4ymvC/eBzt+vihwipYn2c6HfdxqLSVjZxbmjy0Pzz33sLIzEFwQN6Wwjey47UUr0Xexn4ftEKfnAC2n2np9fm7oQ2vhW2jaL0cDK54IODlAM5hK1x7x4bln3vfOKOjiGZvGrEixMzRzW2Xuw4nvaT+KTpyiwU7Xn/AI/iOx61lN6eTT/rAnumByOeEZbeHuI6JuNTTieX9jbiX2Sofu9HFM/o3rZY3rTD3ynA6fatbn7bimq2aBoNLkydyIfMqj4biLL6ZkF51Lln2Ii86YewmIdTJfapswJYsYkI3xloJuW2QYmfaTJw3NgXbmsRMLMkhTEgqMu8F9QIq2+nfyXv/2ptyh0W3bfyzQ7Y0Gru9g3bh+yUeybePApdl5X136ykbdUmB5QYFNf6mn0/DVtWBdOYVVuzz/3DVr/cswwNiURD1ifHBmY2pMesQ23vaNBHBh3ibd9Rw7+Deun4l0PF8g+vy+VMS7eHTyJSAFpQt5v2h+ZtvLzdpItO4P0xSlmMnAr6hmnjdNnjJqG28RrXd6TURrz8KaIn6vbnO9t7Z60CpbI9Enh45UhDtmDfEyhxEWjVPSZcwetwWfrhi0TW3BFBd1Hp5rbxA7VUY25ZpsM/vF0gHdPbaVZms+/VPrP29qgtxDgbX9HTWRB3a8LRziZWUYmofZWzRip+TqPrlmV40FG8+Xrb2LJJg2W/yjPuFfu6ZcRP8RjAfaoyhxJdrOzP8hZelA+68lH22oP6hR0QPMJqiudsRzNYwxkY50k8eb1lSGaM8E9L0v9TGJrR993WbUWLDBDAJ3kPhtT+8qXwiAJeuaQ8igTUtBEU+xACAVskFDycyxCYNiviYBMdz9O617yiK3r7tRxe3BOKa7RvVFirSAe3mVBRt5QD8sXLPv9cBdKKHsD9jc+gS2iXEQoRubGB5qD4XbOnc6KZ3xbim7R2asTXUjdXEIkhoxHapMeI8ceEhU2jEa5Zp9l2F5mNSgiqwkrJxSwO1vgom68vmdLzdmbA73KOI7xcdkLHTTRIkNfqespcrNY6TYmFjM4HFpVMYP4aEkIEOMEUQ7VjcnsQkZXhwkCUV+FDF+ujMxCNzeDZYHY1u8KS2bqjO2sfbDQ/zMEiixrGj+G4EgMkpKPxDkottMXcOgJ+T7xaE+b7F+zvBc5pTZrE8GU2LPb2lHJwsfhPd14/uX4xR+KAJOIT1x22u3+wA010b6FrH7SPT2fVYc3oh51Jqthw7tepfPW0WUwu05sAo+HuSaNqWg2ckh4TLjQSkVPbtaEgXyOxAH4wn/52N1+L1EgViaHcLMF4eTgMqnOGNVOKv/BDu3OiSWAumJJL2BNRQSWkGLgqYcyVjTVpZW4H+2JgQfwrRubECS6uF49586K9R+rB4RUiAJb5V0OrUd7ZGc7pSW2jELhTXNQEZEdTOygCu1FzymT+kthtyz5jLCjbqsOfa2szpJ0wkr4VZl/rRN90PVuHsEJvjlg8Z6wSiHwrIWMcQDigjbqpBjQabhhpdMLzx+I3KbN7XoWrEXI4q4n4mgQEpAN1pEcn8RywvIDy754Sa4riGEaGckTzCIhrsR91mVLfc78Q6UE9J8dOlVG9jYFCB2Nq/3aYB8CHS7xlqBY8FkQLhFLcuJFGM8mCaIjYUEw1JIDSFMk2maVBZSWJtr1gJdCPBbY9DZT+vv2hs39chAbT4AZs18T+0vaZjRKX7sj4USQyPzu0eok1bpAbk8hw9mGeCoJ8X/l/W1/utP/K9VfXORwSf5ELX81d/nMHdUuwpcs2LT+pdyx0i5jgjZAxPqOJ39ZOKdY5q8LxI5Ins1EynZYwIabwHFS0RuHNlFQ9T4ehOqnMRejQfl5P7JpG5q457ltLf5vKrUGKLfb19K1UMYrtd1nJKRO4ln9N1OdXA1+7NGlKgya9k8BLs2TE5+rlaCgJBA7JIdBTvd8aaGf7JtEyqXqhghH2j91dUryd642sZjg98xF9c5ZalhrgbfYOBelKeWwDs2sHvnuEgHyjW4QEZK/rb8nLSxQrYdnj/QsRRvb/N62Mbm8MMS3eecOPQQKQbZ5xmLNT4qkcockbfTckjBf9v66fzc1oclwuEcSMDFlrd4+Xo2Il7Y05ANUn1puUoUrrZ5+LAkcgT7rbcbLd9IK7Kquj4Pj4lVNwtJdvN3W+8lCl/YbDS1+eYgg4BMV/qRDUuALqjRmUh5X+VkA5PBqljRwheRBmJsv4onygSgCSPr02xctccjEwVCbYgp7F5krz29yJXKOstD8YkSbTjmGJbCvSptH/v07Fy2th1TgSoI4B8PSmCRw2W78lxktEbzCR/zhokatlJpQuVJVRSpGVuo/gH1WfTujP+bGn8KgSVX7GcSG6araEQlXWpPvsKVQ4/JQnAsSUfYCE7IOhoaxm5PWZYSpuAVkMu/mkbXMbS2MPEgCuWiPQAJJ3ozgBjZFWPlJic0FaVWcTmUpjseNyLeQoX5Jo5h9UJSc8xEm9dpE9v58kamIkr9ieeIcz2Fzsu/1V1pX1gpqP+xcbfVxPiF/tI/4e9H5wGSxk8YC51/i+6IdMIn7mXEdK64ccgHv4HYENU5VgQ2uWv9jPzZZsC18vc7L6ZLCj7GrjGqnulFBlMbriwi2eOkHT3XvT20IG/9DfIdhTL6eimOSXzxczXOg7KNUYGREXtS+SLFlfmk+h33PW60XGf1bBB8uZD2dMuGaT3erPW/tpZRXcPRX0LZUsMMYuO6hQBz1efIsFRoQvJfdbXVRrCeM5INJzJmcEx/kP1sTw4cYCFcrk7fh+UfPKah/3rS6Rday+HqnzZh0JOs+0ldtfQU0G/sskfrpQxpYdZZyeglaOFVBIGYhP5ibJ46dpvpnOzzp2t5ZNmridFwwh5e3BmOJjYTLht6Z52nXQPHFuZDpRo5KzjWGRtewqq7t5+5E8oGDyfgBwwpIh82mfKo5tEKIpGfyoDu10gymH3I26NeNkhsYm4kgv8E/9bSgrvVgaeh963Uz8FHyw/CgRdAG5eu/XoPSQKESD2Jd7xqzA6t81za6WeQUHLWn8YS70O/Y1OfIoPRVV3HIvCC7m3oLzchE6dkP/Mkf2ovMciqlp5MdmDbkEztBa2mWIwyiepMj+UFXTQ9WbWDsBAQFQPHT8pxPQ42FLK8mTrpKXSnqF5mPJpzsNT3OOuND4gAPn+wMxLOlthQlCIFZS3NbynLZ8dA0RyBvHDiA456iNJMCv3TCUAXAQT65wM2+x1WUG7jy3g7Lz4sRXh4aMJIQddPaG7qvkPovBer5REs0tL2LglFlqnmq+016w4ZmtA4IKTafMITx67cZeXFOmatgBaSRjax+Iw8bn+LXKFgv3REiFyamK7EHd84diLDpfbFz/nOQcOYhoVOHbFEb0osfN34IEh2k56oWazqD7CK2alZiAShqMqdvXoaYjOWjjstabFyZ5g+9aU5K6aXkpolt4p/f4xrpA7221X2a9xrimwTL+mb8bv4SQ76Tnt/CXhsHS/0OCOi8mzhgAOxW0QixiSd9sT4JVsPxdMAE76ssLKQu9iOfZupnnvsE/a4kiLEh3iSP118Y4iVVcdPy+E/mQ6FqhAwHCuGNNg7d3jghbnSX/Z9VJhVLcZckuHRtX8ExrJ3ca//rXvyZUaPHYTfZfanI/6YnZ7QgkMqlnJf4l7Ax1pjr1Ymx2R8O9U0WWoIcrShmLZnIHtbufxi1s1vZ33NlRyNY4UYCHdAVCdl1yMR385S9X+5wBrbgZ+8LNrQIv87VzCNP/1CMFGAh4dRBoLw34qsBrFP3PHqvgNNTHf+7r/SsgROMmX0VtE47LTWHnWfWMIu1p8e7esrTu4hnVYIiIz4o0u/nUTPeKPZpINzlrK+7feup6ojPf5PjFWiFgAgyqEDjj1pY2+ztdV7E3PFx8Yzxmj24GQMLznte4leY1MTE40g5CipBTHSx4CoRG0bLGGz6cJTSOLYZor9t9Uf7rLiFO+Y79o9LNocprus5LIWn+Zr/6F/e1Nlf5QDE2XrTlvWcNdAZE2vMoDjN7OFapUQ1cJWklHSPtBkhjqu7uVXVfx06e1uq/BbYxAVA0WSj6yl659khovELaoOENlunlNvqiZbdKg0LrC1paom8eoxE/boMvYueY9Q2fNgZePXdH3J5juWvTYokQ2DHsBZ9keojSuZ02+unnhtaZF7lPRowRKSAyQBgu7I71tT2TsJvL2An121YE4KlEe4Es76szebdAluFX4WAwjoUQox7kYGdSZbsjIX/LjP6d6QYTAtiXWUrhzOXL7emvvs7qrP2RegEQVfqf24bhGg4GW4lB/hNP+k8aRdK0fuC4MrkL8saSJX2s7I979RnbbmJxjJ0UgOrVVYuSDmWBILqF9MVM+5wra7sxj8RFyD0df28eucx740/bSUj1utZQWfav12Zp2xwwDA2BYrW7gB5+nwibzKfUve53PXnzgpfE7IbIVtll0Xh8OD7uAvdo+vu9h1TPS0OQoWnBQUqJV95PDi7HT/d+vXCTHGphKePa3M/VB1mrUAWnlW0nzy6oJpAsJ+/Vo7IoalaMxX1EG7OBoQSUm2s/JDsXv+ZKmGeZgxrsW0lAxqceuNhdOUjW0Rfa34seVStoY6KNTwHMXLVy7gzDsfbQNfUiuuS+zR4pHUKTPsNNuwT3SoxUnJf5L1jU1t4TbGIucTLfoNbOPlJ4xV2OFlVSec/pCY0jbJG+bmIzcHQbD0RFszLM/nCf3oPJKAI77G/FztFkUXhqxZ2hm2ofAvSUV7e1h/Vt6cYV/QVWu8/JjHH+ALWN4GX6dRoY0YAQtuOvuwEsTbWt3VXH38OGlQAym79tZy7kH1obd8l1cHY7LtmGzKpT/RerwQkMJEyXJOFHJqay1vrJQGjSzLO3tj4XQGh4B9+ODqDIYgfKnyJqDgYB29LcD8HC3UqpJdnxR8eK3TauO/xPbI1zfzHfgdJo2N+6mgSmo83tXOLmFhMXIsF9rxwy3B1aquwApG+GpG+U4a88pceoCZBowNvImzoZtTV8hEIU2SbL/D2vi6LPpigLA5q2j77iviCA8Houhh7jcbk9c6Hd6Tmfen2dhqfAb7/9W/j3ZZafwH/slEFw+YLC6+WLRbRC5mj0K/5fVHLlv2PtB4m1fa44WyipVxh/51wFav/+e3fP7Trwf9fzDxiCamioIoOl+1qCdbIGmffjB/MqFAqYWQyUdUMfGMHzd5I5UhK24WShym0P8TZOL5K4iaj1L2walS+G/GGLZgMid2h65DNp/8NJMBmBX3s+gfbvXj0mmBwchG4reyceaGrPSTfdOKsFAdivRCGnVPrOtVHNXts+oxH9vrbBRn+B91y5hkRsEQaiID9aQeOtiImmxk8A1X5r4oPxqHI3xflGxnhPwyE/Wlj6qWqiljnEltAVBLUqWULpalFmfCCZBQqh/hPaEDUjE85vYLo7G18mgKKxF1bOOV75j2VWSl+58FKQfBkDQNXz6meNSfEKV1J/P2HNnLjP2Am8mSBH4Up3y2Nweraxxi91jFMXWRWG2EHCpHDon4QOO+AMYx8Hnney1cfxFKEomSNNCTYxjS9yPqbOpEtsnXDY5ZoKhN3NCGENUtBJAaqOyZoIlnUmwLV5VyPLf8niT9rhmYtT8YQollcqPUIZNaatjBKLHps5vQ78JJ3mf1CwMwSrsToeAnkBB4OtL6Y8eYBduH0gIjFXHl4l/IXeXUolvLV25pQodQ7Yx2Hy8zPc6/T2BVVg4y30Ny7AoVHFh7AZSjoB0lNZv9XJWro/0ESwvjybTLqmIFISckBr7Zy1pMAisodFFQUgpiGIZXwaxFHaU3IAR3ww7Fr6TipODKVDclTMmlVQsiA+OrBp0PMr5LPj4LbmWHOwFfzAlVJB3ciqVXK2ENUOmgI9Fzdiei1N0wqGJZ9Ts+Dsqwr4zlHwzT4lbLkif6bP7jh/bq7zpS5Il+x5H7D62nN3Ptgu2ZrFMaRLanc1MWdY7lce83LMXeb2xtf1xvqmwp2HjlNxbh+1TTYHResjrh+Faqf00I4SmS5G/9EZpfXCnYY3kkxXfL+qfgdjxfwUh5E3SnG0QUt3jGRMFnhSPaeqa39Q8y0bXuK26pXRMOektuHCfW8Q8HfHtR89rLUBNAig0Vf/CA8dAxUnSiElYQ0lxGHmyJyGOQYkguz+4oOHJCNMoVFnaBMAkzPG/HIixkCDYwGjEMAWHBDIFKBmSEN5CKYLcgKBRoCt+Y3tPXlv+vMqjfE6On2LZs43OtwV74tzZPn/mvNq81jaoD04vu/ms45gvU2s7kRK76tOv8aQNXtCGb8Ps7QO2rjbw4ui8F/u8PNXuPpfAfER16TvdffiAkROK5eHd4UuKJYk48Z1TX047c8qVxxHSMjYm2XjGufY9Te/a8+6lrwUGiwqs9nnki9wRznBFLFjbApRUOghLu2EeNSwkmNCQFWfC+d4FG7vuenpwYhQubebCm9F1OAApKrXrFr6QiXWUI+fjgLv+zxKvTGBpIrM29m7yfi1KG8aVcaJZ+0PfuUJc3uuqNA2bUbkzbz0BIYbvXas8J4HY71ZadOf01fmzxehpQlIAIBsoBiZJTNCsq1Z1NrBVvKDSDbz9L8A9GqWsGJMjKLLcRQpqDVLPMqJ3UwXc3rSyaLmelsgidchGC7ABR4MlqkpzvXfH9xETOTV+aVTLLDFDgG5lfRB9xKsgDnf7yCeZeoMeDFc6K3F0ESKLk7p9VC0is2AFAJ0qJYimd6ytCBKPIjwLeKDjxEkZdYzEDKlPBFDK5u4Pc0qIF3PQboeJkoVJ+SJ5oJ42jVZPA+YmEWyvlPE/OJh1/nJ1eX9MDPu5Df+lsLPWH7ZlXmxlTOE6sTW7D2JH9szK4PXODfAqHeaPhHuz8RCIg1ZpVwCGOE8V0J1sj7CBO6BjJevTw+AljtcRUHISd7ic+mGRvhG3ZgyqkJerYribKXR45nSxM3yBllJED/lg/+JabBu0MRzEByRAgh6BaJ2bkxgRbc7eYHWjKSFrlQU1DkdjIHfDhIIeWPViB/R53bGh2eld75eZtvNh5HVhd+dN69AvCpcIRIaaLGnBp/aBAuvwzJgJL/hy5m9oVvDxj7jjcqhaQ9AH8Dse6by1khBcsmFZwTcqQ4vZYjvN2+Ha24LjYXOJ28UG56Aa1KLyjy+ZeiQ268PshKPIqo0OZeZlw6+qAihYr6moTGEJtkII9kWHDgaFyztsxrV91JByWBaLyBUSP5YxjodDK35BnizmwwhuOxKuJjjZCv/YOM89glMKVJVJyo8mgLkui2Fjd1Y5UPazsDF4uDTK7VWVn1NlybRwUiTru86HChBTzvVKcrYmlR/2P4Do3Sxj0uOp6sPWYMnwT5pNKgvxQ7AcjA/l+MDg1jYrbKpnzmVnMUPZMJ3WxY0k2W6tDUJvVW6kV3NSair/cotq0zRlD8Ce744LlvFV0p6DY6rQSuSIzxEbXIJZbluP/fxqJ/ffE/5743xP/e+J/T/yPTOwga1y73sjrSrW8Eocqz7148WucOrxP+y2ThPnzv++pAOP//AVpP/rLbUeUuK9jKb5BW5JFjmpbE30ZKplNTphZpFmsWbIZSpww7ffHMnOq6FU2SoZWr29Tk6LbVWZ06gkV9AFqLJQrLNA2CXH87JPwN5VKxQBb/hT1IusvjEOt0lTZENLEe5SYDrtR6G2GQuYM8X44c3T0aztBvbh8hfp1G1XprO0xXlcJ10lwqLFJ1oHKzPnz0dowH92Qnb5HVjrwVB3/w+9QWvhNuTq7NaE487Dk+N32V4MMKkJ8ffFfHNGwbeNVyWaQj3hs2u/raDdPt6khRSWTwQcqf0OfdC/KHdqwztLya/JUnYzeOfdYzX0kUG/jj1npYzd9f4W0RR3x8gr/K4bvyvTE17YB9rlu+LdPn9aBO68nbr65umaPVZGh93TF/TDjFd++VfOpvfu1X3DxzqsdtkbNGZa/IfZ9I2e+9/PfEF/rMDnCiZxsyOQriF1sZRozGcHkKuV81SvqhAmOL2tFycEQOdpchpZ2N/dOamsXbHjFWJ2aOEHHT9KlqrkUHpzC66vBP1J/XGpP5G/C3md6jyhc1APstFiEkm/JGAAKCJMhSkRyqAOL1v+mf6QSVMbaeOKB8X2nzd7PZRvrLHtnqt77OH7tCGZrW5m2sbyB+8yXF//+PEzvGScLxVHUcG7oZC9oMsMlsA+7eyMHyOCv3+pfkOcX2p6oPdrdBEjCoSrdmCklY/WR+cX89b0xaiw6/+b1kFwsK3HZjsIwE1Js+/t2XET15S5sY3G+BZPHoyfhpGxCSPtVcWRD0B0q22IfNTfqLmFuzU6rotyO7HShnII6HWT6EiKDV0Im74HGuk1QX66CUoNW7WUkJOjKIm5LwRUu/3P3p9v1Y2RGz4+Kh5huLtvOmKd6qpAKqdKKNHVsK3hEg5Wx4D2slLXNucEBxqbsbHIKcs51ySVDnEEH4AF3ztD4kSyY7HqEqMbW6FOMRm6Nb7RvMrDH4Cj2K6IyM5ZqZ7hgFrE0NeDSX9a4ymh/VUsZNeDQA1ZqCvMJfgtscVs6SanYp87pWG8FGYt9P/vi3ytipQLzSIqEKAYFN124os/CLg1N9m0T9v98H/rCziDUitPdd8kCzWhz6rpckJ0+fPlLJFWhYCuAuIRQ6hsS6TK77rvuwnjeHkuPF4bGbk4f4m1OPyk6SCe/hLrI0fX8+jRm0Yu71m+UL9NkwmvMw2rEJa0MGt7zj6SwVfEDUahgcY3gaUhit5bhrOhN7Um/OO9lXQgyrdakeA7UNejkXHUnaEIGI6EnDY7t/uMB0rEmGB6j+Nq+IwOFIUSFmOmz+Q5QNfECJKWwVH2Gk+Nwoj17sLnlKl+RGV3Z7ciqiIndxsp9fxSUTnYw6qR2WAvY1Qh2SYsqJeh+e3HDItH1zIDKZ9EPIC2723FcSUox9FBk8AFM4xWUmgtjQKMxYo70obIZmoro8fpu3LusHt647rZfHtrkQt9MZ2SaZ+wJuKbIlInY6ypfqBSLtUaQWsp8JaIo+98wVYShSFYiaeip532kucsJ1KfYn39wDjVvIxxelLHayOlxk9AvoTg5u4acSs0Ji+HjoNRKRr7F+S1kMAoRfqs9JptrNSZV/wY6lYIAjTI+Vp2Q3ekugR4gurAIoNThjDimt4fChVWmDCYIWWMdIMcdrPbiTEn14qzoB4codLlcPCLaxKptJlR8hoCvRgxWBSBb5AqiiLtT18AOz2jjxN8rTq98+oi+udXVGonzNH9S4v8RB4cPw3LSe46TQpnvo+GhIVJTwNsKxrId6DzQLEVyopzVKS19fLPT+U3fTm8PyHTOst6TBWikETZ5/xh8iTLMQLmZoPD/ct2tIoQ9Qk6bScR/JtIjrZNklM5zN05I6YQHrEIoy9xd4vmEr8lWuiTCzjDHlDBW4qODJ1q2VjCksk4IM4of03KiHUdPVKfeVwmqHxFyukq4omudiVAPSgv/IbQGAqZWHOcz1K4pRdACyeIjew7X+cFD66AHGCEHpojtV5zlzQC9B6xbV2cFgVvBy12L/B+yEgoBifBGIDNiNzurSHJiJqkIgFJdJti7PH1ULUhEsxR9pQ3bYK5M4gfL3EpQi4dZVAWLEJKA06TrUgoxpEJ96J7GXWz0Qr8Ddzo3/FAfsGbsvtGtgGonQBRTsP5Ztn9zpxgqzBz+7Z2jsTIMIOjudyO851Q8ctGoZ24ogTr42Lwp1ATQEKBGvi85J0kbEdXv5T8Ic7kqkT/CsniJzofAtSjpXQPP45UNQ65L6PxaxxfSBrXvFMqWGz+DYlT+q1gvK/Lpwx+On6WLuWwLDN+tUdYJvr/er7JEHcKm1lBPkKBEeyg81Gv7GQJl/zEvs+R2dgwfck5GuTqzlHv9IREivakxyLca0pgxlZT9Wq8Qc8hq3Pj+cQwVMc6/a5B51xqqEektQce7rCxJzml1TPw4fGVt5mdCZlAwcrxGWK0MyFXuDLzpSxO9Jbjv7aRC9gWKYXi7Awv1oA2yzlgy+9wNe1Y7xuMGhKA0FUjuNhGS4OKNhEF86XFW/b3v7kWTVcaEihUf7VBCuEAyFHVbq2Z3vD0K5zUSACxrpdXd63piIpF/P7P/TkSpe7OzLDrDbm9jGTH5wlGcu11ndSmd5cBij380jGBb9o5BJreTSjw/jgtNBK7HWyLV9eNyQHIwRCWAkRDmiN6dSwI+KcTRH7CC7LNhiiUKFguRWtr4OHtSVSfmiffb11QOJf7PMIOXuxOWTa/yA+16aN3fpk8O+NJpBa2NRh3caj1CAsN9UlJOb9Uwy44JOcHYn+ue1I0UfzQ8oUHuLZi6r4I3z1mp8IYbdGrNmNQ1Dk/Ya6yqN3tw67htrgXjgPEEoSftLezt8dx0/z5FYwfSplOgRKRq1o+PxkDHM1z2ZgSG+IifftcKPWKFHBGNpUobNAyu2w1deiy+1dIiRh54fLPJ1nCnuvqGqwuVZRossYzIvvb2tgo+I6dJ9OXCcWIEgsHCEuzJfMmDRqSvYhFg16Pv2JEYYx/acQAkNhcKz/+lFDAJrKx5n3pLnX5eUiPuFL534DbuZvWvrCBH7rytu0lJvtwDI4b6ylHyckfkcCNyGAELjXkw8kP9w7+w5MKUzO110GuvLLLSPYuGHwXcwsI3hHcLdp7zN2KJBct6I+LRfgcrhDsyktT+X0QfryNFHZUrYIi9xpTbUMbIU+VJWKovb6fVXj7LWkpH1ORwoYXtwe533qdel8DzmVDIqTL/k3xW0qrXu1kx4UryolXkuzrRUvqyMivfw3mYNiVTLYd8bXVLZTQfIGyUqJawKSHbbuqxNLZxVZVbxV38jmJ+ee5XJ77KqO8OPhLPZVmtgaxfku0MgATmyUNJ622jGEQBkX4QtDUYeCcpuL0VYi4AFjb9FhacZJsbiResMUIegBvctzx8rzuylgLdNuP3O+KcrPTbyAbl4fXaNvFnCAPaETpeWXk3cH+qsW6oUfVK+85l2OQnQ9WniKC1TUyKpI4RUR09sufRTxOhmt3cWlZapbQ40A38eenXfX2flRdrx3Ks8MmIJXfLCLP9fWWUKyA35IA9W/hzj2Tn3aazx6lSBuBg8IHCNzm1ETinrV2RijbOeN4CQB3LzqgTwaLCHakgxWRzeIdKDBEEJeyZgo83cLoQr2pFpYrHY1rAyj/AoZPF1LFkBxULpYiNywfK6GAsdY3iLtLcR+QTJM4Iv/T6wknW2mzPRQDZspPweS8Tc8Q5/rW3FhoXnNrn7RFeCJV9Nsz+pMy557sxmcEU3GFKfdfcs6QmB0XWdQXs/R6Tb3Y0GtktHhOreOpJPC7DbrhQqKAIyRNaiWExazfOaBMygPfZjRv+ii021vpf6txcERVwJSa4Cb0AG1UPr7/8z7h4S+CtawmWdmPvc5HjfS/MVV9uh4QNgJTl6lOjL0CTL7j6cwK3ihXVuUPS+K8q0Bhi5dVz761Df/znfqrweUDzG9SeLH3JvgbrbV5ef/WifkD1x05eznZEjmYfAAuE1jYHJm3UHHw9uII/tpQ6utQENeiovA2b/mP5DTmiw0esePKVQUcdjQIDDBpoFcNt0Kg9VlWVuu5x8cQDlLgyzP0Ru6na6zg2ZXIi3nXauT07lZThfh91mw2DTfdsctYqwAIAzxP9O2XKlr8FrVc3JI0wN5efB+OomIwrUC2PVv2bPGFL4nHP5swqu/lYnl/c8R/KNV6lo5FHnbi6T7qd9rTmsgbRnzSB/M5/okfzAe23CZ5sUctA1AOWHJGTa8et3DOcvYjJfnNHFEQifoBXPMrGy0g8rnAgILw4KLku4FqmZW/aKqOPUzbuOWnDR83JE9os5EF5kpQDJMXWBep9PP8vQzV515PLmLLuC6Hgl9jc+Emt9WpUEox9i7ifOO33CuQghrpLpX41SKcmin9eLMs0bAiqyG7FoRQaxEV9r7IfUPd6e4UFvr74D2CSKKokCsfbPpGsHmGHur9N1FhcZagDJiIBfzJUr+pBEa/0z3Qw4WlRE/vosHCTjTFSISA69iCk3Q+oh7y9KFcvzf16jjdcaHlYoAWL0OB4ZDlvx8TvM4FxowOFsWHuXPb2nCUtvXOCtmXq/X4zbaIUb6s27z/FYT+RE9kDC1RmR1EK1VwWw+tZCcDyg83R54nb0z+SfS/WBeYnLY2BWRKKDo5qHGujA2hRNY4PC04013uSaQqKfX46VRSbWpywYvyYCn5J6VqwNs6/4msOr8fz01YD9Ib9/93PcE8iaET7fdaNjoPzRhD9S9mrYvU1l59vez6Ratj1/aOsJmrU8FXtnEtlm30dstM5hezJY6TlmhtxPR+W1NYfsLIS1o81v2JSVWJRoOb27yl+PnkVn4JJTybUevgFK6A/Hq6/owXg5x3oVeHx69n/AVBLAwQUAAIACAAlcHtQ9/eNrfIEAABZEgAAIAAAAHZpZGVvbGVjdHVyZS9jb21tb25fbWVzc2FnZXMubG5nrVjfb9s2EH4v0P+BEFBgA7q2w176kLiQZToVooiqRMXJXghGohOilOjphxPvr9+RklV7WyA56YthUf6+O959d0f67MtTodBWVLXU5bnz+4dPDhJlpnNZ3p87KV3+9tlBdcPLnCtdinOn1A76Mnv75kzx8r7l9wK+v32D0Fkh6hoe65l5+vGMZH7uRHPmeh5OEn8eYBYF7i2OWeLh0I19wkJCWZJGEYkpXjgz+iBQLYtW8QZ8QrJGpW5Q3W42umpEjmSJGvgJzzKwIO+kks0OFToXZx97m+MuJJd+yMC8+b5f9gOf3rIrssDODJf8ToEbWSVEiSrBc1G9xkZI4is36MkXsn49+8qlGDjjy86OF2NYWLCVT786Mw84TageZfOAZLKpIJtIbLlqu5j2+R4zN3e9S0YJc6OIzVNKScgCd44DZzbn2fcxtEeuIje8ZQG5ICyB7QPO08WGlzsU6HuNfvnj86enz59+HScKaUwCBmw4YCG+oc7MfJ6Gi2J87czM5ygujWMcgiYDf4GZn1iBmt0E2Ar0VrfogW8FajTaSvFo5SjKRlaQUyVz+yLTsFC2oyldkCsX8hfjhMa+R30SOrNEV9XufafytnnQFZirUd7JJrc2TULN+00lajDdpVWbyoB6yXXBZflh3PQqDIi7sPm9AmG5F6BOOmwKmI7orZq2sD/9Hkw8lkrzHK1Bw0iSBPHNRsmsr9lecpHiuzEvINLQDCI3SVYkXpjSa6AaONrwun7UVX4U5UN/xoj90COQSI8ekJveMhDD/iS0uqoSWTNOBl66Nj+9LlZ+CAFk1MrRSKJo6wbSXmyUaIT1Vpqt8MyG5E6sNehDCb7tcgfWrVhG0xS4aeh9ZXM6VF/A2zJ7mIgDcf1vfg+z2dbiKGejPvVsbE5uoDqgHMkpCHLpzMjlKYhbnECQcTKGCd1r/8K1WYK63RfVvmgzbmpE7frZYdS0lbqtYcWEBErLZqQ+zUqCv6UgYt8NnmkNHel+bt3LLTR90J+oRsNMUhr4IWbUpwGkrn8cQ0GP8/DCDy/Yt9T/ky1dP7CT4d965Ts7WXm+5WUmQKEZN0LYwbtc5vadqRXr9V+t/Bvxpu9v7/rWGC7wzbsPJ/pz1E2fKSPeNKLYNGOmTZh791/ihekLz7owZesvsz8cfH5KZg6OSq/Oz9GR7JQcjTrxykhNz9bP9iTp5hOGKQ31jWGwqumokIDRpemPGkXd6ILZ5pdrPZ2jr/1hYTpyheeJTwG7Ene1bEaPIrYuJg83WxYvn2rgJUljOM4eBQlipNsqs91yPEg/OPogDQsTkPvj1tGc6XlC2M79cP1QsoDo5RM40yu8j383Ho7iuNKtym0RK/ndjgjYbluI/x7k1pUu7Kri9V7E3YT68hov+iB1RqMTjlJDHU5Wx0EZvlwjSTq3PieMLJcw/tbrMQT1Ye8/5SzNu8ZW6AKWRj2lhATUj5jnmXMaWG3vGtmo8aPEAPzqhqBBc1eCWxIcpL8bfYhcQp+1kTW3JgW3pqmEyzQIErgV4rDzaNkq1V04X8AA4e9Y8BM4tB6oJl1a93zmytYLyHKF4qnX9lSG/XHIwknbKFlOxkZumvTIyAzTybjAve1hEy4zA2powh103/tPwF8fxirqT6qnxetHf7Qk8b65TsVfk8D0Egu+1gq6xjFyeKrtn0BnHw/+E/oHUEsDBBQAAgAIACVwe1AVHmAbowAAAH8BAAAxAAAAdmlkZW9sZWN0dXJl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JXB7UKeK7jYMBQAA5RkAACoAAAB2aWRlb2xlY3R1cmUvZmxhc2hfcHVibGlzaGluZ19zZXR0aW5ncy54bWztWV9v4jgQf++nsHLaxy3077UVULE0aKOlwJG03T5VJjHgq2NnbYeWfbpPcx/sPsmNEwhQCjXVtrenu0qoij2/n8fjmfFMUjl/jBkaE6mo4FVnb7fsIMJDEVE+rDpXQfPjiYOUxjzCTHBSdbhw0Hltp5KkfUbVyCdag6hCQMPVWaKrzkjr5KxUenh42KUqkWZWsFQDv9oNRVxKJFGEayJLCcMT+KcnCVHOlMGCAH6x4FNYbWcHoUrOdCmilBFEo6pzTSMiWiTUqSRNhtXIKeWSfRzeD6VIedQQTEgkh/2q88tB9jeTydkuaEy4MYuqwaAZ1mc4iqhRBDOffidoROhwBBqD0R5opEdV56BcNiwgXVplybjz3WPD0hBgBq6n9DHROMIa54/5epIMiITzIKqmZUqAdGlsQVKTR10M5EPRhOOYhgHMIGOsqnMR3PXcpttz2w337qrXylW1RgRe0HKtMH7Lu9hGvttzfbcduL27T15nS8RrVnEv615rS8yN+8n3gm1Xatcvt4V0P3faW2Hqgddpb2GHRueyW2/fbrWjz7ddt9fy2l/ugk6nFXjdOSrzygX/q5SWXbkCLi9SueiwepTGfY4pg/zxxGsV0ZCBGJZDEogmhegaYKaIg35PyPC3FDOqJ5CoIM7QPSFJXSUQ5T0TT1XHxIgzp8sJQTEIsiJWT/eLYN3bP13aeylffr6vZ9WsFAmsOxJavLP6e+WjQv/Tw83qr1G0Agk0wXzSEsN31/7oeJ4qT8qb1X9OzcrYJPY2ljLLoKvqv2i+/cP5+R8cH29WYc1qFaw1DkeQ2fUsMS+OzKSosT0ONR3DpUGe6DpIGfPTJBFSz3P74mChxBqaykDwpeAxz6gvWFScGon7JGrjmEwvRJZfiP495U0Q3nPQACKdwZF2EsKRjzncw1TDMYcFh0r7SlOd3b/NqXRdUszQFadQKBB06a8cezjCUi2FdnFE5uoLa124HHNz589r5XCqiI1g22QrxWCXVrSSjKlIlT3iGkqQ2Eqyk2pGuZVob5YYLXXOo9lG2I0ha9kI3pC+otrOxAIVOiCPD4QNqAkerUJJCLdS+5FqNCggKBZ2p3MjUhahiUgRo/cEaYFAUTgvpEcELZZcaCBFnI1CUTh1GDSm5IFE5zYL3cIScQpIk5wY0fkK31L6HfXJQEjgJXgMJSuM06l77b6euAh90PwH8SdYqbnSeGaDD3nJ5rUv3K8fjAFxNMZQZG5HDlmQxIl+E348QVzoGQ7MEZrckB16RKNszmZv1guO8DjzJOMdGSn4EIUDyDlhIoQUSnlKbAlDzJHgbIJwCCGvjF9mSQhGcg/MqdWrFczh4DTZ05COIYKEjIi02nN5b//g8Oj415PTs93SX3/8+XEjaFokQh43y+VVYmNjs2CNfNKYvIBb02q8gFrbcFjjXr/iSvNhjXymYLfGPm1ErIEr7Ygdck1T8gJ4Q2vyAnJDg7KCbQoZm1QVLeA9s9l6I/CuveD2LnC/BssEWTSs1jWVkim7nq/Csor4Jy7COlcBGMy1qlRcv3PVa7i+VaUy8x2rTGbH2e5Y1V5fLMsuUxt0F+oCKxXg4h3mVQRcvYzGUDdF75ZZ3yGS3yksfkRzkofW24TFq47r35NS/qum++l74jcynu9eep86rYv/g/cfNGL+VLwgXXojWryoW/4oYGZiymmMmW8K++JLQu3osFwpPT+1swNsy59majt/A1BLAwQUAAIACAAlcHtQj3ZV/m8CAACHCAAAJAAAAHZpZGVvbGVjdHVyZS9mbGFzaF9za2luX3NldHRpbmdzLnhtbJ1W247aMBB971eg7QfQJRCElCIlXERVdkELP2DIECwcO7IntPx9becGJFnYJi945py5nLEdPHWifPyt0/H2ggm5AUTKI2Usha1Dw58vIVVkxyAMUkTBX8bfB77rDH2vayE1+FGcQZbY+XwyG/RbsZcEJKP8ZJBuEPR7bUguZExYGXbqTN3pqA1sKtgwGsKSKpwxiIGjJvVGrh+0ZkhIBEGkYY59WmGMXHZkbyqeTf3R6/QzoBbCRHz9Yd5WoEjSZE04sCz90PHbdajACyChnpdRzjdvG0MBgz1CuPofUQry14kavyNybcpdmHn8QogDrVskRcpDs4t6A9d9im+oW/iL73YPPG64gWqat7vRPF8hbnIBzGBcx3eeIhekWs+f73FlRFZvRJ5AqofVoq7uoRZ4TOMdJ5Q9sbORxqDPItxU3Hf6fvv5RSEY0uSG8SBJxthmxc+G5m3HJoHQB15rKG9TjJx5/1qY/Of1FeYhRQb2pNzdbGeqqL7PxihT8LrFKvOpo/izFJHIneXS5miOqAvmKAVrSkVSFAs91DxcuaySrVK0mtuL7Srrrb3CTya56UCYyrGlrYKtJSh9TIuL+CrwvafifIASqdyDqnHuPRVnnjKm9hKA10g1Vz6nZrGsirqu5oGFIKxjxZdwwHJyd+YyQVMcT9VHs0Ei8Wo22TrvjpzB5zQmSAXXDgRVNNfgyThMiCTX1zqLIdXsVQlr/ZUog6mC0OBpo2z1qR33mijWk9E4OdPIWrf6izs+6Kl43TtjhgRuvvW/4bITRIbvJSTvvdWdsXWPaQxvQm/xRIo4Qa97ZbLzqcagf5s/IP8AUEsDBBQAAgAIACVwe1B8n4QKAgUAAF0ZAAApAAAAdmlkZW9sZWN0dXJlL2h0bWxfcHVibGlzaGluZ19zZXR0aW5ncy54bWztWd1u4jgUvu9TWFnN5RT6u20FVJQGTTT8LaTt9KoyiQFvHTtjO7TM1T7NPtg+yR4nEKAUarpbRittpaqKc77Px8fnfD5OS5fPEUNjIhUVvOwc7BcdRHggQsqHZefGr38+c5DSmIeYCU7KDhcOuqzsleKkz6ga9YjWYKoQ0HB1EeuyM9I6vigUnp6e9qmKpXkrWKKBX+0HIirEkijCNZGFmOEJ/NGTmChnymBBAL+R4FNYZW8PoVLG1BRhwgiiYdm5pSERDRLoRJIvOmJOITPs4+BxKEXCw5pgQiI57JedX47Sn5lNRnZNI8JNVFQFBs2wvsBhSI0fmPXoD4JGhA5H4DDE7ImGelR2jopFwwLWhVWWlDtbPDYsNQFR4HpKHxGNQ6xx9pjNJ8mASNgOoipaJgRIl8YWLDV51vlANhROOI5o4MMbZGJVdq79h65bd7tuq+Y+3HQbmavWCN/zG64Vptfwrrex73Tdntvy3e7DldfeEvGeWdxm1Wtsiblzr3qev+1MrWpzW0jnS7u1Fabqe+3WFnGotZudaut+qxV9ue+43YbX+vrgt9sN3+vMUWlWLuRfqbCcyiVIeZHIxYTVoyTqc0wZyMeLrFVEgwAxLIfEF3UK1TXATBEH/R6T4W8JZlRPQKegztAjIXFVxVDkXVNPZcfUiDOnywjBMSiyvFbPD/NiPTg8X1p7IZt+vq5X3Szl+tUZCS127P5B8ST3//x4s/trHC2BfsaYTxpiuHPvT07nUnlW3Oz+a26WxkbXW1jKVEFX3X8zfIfH8/0/Oj3d7MKa2UpYaxyMQNn1TJgXR2ZW1MQeB5qO4dAgL3wdJIz1kjgWUs+1fXEwd2INTWkg+FLxmGfUFyzMd41EfRK2cAQl3KlzBw2grhlsYDsmHPUwh0OXatjUIEeopK801elhW59aVyXFDN1wCl0BQc3eyiYHIyzVUiHnG2IOuqDSgaMwC272vNYOJ4rYGLaMNikGu2NFK8mYikTZI26h34isLNuJZpRbmXZnMmjpc1a7NsZuBBplY3hH+opquxALlPuAPD4QNqA65K8KJCHcyu1nqtEgh6BI2O3OnUhYiCYiQYw+EqQFAkdhv5AeEbTYYKGBFFE6yrCaJgwaU/JEwkubie5hiigBpJEiRnQ2w/eE/kB9MhASeAkeQ38K43SaXvvvJ84LHTz/l/hjrNTcaTyLwaesQfNa1+63TyaAOBxjaCm3IwfNI1GsP4QfTxAXeoaDcARGG9JND2mYvrNZm/WEIzxOM8lkR0oKOURhAzJOeBGAulKeEFvCAHMkOJsgHEDJK5OXqQjBSJaBGbV6t4MZHJImfRrSMVSQkCGRVmsuHhweHZ+c/np2frFf+OuPPz9vBE1bQtBxM13WE9Y2Xg2skS+uIW/g1lws3kCtvV5Y494/48pVwxr5SntujX157bAGrlw+7JBrriBvgDdcRN5AbriOrGDrQkZGqsIFvGcWW6353q3n3z/47jd/mSCthtW+plQwTdbrPVfa/75oufo/r+dq3/gQH9eqMXF77Ztuze1ZNSazVLESLjvOVtuq1fpq2WWZVqCz0AZYuQDn7DBrGuCkZTSCNincmZDuoHB3VAWv3jzoxjLICudjquBdu/MzBeP/UFlnlXpNXVGPRNSAdiSzHxS1ntv0rtqN6w8NH7WL338w6f5p+LKn/Hvm0gfM/Lva8jf8PRhf/pdIZe9vUEsDBBQAAgAIACVwe1CTaEB+hwEAANkEAAAiAAAAdmlkZW9sZWN0dXJlL2h0bWxfc2tpbl9zZXR0aW5ncy5qc5WUzY6CMBDH7z6FYa8edi1i2FtZIG6yHyb6AkVGbSy0KcVojO++FFEpluxue6Ezv2nnP3R6Ggyr4ayc4evwVH/X67VeK1nC6G7bWmzcYhMWm7TYDtq2JqyA2nYeNamITi57dg02ONbBUlqQhEEalErxXDudpwn20BQ7bRF8D7KNxPFbNHEN5ChAMprvGsALAnfcBnIuM8Lam4Qo9EK/zehjFoym8EELFTHIIFcXdux7ODD2E2QDwebiRfUwvIwcE7JqsolC7L+EXX8lqYl/edbT8HNRijnJgd3OmCJsKrozMyApzRswxnq2wQIYrBSk3/+Qd435M19hCZFzndNM1/FdQRZUFdhIXuZp82fHE8/rDdMRSzior/pP9YqxRGhh14uhx2/8ohHXVNZDGPXGXFmbnsdbVuhyFZ9E7kAWfSmpKoU+eWpbZklOKOu/W4pmUN106GbjIhebTaE4Z4qKLmjZ8gIub4lFUz1NRAS8ap6qCPJhQx/FbuwYna46nc4sj8nefCMG5x9QSwMEFAACAAgAJXB7ULx9NfdKAAAASQAAAB8AAAB2aWRlb2xlY3R1cmUvbG9jYWxfc2V0dGluZ3MueG1ss7GvyM1RKEstKs7Mz7NVMtQzUFJIzUvOT8nMS7dVCg1x07VQUiguScxLSczJz0u1VcrLV1Kwt+OyyclPTswJTi0pASos1rfjAgBQSwECAAAUAAIACAAhcHtQGdLPV4ADAABNDAAAGAAAAAAAAAABAAAAAAAAAAAAbm9uZS9jb21tb25fbWVzc2FnZXMubG5nUEsBAgAAFAACAAgAIXB7UBUeYBujAAAAfwEAACkAAAAAAAAAAQAAAAAAtgMAAG5vbmUvcGxheWJhY2tfYW5kX25hdmlnYXRpb25fc2V0dGluZ3MueG1sUEsBAgAAFAACAAgAIXB7UB9UimowAwAAxw4AACIAAAAAAAAAAQAAAAAAoAQAAG5vbmUvZmxhc2hfcHVibGlzaGluZ19zZXR0aW5ncy54bWxQSwECAAAUAAIACAAhcHtQcVeUnRUBAADRAgAAHAAAAAAAAAABAAAAAAAQCAAAbm9uZS9mbGFzaF9za2luX3NldHRpbmdzLnhtbFBLAQIAABQAAgAIACFwe1DXm3CWKwMAAG8OAAAhAAAAAAAAAAEAAAAAAF8JAABub25lL2h0bWxfcHVibGlzaGluZ19zZXR0aW5ncy54bWxQSwECAAAUAAIACAAhcHtQjnP2+moAAADlAAAAGgAAAAAAAAABAAAAAADJDAAAbm9uZS9odG1sX3NraW5fc2V0dGluZ3MuanNQSwECAAAUAAIACAAhcHtQvH0190oAAABJAAAAFwAAAAAAAAABAAAAAABrDQAAbm9uZS9sb2NhbF9zZXR0aW5ncy54bWxQSwECAAAUAAIACAA7B2NQNmFYAkcDAADhCQAAFAAAAAAAAAABAAAAAADqDQAAdW5pdmVyc2FsL3BsYXllci54bWxQSwECAAAUAAIACAAjcHtQccjcz3wGAACmFgAAHQAAAAAAAAABAAAAAABjEQAAdW5pdmVyc2FsL2NvbW1vbl9tZXNzYWdlcy5sbmdQSwECAAAUAAIACAAjcHtQFR5gG6MAAAB/AQAALgAAAAAAAAABAAAAAAAaGAAAdW5pdmVyc2FsL3BsYXliYWNrX2FuZF9uYXZpZ2F0aW9uX3NldHRpbmdzLnhtbFBLAQIAABQAAgAIACNwe1BPKPvzRgUAANcaAAAnAAAAAAAAAAEAAAAAAAkZAAB1bml2ZXJzYWwvZmxhc2hfcHVibGlzaGluZ19zZXR0aW5ncy54bWxQSwECAAAUAAIACAAjcHtQrIWIeGYDAACjDAAAIQAAAAAAAAABAAAAAACUHgAAdW5pdmVyc2FsL2ZsYXNoX3NraW5fc2V0dGluZ3MueG1sUEsBAgAAFAACAAgAI3B7UGfAOHFABQAAYRoAACYAAAAAAAAAAQAAAAAAOSIAAHVuaXZlcnNhbC9odG1sX3B1Ymxpc2hpbmdfc2V0dGluZ3MueG1sUEsBAgAAFAACAAgAI3B7UELZrs6SAQAATQYAAB8AAAAAAAAAAQAAAAAAvScAAHVuaXZlcnNhbC9odG1sX3NraW5fc2V0dGluZ3MuanNQSwECAAAUAAIACAAjcHtQ5V0Lw2IAAABnAAAAHAAAAAAAAAABAAAAAACMKQAAdW5pdmVyc2FsL2xvY2FsX3NldHRpbmdzLnhtbFBLAQIAABQAAgAIADmjeFDy30gmQzwAADBXAAAXAAAAAAAAAAAAAAAAACgqAAB1bml2ZXJzYWwvdW5pdmVyc2FsLnBuZ1BLAQIAABQAAgAIACVwe1D3942t8gQAAFkSAAAgAAAAAAAAAAEAAAAAAKBmAAB2aWRlb2xlY3R1cmUvY29tbW9uX21lc3NhZ2VzLmxuZ1BLAQIAABQAAgAIACVwe1AVHmAbowAAAH8BAAAxAAAAAAAAAAEAAAAAANBrAAB2aWRlb2xlY3R1cmUvcGxheWJhY2tfYW5kX25hdmlnYXRpb25fc2V0dGluZ3MueG1sUEsBAgAAFAACAAgAJXB7UKeK7jYMBQAA5RkAACoAAAAAAAAAAQAAAAAAwmwAAHZpZGVvbGVjdHVyZS9mbGFzaF9wdWJsaXNoaW5nX3NldHRpbmdzLnhtbFBLAQIAABQAAgAIACVwe1CPdlX+bwIAAIcIAAAkAAAAAAAAAAEAAAAAABZyAAB2aWRlb2xlY3R1cmUvZmxhc2hfc2tpbl9zZXR0aW5ncy54bWxQSwECAAAUAAIACAAlcHtQfJ+ECgIFAABdGQAAKQAAAAAAAAABAAAAAADHdAAAdmlkZW9sZWN0dXJlL2h0bWxfcHVibGlzaGluZ19zZXR0aW5ncy54bWxQSwECAAAUAAIACAAlcHtQk2hAfocBAADZBAAAIgAAAAAAAAABAAAAAAAQegAAdmlkZW9sZWN0dXJlL2h0bWxfc2tpbl9zZXR0aW5ncy5qc1BLAQIAABQAAgAIACVwe1C8fTX3SgAAAEkAAAAfAAAAAAAAAAEAAAAAANd7AAB2aWRlb2xlY3R1cmUvbG9jYWxfc2V0dGluZ3MueG1sUEsFBgAAAAAXABcAGwcAAF58AAAAAA=="/>
  <p:tag name="ISPRING_LMS_API_VERSION" val="SCORM 2004 (2nd edition)"/>
  <p:tag name="ISPRING_ULTRA_SCORM_COURSE_ID" val="E2C5D44D-2D31-48DD-BEA2-C8A727747E9D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FFFD\uFFFD\uFFFD\uFFFD{3B5792E8-D313-4931-AD05-504827AEDE29}&quot;,&quot;C:\\Users\\Administrator\\Desktop\\TOAn LOP 3-BAI 59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TOAN LOP 3-BÀI 59 (1)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6.122"/>
  <p:tag name="ISPRING_SLIDE_INDENT_LEVEL" val="0"/>
  <p:tag name="GENSWF_SLIDE_TITLE" val="HƯỚNG DẪN BÀI TẬP 2"/>
  <p:tag name="ISPRING_SLIDE_ID_2" val="{B3509D2C-61E2-434C-B46D-7C189CA25222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HAS_WEB_OBJECT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WO_WEB_ADDRESS" val="C:\Users\Administrator\Desktop\TOAn LOP 3-BAI 59\TOAN LOP 3-BÀI 59 (1)\webobject\wo4\Index.html"/>
  <p:tag name="ISPRING_WO_WEB_ADDRESS_RELATIVE" val="TOAN LOP 3-BÀI 59 (1)\webobject\wo4\Index.html"/>
  <p:tag name="ISPRING_WO_DISPLAY_IN_SLIDE" val="1"/>
  <p:tag name="ISPRING_WO_FULL_SIZE" val="1"/>
  <p:tag name="ISPRING_WO_WINDOW_WIDTH" val="720"/>
  <p:tag name="ISPRING_WO_WINDOW_HEIGHT" val="540"/>
  <p:tag name="ISPRING_WO_SHOW_AFTER" val="0"/>
  <p:tag name="ISPRING_WO_INCLUDE_FILES_AND_SUBFOLDERS" val="1"/>
  <p:tag name="ISPRING_WO_SLIDE_POS_X" val="0"/>
  <p:tag name="ISPRING_WO_SLIDE_POS_Y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51.000"/>
  <p:tag name="TIMING" val="|25.023|5.636"/>
  <p:tag name="ISPRING_SLIDE_INDENT_LEVEL" val="0"/>
  <p:tag name="GENSWF_SLIDE_TITLE" val="HƯỚNG DẪN BÀI TẬP 3"/>
  <p:tag name="ISPRING_SLIDE_ID_2" val="{CDE60FD7-AAAD-4E65-B524-2A694A851BA3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HAS_WEB_OBJECT" val="1"/>
  <p:tag name="ISPRING_SLIDE_INDENT_LEVEL" val="0"/>
  <p:tag name="GENSWF_ADVANCE_TIME" val="525.000"/>
  <p:tag name="GENSWF_SLIDE_TITLE" val="BÀI TẬP TƯƠNG TÁC 4"/>
  <p:tag name="ISPRING_SLIDE_ID_2" val="{54A12CC0-41EF-40A4-862C-BDC317D07EB2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WO_WEB_ADDRESS" val="C:\Users\Administrator\Desktop\TOAn LOP 3-BAI 59\TOAN LOP 3-BÀI 59 (1)\webobject\wo3\Index.html"/>
  <p:tag name="ISPRING_WO_WEB_ADDRESS_RELATIVE" val="TOAN LOP 3-BÀI 59 (1)\webobject\wo3\Index.html"/>
  <p:tag name="ISPRING_WO_DISPLAY_IN_SLIDE" val="1"/>
  <p:tag name="ISPRING_WO_FULL_SIZE" val="1"/>
  <p:tag name="ISPRING_WO_WINDOW_WIDTH" val="720"/>
  <p:tag name="ISPRING_WO_WINDOW_HEIGHT" val="540"/>
  <p:tag name="ISPRING_WO_SHOW_AFTER" val="0"/>
  <p:tag name="ISPRING_WO_INCLUDE_FILES_AND_SUBFOLDERS" val="1"/>
  <p:tag name="ISPRING_WO_SLIDE_POS_X" val="0"/>
  <p:tag name="ISPRING_WO_SLIDE_POS_Y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81.389"/>
  <p:tag name="TIMING" val="|21.681|6.339|10.109"/>
  <p:tag name="ISPRING_SLIDE_INDENT_LEVEL" val="0"/>
  <p:tag name="GENSWF_SLIDE_TITLE" val="BÀI TẬP 4"/>
  <p:tag name="ISPRING_SLIDE_ID_2" val="{D9F20C30-519E-466D-8C93-5C14D8FCFAE8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9.505"/>
  <p:tag name="ISPRING_SLIDE_INDENT_LEVEL" val="0"/>
  <p:tag name="GENSWF_SLIDE_TITLE" val="KẾT QUẢ BÀI GIẢI"/>
  <p:tag name="ISPRING_SLIDE_ID_2" val="{ADA2686C-DA61-4FBE-9B9C-2BC98E9366A8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NDENT_LEVEL" val="0"/>
  <p:tag name="GENSWF_SLIDE_TITLE" val="HƯƠNG DẪN TỰ HỌC"/>
  <p:tag name="ISPRING_SLIDE_ID_2" val="{B15CDD65-FBEF-4C75-B4ED-543CEB9B91CC}"/>
  <p:tag name="GENSWF_ADVANCE_TIME" val="84.2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.000"/>
  <p:tag name="ISPRING_CUSTOM_TIMING_USED" val="1"/>
  <p:tag name="ISPRING_SLIDE_INDENT_LEVEL" val="0"/>
  <p:tag name="GENSWF_SLIDE_TITLE" val="TRANG BÌA"/>
  <p:tag name="ISPRING_SLIDE_ID_2" val="{BF300667-7BC9-4F20-B05C-3A8FFEA1E159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67&quot;/&gt;&lt;lineCharCount val=&quot;58&quot;/&gt;&lt;/TableIndex&gt;&lt;/ShapeTextInfo&gt;"/>
  <p:tag name="HTML_SHAPEINFO" val="&lt;ThreeDShapeInfo&gt;&lt;uuid val=&quot;&quot;/&gt;&lt;isInvalidForFieldText val=&quot;0&quot;/&gt;&lt;Image&gt;&lt;filename val=&quot;F:\BAI GIANG\DONG GOI\data\asimages\{1EBCD289-167D-4D81-A2C4-FFB61F8842AF}_1.png&quot;/&gt;&lt;left val=&quot;28&quot;/&gt;&lt;top val=&quot;17&quot;/&gt;&lt;width val=&quot;915&quot;/&gt;&lt;height val=&quot;110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1&quot;/&gt;&lt;lineCharCount val=&quot;1&quot;/&gt;&lt;lineCharCount val=&quot;21&quot;/&gt;&lt;lineCharCount val=&quot;1&quot;/&gt;&lt;lineCharCount val=&quot;17&quot;/&gt;&lt;lineCharCount val=&quot;24&quot;/&gt;&lt;lineCharCount val=&quot;32&quot;/&gt;&lt;lineCharCount val=&quot;31&quot;/&gt;&lt;lineCharCount val=&quot;27&quot;/&gt;&lt;lineCharCount val=&quot;65&quot;/&gt;&lt;lineCharCount val=&quot;6&quot;/&gt;&lt;lineCharCount val=&quot;14&quot;/&gt;&lt;/TableIndex&gt;&lt;/ShapeTextInfo&gt;"/>
  <p:tag name="HTML_SHAPEINFO" val="&lt;ThreeDShapeInfo&gt;&lt;uuid val=&quot;&quot;/&gt;&lt;isInvalidForFieldText val=&quot;0&quot;/&gt;&lt;Image&gt;&lt;filename val=&quot;F:\BAI GIANG\DONG GOI\data\asimages\{3A2AFB0D-61CB-431D-9AFE-6B18BA375D2F}_1.png&quot;/&gt;&lt;left val=&quot;57&quot;/&gt;&lt;top val=&quot;106&quot;/&gt;&lt;width val=&quot;867&quot;/&gt;&lt;height val=&quot;444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9.856"/>
  <p:tag name="ISPRING_CUSTOM_TIMING_USED" val="1"/>
  <p:tag name="ISPRING_SLIDE_INDENT_LEVEL" val="0"/>
  <p:tag name="ISPRING_SLIDE_ID_2" val="{6DEE6286-DD73-45C5-A4FB-CCEB09B0452F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15.535"/>
  <p:tag name="ISPRING_SLIDE_INDENT_LEVEL" val="0"/>
  <p:tag name="GENSWF_SLIDE_TITLE" val="MỤC TIÊU"/>
  <p:tag name="ISPRING_SLIDE_ID_2" val="{B6E47700-0300-4808-93B3-817F9238B98C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27.659"/>
  <p:tag name="ISPRING_SLIDE_INDENT_LEVEL" val="0"/>
  <p:tag name="ISPRING_SLIDE_ID_2" val="{FA64EF43-6451-4401-8909-1AE88A1E14C0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HAS_WEB_OBJECT" val="1"/>
  <p:tag name="ISPRING_SLIDE_INDENT_LEVEL" val="0"/>
  <p:tag name="GENSWF_ADVANCE_TIME" val="565.000"/>
  <p:tag name="GENSWF_SLIDE_TITLE" val="BÀI TẬP TƯƠNG TÁC 1"/>
  <p:tag name="ISPRING_SLIDE_ID_2" val="{AB6F4A57-A7CD-4224-A7A0-034327E8E088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WO_WEB_ADDRESS" val="C:\Users\Administrator\Desktop\TOAn LOP 3-BAI 59\TOAN LOP 3-BÀI 59 (1)\webobject\wo1\Index.html"/>
  <p:tag name="ISPRING_WO_WEB_ADDRESS_RELATIVE" val="TOAN LOP 3-BÀI 59 (1)\webobject\wo1\Index.html"/>
  <p:tag name="ISPRING_WO_DISPLAY_IN_SLIDE" val="1"/>
  <p:tag name="ISPRING_WO_FULL_SIZE" val="1"/>
  <p:tag name="ISPRING_WO_WINDOW_WIDTH" val="720"/>
  <p:tag name="ISPRING_WO_WINDOW_HEIGHT" val="540"/>
  <p:tag name="ISPRING_WO_SHOW_AFTER" val="0"/>
  <p:tag name="ISPRING_WO_INCLUDE_FILES_AND_SUBFOLDERS" val="1"/>
  <p:tag name="ISPRING_WO_SLIDE_POS_X" val="0"/>
  <p:tag name="ISPRING_WO_SLIDE_POS_Y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185</Words>
  <Application>Microsoft Office PowerPoint</Application>
  <PresentationFormat>Custom</PresentationFormat>
  <Paragraphs>54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CẤU TRÚC BÀI HỌC</vt:lpstr>
      <vt:lpstr>PowerPoint Presentation</vt:lpstr>
      <vt:lpstr>A. HOẠT ĐỘNG THỰC HÀNH</vt:lpstr>
      <vt:lpstr>Bai tap 1</vt:lpstr>
      <vt:lpstr>PowerPoint Presentation</vt:lpstr>
      <vt:lpstr>PowerPoint Presentation</vt:lpstr>
      <vt:lpstr>PowerPoint Presentation</vt:lpstr>
      <vt:lpstr>PowerPoint Presentation</vt:lpstr>
      <vt:lpstr>Bài tập 4: Giải bài toán</vt:lpstr>
      <vt:lpstr>Bài giải Số gạo buổi chiều bán được là: 126 : 2 = 63 (kg) Cả hai buổi cửa hàng bán được là: 126 + 63 = 189 (kg) Đáp số: 189 ki-lô-gam gạo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TOAN LOP 3-BÀI 59 (1)</dc:title>
  <dc:creator>Hp11X360</dc:creator>
  <cp:lastModifiedBy>AutoBVT</cp:lastModifiedBy>
  <cp:revision>91</cp:revision>
  <dcterms:created xsi:type="dcterms:W3CDTF">2020-03-24T05:46:38Z</dcterms:created>
  <dcterms:modified xsi:type="dcterms:W3CDTF">2020-06-25T11:31:15Z</dcterms:modified>
</cp:coreProperties>
</file>