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2" r:id="rId3"/>
    <p:sldId id="281" r:id="rId4"/>
    <p:sldId id="282" r:id="rId5"/>
    <p:sldId id="283" r:id="rId6"/>
    <p:sldId id="273" r:id="rId7"/>
    <p:sldId id="285" r:id="rId8"/>
    <p:sldId id="276" r:id="rId9"/>
    <p:sldId id="290" r:id="rId10"/>
    <p:sldId id="286" r:id="rId11"/>
    <p:sldId id="288" r:id="rId12"/>
    <p:sldId id="279" r:id="rId13"/>
    <p:sldId id="263" r:id="rId14"/>
    <p:sldId id="294" r:id="rId15"/>
    <p:sldId id="293" r:id="rId16"/>
    <p:sldId id="265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8" autoAdjust="0"/>
    <p:restoredTop sz="94660"/>
  </p:normalViewPr>
  <p:slideViewPr>
    <p:cSldViewPr>
      <p:cViewPr>
        <p:scale>
          <a:sx n="100" d="100"/>
          <a:sy n="100" d="100"/>
        </p:scale>
        <p:origin x="-61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7DF29-BD4A-4852-953F-69BB725D4F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8D681-CC40-42CF-A142-6BB1C9E5B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9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51B4A6-EF2B-4548-AA6D-655E11775083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51B4A6-EF2B-4548-AA6D-655E11775083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4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12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24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96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9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6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0F602-6BDC-47DF-9D01-819DF3F6DE8F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0F602-6BDC-47DF-9D01-819DF3F6DE8F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8D681-CC40-42CF-A142-6BB1C9E5B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9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0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2342E-0297-4F5E-A676-77B6F3BDF4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DF9E-54B7-4F27-8B9B-FB4F8A2B2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t="4000" r="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BD37E2-9DD1-48B3-BFAB-E3B9E0092D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15894" y="821879"/>
            <a:ext cx="6844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VĨNH THUẬN                        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ỜNG TH&amp;THCS PHONG ĐÔNG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2019-2020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E8929C-54B6-4E74-8824-F536F4EF51B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43000" y="1905000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43- 44)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pPr algn="ctr"/>
            <a:endParaRPr lang="en-US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svhiep@vinhthuan.edu.vn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0833666142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Thạnh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03/2020</a:t>
            </a:r>
          </a:p>
          <a:p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3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352800" y="304800"/>
            <a:ext cx="211455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09600" y="1066800"/>
            <a:ext cx="8382000" cy="427809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		 306 x 5 = 1530 (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		1530 : 9 = 170 (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	 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170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71525" y="381000"/>
            <a:ext cx="211455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039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352800" y="304800"/>
            <a:ext cx="211455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57200" y="1143000"/>
            <a:ext cx="8077200" cy="427809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		   	106 x 3 = 408 (m)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Chu vi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			(408 + 106 ) x 2 = 1028 (m)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		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1028 (m).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71525" y="381000"/>
            <a:ext cx="211455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73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374302"/>
            <a:ext cx="86775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	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buổi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026" name="Picture 2" descr="C:\Users\Administrator\Downloads\IMG-1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1672"/>
            <a:ext cx="6781800" cy="36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pic>
        <p:nvPicPr>
          <p:cNvPr id="6" name="ISPRING_QUIZ_SHAPE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7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9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IMG-1038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1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27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5042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246" y="761999"/>
            <a:ext cx="79802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              </a:t>
            </a:r>
            <a:r>
              <a:rPr lang="vi-VN" sz="3200" b="1" dirty="0" smtClean="0">
                <a:solidFill>
                  <a:srgbClr val="000000"/>
                </a:solidFill>
                <a:latin typeface="+mj-lt"/>
              </a:rPr>
              <a:t>C</a:t>
            </a:r>
            <a:r>
              <a:rPr lang="vi-VN" sz="3200" b="1" dirty="0">
                <a:solidFill>
                  <a:srgbClr val="000000"/>
                </a:solidFill>
                <a:latin typeface="+mj-lt"/>
              </a:rPr>
              <a:t>. Hoạt động ứng </a:t>
            </a:r>
            <a:r>
              <a:rPr lang="vi-VN" sz="3200" b="1" dirty="0" smtClean="0">
                <a:solidFill>
                  <a:srgbClr val="000000"/>
                </a:solidFill>
                <a:latin typeface="+mj-lt"/>
              </a:rPr>
              <a:t>dụng</a:t>
            </a: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just"/>
            <a:endParaRPr lang="vi-VN" sz="3200" b="1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     </a:t>
            </a:r>
            <a:r>
              <a:rPr lang="vi-VN" sz="3200" b="1" dirty="0" smtClean="0">
                <a:solidFill>
                  <a:srgbClr val="000000"/>
                </a:solidFill>
                <a:latin typeface="+mj-lt"/>
                <a:ea typeface="Open Sans" pitchFamily="34" charset="0"/>
                <a:cs typeface="Open Sans" pitchFamily="34" charset="0"/>
              </a:rPr>
              <a:t>Câu </a:t>
            </a:r>
            <a:r>
              <a:rPr lang="vi-VN" sz="3200" b="1" dirty="0">
                <a:solidFill>
                  <a:srgbClr val="000000"/>
                </a:solidFill>
                <a:latin typeface="+mj-lt"/>
                <a:ea typeface="Open Sans" pitchFamily="34" charset="0"/>
                <a:cs typeface="Open Sans" pitchFamily="34" charset="0"/>
              </a:rPr>
              <a:t>1: </a:t>
            </a:r>
            <a:r>
              <a:rPr lang="vi-VN" sz="3200" dirty="0" smtClean="0">
                <a:solidFill>
                  <a:srgbClr val="000000"/>
                </a:solidFill>
                <a:latin typeface="+mj-lt"/>
                <a:ea typeface="Open Sans" pitchFamily="34" charset="0"/>
                <a:cs typeface="Open Sans" pitchFamily="34" charset="0"/>
              </a:rPr>
              <a:t>Một 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Open Sans" pitchFamily="34" charset="0"/>
                <a:cs typeface="Open Sans" pitchFamily="34" charset="0"/>
              </a:rPr>
              <a:t>ô tô chở 1500 viên gạch. Hỏi 5 ô tô như thế chở  bao nhiêu viên gạch?</a:t>
            </a:r>
            <a:endParaRPr lang="vi-VN" sz="3200" b="0" i="0" dirty="0">
              <a:solidFill>
                <a:srgbClr val="000000"/>
              </a:solidFill>
              <a:effectLst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9235" y="3429000"/>
            <a:ext cx="7938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    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 bài toán sử dụng phép nhân, phép chia đã học vào vở?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47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246" y="761999"/>
            <a:ext cx="79802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              </a:t>
            </a:r>
            <a:r>
              <a:rPr lang="vi-VN" sz="3200" b="1" dirty="0" smtClean="0">
                <a:solidFill>
                  <a:srgbClr val="000000"/>
                </a:solidFill>
                <a:latin typeface="+mj-lt"/>
              </a:rPr>
              <a:t>C</a:t>
            </a:r>
            <a:r>
              <a:rPr lang="vi-VN" sz="3200" b="1" dirty="0">
                <a:solidFill>
                  <a:srgbClr val="000000"/>
                </a:solidFill>
                <a:latin typeface="+mj-lt"/>
              </a:rPr>
              <a:t>. Hoạt động ứng </a:t>
            </a:r>
            <a:r>
              <a:rPr lang="vi-VN" sz="3200" b="1" dirty="0" smtClean="0">
                <a:solidFill>
                  <a:srgbClr val="000000"/>
                </a:solidFill>
                <a:latin typeface="+mj-lt"/>
              </a:rPr>
              <a:t>dụng</a:t>
            </a:r>
            <a:endParaRPr lang="en-US" sz="3200" b="1" dirty="0" smtClean="0">
              <a:solidFill>
                <a:srgbClr val="000000"/>
              </a:solidFill>
              <a:latin typeface="+mj-lt"/>
            </a:endParaRPr>
          </a:p>
          <a:p>
            <a:pPr algn="just"/>
            <a:endParaRPr lang="vi-VN" sz="3200" b="1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     </a:t>
            </a:r>
            <a:r>
              <a:rPr lang="vi-VN" sz="3200" b="1" dirty="0" smtClean="0">
                <a:solidFill>
                  <a:srgbClr val="000000"/>
                </a:solidFill>
                <a:latin typeface="+mj-lt"/>
                <a:ea typeface="Open Sans" pitchFamily="34" charset="0"/>
                <a:cs typeface="Open Sans" pitchFamily="34" charset="0"/>
              </a:rPr>
              <a:t>Câu </a:t>
            </a:r>
            <a:r>
              <a:rPr lang="vi-VN" sz="3200" b="1" dirty="0">
                <a:solidFill>
                  <a:srgbClr val="000000"/>
                </a:solidFill>
                <a:latin typeface="+mj-lt"/>
                <a:ea typeface="Open Sans" pitchFamily="34" charset="0"/>
                <a:cs typeface="Open Sans" pitchFamily="34" charset="0"/>
              </a:rPr>
              <a:t>1: </a:t>
            </a:r>
            <a:r>
              <a:rPr lang="vi-VN" sz="3200" dirty="0" smtClean="0">
                <a:solidFill>
                  <a:srgbClr val="000000"/>
                </a:solidFill>
                <a:latin typeface="+mj-lt"/>
                <a:ea typeface="Open Sans" pitchFamily="34" charset="0"/>
                <a:cs typeface="Open Sans" pitchFamily="34" charset="0"/>
              </a:rPr>
              <a:t>Một </a:t>
            </a:r>
            <a:r>
              <a:rPr lang="vi-VN" sz="3200" dirty="0">
                <a:solidFill>
                  <a:srgbClr val="000000"/>
                </a:solidFill>
                <a:latin typeface="+mj-lt"/>
                <a:ea typeface="Open Sans" pitchFamily="34" charset="0"/>
                <a:cs typeface="Open Sans" pitchFamily="34" charset="0"/>
              </a:rPr>
              <a:t>ô tô chở 1500 viên gạch. Hỏi 5 ô tô như thế chở  bao nhiêu viên gạch?</a:t>
            </a:r>
            <a:endParaRPr lang="vi-VN" sz="3200" b="0" i="0" dirty="0">
              <a:solidFill>
                <a:srgbClr val="000000"/>
              </a:solidFill>
              <a:effectLst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9235" y="3429000"/>
            <a:ext cx="7938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    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 bài toán sử dụng phép nhân, phép chia đã học vào vở?</a:t>
            </a:r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95600" y="2286000"/>
            <a:ext cx="457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8600" y="22860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2743200"/>
            <a:ext cx="594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071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20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open sans"/>
              </a:rPr>
              <a:t>Muc</a:t>
            </a:r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open sans"/>
              </a:rPr>
              <a:t>tiêu</a:t>
            </a:r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: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open sans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Em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ôn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lại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nhân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(chia)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bốn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chữ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chữ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giải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toán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hai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phép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.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5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7620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1: 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rồi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516 x 4         804 x 8        1230 x 6</a:t>
            </a: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2064 : 4        6432 : 8       7380 :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7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03803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1: </a:t>
            </a:r>
            <a:r>
              <a:rPr lang="en-US" sz="3200" dirty="0" err="1" smtClean="0">
                <a:solidFill>
                  <a:srgbClr val="000000"/>
                </a:solidFill>
                <a:latin typeface="open sans"/>
              </a:rPr>
              <a:t>Đặt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rồi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: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516 </a:t>
            </a: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  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4         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3505200" y="1600200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804 </a:t>
            </a: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  8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        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6134100" y="1600200"/>
            <a:ext cx="1905000" cy="142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1230</a:t>
            </a: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     6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     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2475607"/>
            <a:ext cx="54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x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4575" y="1524000"/>
            <a:ext cx="54292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000000"/>
              </a:solidFill>
              <a:latin typeface="open sans"/>
            </a:endParaRP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  x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        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47700" y="3096696"/>
            <a:ext cx="10287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flipH="1">
            <a:off x="3314700" y="3043297"/>
            <a:ext cx="190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6432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       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" y="2566005"/>
            <a:ext cx="542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x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-228600" y="3032730"/>
            <a:ext cx="190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    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2064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5638800" y="3142357"/>
            <a:ext cx="1905000" cy="53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   </a:t>
            </a:r>
            <a:r>
              <a:rPr lang="en-US" sz="3200" dirty="0" smtClean="0">
                <a:solidFill>
                  <a:srgbClr val="000000"/>
                </a:solidFill>
                <a:latin typeface="open sans"/>
              </a:rPr>
              <a:t> 7380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352800" y="3048000"/>
            <a:ext cx="10287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10300" y="3169860"/>
            <a:ext cx="10287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12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7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23010" y="1515549"/>
            <a:ext cx="83701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6432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115991" y="1468438"/>
            <a:ext cx="62865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037410" y="132715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037410" y="2033588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037410" y="208915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266010" y="208915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437460" y="2089150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229575" y="1905000"/>
            <a:ext cx="2286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352800" y="1905000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32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543300" y="220980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13766" y="1468438"/>
            <a:ext cx="828675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2064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608535" y="1491219"/>
            <a:ext cx="62865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522810" y="132715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522810" y="2057400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600200" y="208915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771650" y="208915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65560" y="1828800"/>
            <a:ext cx="26789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857250" y="2133600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24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990600" y="243840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943600" y="1436688"/>
            <a:ext cx="97155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7380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216379" y="1459468"/>
            <a:ext cx="62865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7009210" y="1295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7009210" y="2001838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009210" y="198120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162800" y="198120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7315200" y="1981200"/>
            <a:ext cx="544114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 flipH="1">
            <a:off x="5943600" y="1752600"/>
            <a:ext cx="185737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096000" y="2069068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18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6096000" y="1752600"/>
            <a:ext cx="40005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6248400" y="236220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1943100" y="2101850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6400800" y="236220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838200" y="1828800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7467600" y="1981200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680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254" y="796636"/>
            <a:ext cx="7377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2: 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r>
              <a:rPr lang="en-US" sz="3200" dirty="0" err="1">
                <a:solidFill>
                  <a:srgbClr val="000000"/>
                </a:solidFill>
                <a:latin typeface="open sans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rồi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r>
              <a:rPr lang="en-US" sz="3200" dirty="0">
                <a:solidFill>
                  <a:srgbClr val="000000"/>
                </a:solidFill>
                <a:latin typeface="open sans"/>
              </a:rPr>
              <a:t>1437 : 3         3095 : 5          4217 : 7</a:t>
            </a:r>
            <a:endParaRPr lang="en-US" sz="32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4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23010" y="1535668"/>
            <a:ext cx="83701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3095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115991" y="1535668"/>
            <a:ext cx="62865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037410" y="132715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037410" y="2033588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037410" y="208915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Arial" pitchFamily="34" charset="0"/>
              </a:rPr>
              <a:t>6</a:t>
            </a:r>
            <a:endParaRPr lang="en-US" altLang="vi-VN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381500" y="2069068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191000" y="2069068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229575" y="1905000"/>
            <a:ext cx="2286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352800" y="1905000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390900" y="2247900"/>
            <a:ext cx="56912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45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13766" y="1468438"/>
            <a:ext cx="828675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1437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628775" y="1447800"/>
            <a:ext cx="62865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522810" y="132715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522810" y="2057400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485900" y="2089150"/>
            <a:ext cx="9525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Arial" pitchFamily="34" charset="0"/>
              </a:rPr>
              <a:t>579</a:t>
            </a:r>
            <a:endParaRPr lang="en-US" altLang="vi-VN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94135" y="1840468"/>
            <a:ext cx="333968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838200" y="1828800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813493" y="2186970"/>
            <a:ext cx="628947" cy="7848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27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 0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943600" y="1436688"/>
            <a:ext cx="97155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4217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216379" y="1459468"/>
            <a:ext cx="62865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7009210" y="1295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7009210" y="2001838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vi-VN">
              <a:latin typeface="Arial" pitchFamily="34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009210" y="198120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FF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180660" y="1981200"/>
            <a:ext cx="64651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Arial" pitchFamily="34" charset="0"/>
              </a:rPr>
              <a:t>0 2</a:t>
            </a:r>
            <a:endParaRPr lang="en-US" altLang="vi-VN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 flipH="1">
            <a:off x="6062660" y="1796534"/>
            <a:ext cx="566739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01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943600" y="2190750"/>
            <a:ext cx="878679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 err="1" smtClean="0">
                <a:solidFill>
                  <a:srgbClr val="0000FF"/>
                </a:solidFill>
                <a:latin typeface="Arial" pitchFamily="34" charset="0"/>
              </a:rPr>
              <a:t>Dư</a:t>
            </a:r>
            <a:r>
              <a:rPr lang="en-US" altLang="vi-VN" b="1" dirty="0" smtClean="0">
                <a:solidFill>
                  <a:srgbClr val="0000FF"/>
                </a:solidFill>
                <a:latin typeface="Arial" pitchFamily="34" charset="0"/>
              </a:rPr>
              <a:t> 3</a:t>
            </a:r>
            <a:endParaRPr lang="en-US" altLang="vi-VN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3543300" y="2590800"/>
            <a:ext cx="3429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324600" y="1764268"/>
            <a:ext cx="457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b="1" dirty="0">
                <a:solidFill>
                  <a:srgbClr val="0000FF"/>
                </a:solidFill>
                <a:latin typeface="Arial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988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78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+mj-lt"/>
              </a:rPr>
              <a:t>Câu 3: 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  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   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a.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Có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5 thùng sách, mỗi thùng đựng 306 quyển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sách. Số sách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đó chia đều cho 9 thư viện trường học. Hỏi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mỗi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thư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viện được chia bao nhiêu quyển sách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?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  <a:p>
            <a:pPr marL="514350" indent="-514350">
              <a:buAutoNum type="alphaLcPeriod"/>
            </a:pPr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   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. Một sân vận động hình chữ nhật có chiều rộng 106m và chiều dài  gấp 3 lần chiều rộng. Tính chu vi sân vận động.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8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620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+mj-lt"/>
              </a:rPr>
              <a:t>Câu 3: 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   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+mj-lt"/>
              </a:rPr>
              <a:t>    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a.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Có 5 thùng sách, mỗi thùng đựng 306 quyển sách. Số sách đó chia đều cho 9 thư viện trường học. Hỏi mỗi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thư viện được chia bao nhiêu quyển sách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?</a:t>
            </a:r>
            <a:endParaRPr lang="en-US" sz="2800" dirty="0" smtClean="0">
              <a:solidFill>
                <a:srgbClr val="000000"/>
              </a:solidFill>
              <a:latin typeface="+mj-lt"/>
            </a:endParaRPr>
          </a:p>
          <a:p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+mj-lt"/>
              </a:rPr>
              <a:t>     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b. Một sân vận động hình chữ nhật có chiều rộng 106m và chiều dài  gấp 3 lần chiều rộng. Tính chu vi sân vận 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?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+mj-lt"/>
            </a:endParaRPr>
          </a:p>
          <a:p>
            <a:pPr algn="just"/>
            <a:endParaRPr lang="en-US" sz="2800" dirty="0" smtClean="0">
              <a:solidFill>
                <a:srgbClr val="000000"/>
              </a:solidFill>
              <a:latin typeface="+mj-lt"/>
            </a:endParaRPr>
          </a:p>
          <a:p>
            <a:pPr algn="just"/>
            <a:endParaRPr lang="vi-VN" sz="28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1676400"/>
            <a:ext cx="6934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09750" y="2057400"/>
            <a:ext cx="48196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67600" y="2057400"/>
            <a:ext cx="60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5775" y="2514600"/>
            <a:ext cx="56959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200" y="33528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650" y="3810000"/>
            <a:ext cx="7429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05000" y="3810000"/>
            <a:ext cx="4495800" cy="190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72275" y="3829050"/>
            <a:ext cx="2019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8650" y="4238625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336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B1C6357-E122-4E40-8725-ECF9908DBCD5}"/>
  <p:tag name="ISPRING_RESOURCE_FOLDER" val="C:\Users\Administrator\Desktop\Toan lop 3 bai 67 hiep\BAI 67-TOAN LOP 2\"/>
  <p:tag name="ISPRING_PRESENTATION_PATH" val="C:\Users\Administrator\Desktop\Toan lop 3 bai 67 hiep\BAI 67-TOAN LOP 2.pptx"/>
  <p:tag name="ISPRING_PROJECT_VERSION" val="9.3"/>
  <p:tag name="ISPRING_PROJECT_FOLDER_UPDATED" val="1"/>
  <p:tag name="ISPRING_SCREEN_RECS_UPDATED" val="C:\Users\Administrator\Desktop\Toan lop 3 bai 67 hiep\BAI 67-TOAN LOP 2\"/>
  <p:tag name="ISPRING_LMS_API_VERSION" val="SCORM 2004 (2nd edition)"/>
  <p:tag name="ISPRING_ULTRA_SCORM_COURCE_TITLE" val="BAI 67-TOAN LOP 3"/>
  <p:tag name="ISPRING_ULTRA_SCORM_COURSE_ID" val="4E1FD609-C3DC-4EA3-9429-D484B833F6D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\uFFFD\uFFFD{3B5792E8-D313-4931-AD05-504827AEDE29}&quot;,&quot;C:\\Users\\Administrator\\Desktop\\Toan lop 3 bai 67 hie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80.000000"/>
  <p:tag name="ISPRING_CURRENT_PLAYER_ID" val="universal"/>
  <p:tag name="ISPRING_PRESENTATION_TITLE" val="BAI 67-TOAN LOP 3"/>
  <p:tag name="ISPRING_FIRST_PUBLISH" val="1"/>
  <p:tag name="ISPRING_PRESENTATION_INFO_2" val="&lt;?xml version=&quot;1.0&quot; encoding=&quot;UTF-8&quot; standalone=&quot;no&quot; ?&gt;&#10;&lt;presentation2&gt;&#10;&#10;  &lt;slides&gt;&#10;    &lt;slide id=&quot;{A5BA6CFC-96B7-4E9D-AFE4-D5DAA4D3C1D0}&quot; pptId=&quot;257&quot;/&gt;&#10;    &lt;slide id=&quot;{545D19AA-FAFF-4EA1-8CAF-7997131E4EF9}&quot; pptId=&quot;292&quot;/&gt;&#10;    &lt;slide id=&quot;{BB123168-A96A-4602-AB66-79317C8A7663}&quot; pptId=&quot;281&quot;/&gt;&#10;    &lt;slide id=&quot;{0CBB4840-8EED-40D8-8C52-D86D0A74EE6C}&quot; pptId=&quot;282&quot;/&gt;&#10;    &lt;slide id=&quot;{18E8EF15-87D1-45DA-93E1-E5E7A320CD51}&quot; pptId=&quot;283&quot;/&gt;&#10;    &lt;slide id=&quot;{0607C098-0D1B-4F09-9B06-6D4F7F916252}&quot; pptId=&quot;273&quot;/&gt;&#10;    &lt;slide id=&quot;{58647F49-ACED-4313-AA83-6260A951BBE5}&quot; pptId=&quot;285&quot;/&gt;&#10;    &lt;slide id=&quot;{15AA895B-3A11-4C3B-B276-4D70D99E217A}&quot; pptId=&quot;276&quot;/&gt;&#10;    &lt;slide id=&quot;{6DCA8B84-9088-4CD7-A3BF-5B055512516B}&quot; pptId=&quot;290&quot;/&gt;&#10;    &lt;slide id=&quot;{FE69DF3C-0A3B-4D6E-B5D9-82CC7BB7E578}&quot; pptId=&quot;286&quot;/&gt;&#10;    &lt;slide id=&quot;{4D93C2F5-FAC5-41D5-9864-C3E4508E81E2}&quot; pptId=&quot;288&quot;/&gt;&#10;    &lt;slide id=&quot;{C6CBDFD2-D757-4A47-BBB9-425B77340C1D}&quot; pptId=&quot;279&quot;/&gt;&#10;    &lt;slide id=&quot;{B3D2CF9A-ADEC-4294-9F8D-5BFAE647DE95}&quot; pptId=&quot;263&quot;/&gt;&#10;    &lt;slide id=&quot;{B89B1258-99C5-4D71-B8F3-10DC8641FDFE}&quot; pptId=&quot;294&quot;/&gt;&#10;    &lt;slide id=&quot;{0A26BC40-9DF8-4356-A769-A0CC8B2446BF}&quot; pptId=&quot;293&quot;/&gt;&#10;    &lt;slide id=&quot;{20B38B32-BD63-436D-8DFD-35B1289A21E5}&quot; pptId=&quot;265&quot;/&gt;&#10;  &lt;/slides&gt;&#10;&#10;  &lt;narration&gt;&#10;    &lt;audioTracks&gt;&#10;      &lt;audioTrack muted=&quot;false&quot; name=&quot;Audio 1&quot; resource=&quot;b8fe0c5a&quot; slideId=&quot;{545D19AA-FAFF-4EA1-8CAF-7997131E4EF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a46c8c93&quot; slideId=&quot;{BB123168-A96A-4602-AB66-79317C8A766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486b1a7c&quot; slideId=&quot;{0CBB4840-8EED-40D8-8C52-D86D0A74EE6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71fbb843&quot; slideId=&quot;{0607C098-0D1B-4F09-9B06-6D4F7F91625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163a339a&quot; slideId=&quot;{58647F49-ACED-4313-AA83-6260A951BBE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dffc3ae0&quot; slideId=&quot;{15AA895B-3A11-4C3B-B276-4D70D99E217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b03b2a2e&quot; slideId=&quot;{6DCA8B84-9088-4CD7-A3BF-5B055512516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1c392c41&quot; slideId=&quot;{FE69DF3C-0A3B-4D6E-B5D9-82CC7BB7E57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f91d12f4&quot; slideId=&quot;{0A26BC40-9DF8-4356-A769-A0CC8B2446B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1c0299e0&quot; slideId=&quot;{20B38B32-BD63-436D-8DFD-35B1289A21E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71218971&quot; slideId=&quot;{B3D2CF9A-ADEC-4294-9F8D-5BFAE647DE95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.134"/>
  <p:tag name="ISPRING_SLIDE_ID_2" val="{58647F49-ACED-4313-AA83-6260A951BBE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202"/>
  <p:tag name="ISPRING_SLIDE_ID_2" val="{15AA895B-3A11-4C3B-B276-4D70D99E217A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7.341"/>
  <p:tag name="TIMING" val="|10.592|6.404|8.416|8.018|9.134|7.427"/>
  <p:tag name="ISPRING_SLIDE_ID_2" val="{6DCA8B84-9088-4CD7-A3BF-5B055512516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270"/>
  <p:tag name="TIMING" val="|1.806|4.563"/>
  <p:tag name="ISPRING_SLIDE_ID_2" val="{FE69DF3C-0A3B-4D6E-B5D9-82CC7BB7E57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270"/>
  <p:tag name="ISPRING_SLIDE_ID_2" val="{4D93C2F5-FAC5-41D5-9864-C3E4508E81E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Administrator\Desktop\Toan lop 3 bai 67 hiep\BAI 67-TOAN LOP 2\quiz\quiz2.quiz"/>
  <p:tag name="ISPRING_QUIZ_RELATIVE_PATH" val="BAI 67-TOAN LOP 2\quiz\quiz2.quiz"/>
  <p:tag name="GENSWF_ADVANCE_TIME" val="5.000"/>
  <p:tag name="ISPRING_CUSTOM_TIMING_USED" val="1"/>
  <p:tag name="ISPRING_SLIDE_ID_2" val="{C6CBDFD2-D757-4A47-BBB9-425B77340C1D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3D2CF9A-ADEC-4294-9F8D-5BFAE647DE95}"/>
  <p:tag name="GENSWF_ADVANCE_TIME" val="24.0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89B1258-99C5-4D71-B8F3-10DC8641FDFE}"/>
  <p:tag name="GENSWF_ADVANCE_TIME" val="5.000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211"/>
  <p:tag name="ISPRING_SLIDE_ID_2" val="{0A26BC40-9DF8-4356-A769-A0CC8B2446BF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1.092"/>
  <p:tag name="ISPRING_SLIDE_ID_2" val="{20B38B32-BD63-436D-8DFD-35B1289A21E5}"/>
  <p:tag name="TIMING" val="|0.00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A5BA6CFC-96B7-4E9D-AFE4-D5DAA4D3C1D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58&quot;/&gt;&lt;/TableIndex&gt;&lt;/ShapeTextInfo&gt;"/>
  <p:tag name="HTML_SHAPEINFO" val="&lt;ThreeDShapeInfo&gt;&lt;uuid val=&quot;&quot;/&gt;&lt;isInvalidForFieldText val=&quot;0&quot;/&gt;&lt;Image&gt;&lt;filename val=&quot;F:\BAI GIANG\DONG GOI\data\asimages\{1EBCD289-167D-4D81-A2C4-FFB61F8842AF}_1.png&quot;/&gt;&lt;left val=&quot;28&quot;/&gt;&lt;top val=&quot;17&quot;/&gt;&lt;width val=&quot;915&quot;/&gt;&lt;height val=&quot;11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&quot;/&gt;&lt;lineCharCount val=&quot;21&quot;/&gt;&lt;lineCharCount val=&quot;1&quot;/&gt;&lt;lineCharCount val=&quot;17&quot;/&gt;&lt;lineCharCount val=&quot;24&quot;/&gt;&lt;lineCharCount val=&quot;32&quot;/&gt;&lt;lineCharCount val=&quot;31&quot;/&gt;&lt;lineCharCount val=&quot;27&quot;/&gt;&lt;lineCharCount val=&quot;65&quot;/&gt;&lt;lineCharCount val=&quot;6&quot;/&gt;&lt;lineCharCount val=&quot;14&quot;/&gt;&lt;/TableIndex&gt;&lt;/ShapeTextInfo&gt;"/>
  <p:tag name="HTML_SHAPEINFO" val="&lt;ThreeDShapeInfo&gt;&lt;uuid val=&quot;&quot;/&gt;&lt;isInvalidForFieldText val=&quot;0&quot;/&gt;&lt;Image&gt;&lt;filename val=&quot;F:\BAI GIANG\DONG GOI\data\asimages\{3A2AFB0D-61CB-431D-9AFE-6B18BA375D2F}_1.png&quot;/&gt;&lt;left val=&quot;57&quot;/&gt;&lt;top val=&quot;106&quot;/&gt;&lt;width val=&quot;867&quot;/&gt;&lt;height val=&quot;44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1.242"/>
  <p:tag name="ISPRING_CUSTOM_TIMING_USED" val="1"/>
  <p:tag name="ISPRING_SLIDE_ID_2" val="{545D19AA-FAFF-4EA1-8CAF-7997131E4EF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183"/>
  <p:tag name="ISPRING_SLIDE_ID_2" val="{BB123168-A96A-4602-AB66-79317C8A766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445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Administrator\Desktop\Toan lop 3 bai 67 hiep\BAI 67-TOAN LOP 2\quiz\quiz3.quiz"/>
  <p:tag name="ISPRING_QUIZ_RELATIVE_PATH" val="BAI 67-TOAN LOP 2\quiz\quiz3.quiz"/>
  <p:tag name="ISPRING_SLIDE_ID_2" val="{0CBB4840-8EED-40D8-8C52-D86D0A74EE6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.134"/>
  <p:tag name="ISPRING_SLIDE_ID_2" val="{18E8EF15-87D1-45DA-93E1-E5E7A320CD5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524"/>
  <p:tag name="ISPRING_SLIDE_ID_2" val="{0607C098-0D1B-4F09-9B06-6D4F7F91625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421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67-TOAN LOP 3</dc:title>
  <dc:creator>AutoBVT</dc:creator>
  <cp:lastModifiedBy>AutoBVT</cp:lastModifiedBy>
  <cp:revision>110</cp:revision>
  <dcterms:created xsi:type="dcterms:W3CDTF">2020-04-03T13:21:14Z</dcterms:created>
  <dcterms:modified xsi:type="dcterms:W3CDTF">2020-06-25T11:30:49Z</dcterms:modified>
</cp:coreProperties>
</file>