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85" r:id="rId2"/>
    <p:sldMasterId id="2147484108" r:id="rId3"/>
    <p:sldMasterId id="2147484592" r:id="rId4"/>
    <p:sldMasterId id="2147484605" r:id="rId5"/>
    <p:sldMasterId id="2147484618" r:id="rId6"/>
    <p:sldMasterId id="2147484631" r:id="rId7"/>
    <p:sldMasterId id="2147484644" r:id="rId8"/>
    <p:sldMasterId id="2147484657" r:id="rId9"/>
    <p:sldMasterId id="2147484670" r:id="rId10"/>
    <p:sldMasterId id="2147484978" r:id="rId11"/>
  </p:sldMasterIdLst>
  <p:notesMasterIdLst>
    <p:notesMasterId r:id="rId40"/>
  </p:notesMasterIdLst>
  <p:sldIdLst>
    <p:sldId id="491" r:id="rId12"/>
    <p:sldId id="495" r:id="rId13"/>
    <p:sldId id="493" r:id="rId14"/>
    <p:sldId id="494" r:id="rId15"/>
    <p:sldId id="296" r:id="rId16"/>
    <p:sldId id="421" r:id="rId17"/>
    <p:sldId id="476" r:id="rId18"/>
    <p:sldId id="475" r:id="rId19"/>
    <p:sldId id="478" r:id="rId20"/>
    <p:sldId id="496" r:id="rId21"/>
    <p:sldId id="481" r:id="rId22"/>
    <p:sldId id="480" r:id="rId23"/>
    <p:sldId id="502" r:id="rId24"/>
    <p:sldId id="445" r:id="rId25"/>
    <p:sldId id="447" r:id="rId26"/>
    <p:sldId id="482" r:id="rId27"/>
    <p:sldId id="500" r:id="rId28"/>
    <p:sldId id="455" r:id="rId29"/>
    <p:sldId id="438" r:id="rId30"/>
    <p:sldId id="439" r:id="rId31"/>
    <p:sldId id="440" r:id="rId32"/>
    <p:sldId id="483" r:id="rId33"/>
    <p:sldId id="504" r:id="rId34"/>
    <p:sldId id="505" r:id="rId35"/>
    <p:sldId id="506" r:id="rId36"/>
    <p:sldId id="497" r:id="rId37"/>
    <p:sldId id="498" r:id="rId38"/>
    <p:sldId id="499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9900"/>
    <a:srgbClr val="FF0000"/>
    <a:srgbClr val="660033"/>
    <a:srgbClr val="008000"/>
    <a:srgbClr val="CC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96" autoAdjust="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E368F3-1291-4763-A879-E1ABF3B8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44DB-11B1-4259-A8A6-DD85D5E85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2F3D-1C4C-4851-B058-6B239D43E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97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319A21-BE82-4716-A6D4-71006FDF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50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98CBAE0-5CF2-4A46-9379-F374FBD67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09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631884-8336-45E7-B370-4ABE6D52A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30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41CB64-DBBD-42F7-9116-ADFBE83E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24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34FD32-B828-4425-98E0-10DB5DFE6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3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8A2A17-423F-4C1F-B6CC-41025C972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7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B85CD0-2AF9-4432-B4A9-0F8975E7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903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94272EB-6D0B-44A8-8BC3-8611BD76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3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016FC7-1249-460B-8AAD-DE48D56B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167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F2503B6-8BAB-4759-8BEA-19A6ACDF0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3844-06B6-4BF9-8D69-0A978CD71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84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00A785F-9F5D-4D7A-A974-6781DF228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26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4C7770D-D7B0-432B-9810-91D8DED1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7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124F5A4-9045-4C40-8A95-3F98ACE6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35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BA3643F-279B-4824-9C5B-FCB526723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869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DE6AD98-C29E-4E7A-B9EE-FF9BEFB9B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01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11575A3-9132-4B38-B269-33559B764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88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AD78B66-5850-4EF3-8A51-F5B6D1140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795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0252998-AB8F-45BD-89AF-29010D4FC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623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D9696EF-8DBA-478E-BE90-007509CD7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462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26A8E34-9FC6-4112-872B-FC0EB1FEB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017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1308-5EA6-4833-AC5A-B56473E0F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07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8939284-5496-49D1-BBD7-330E8A818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58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103953F-5A14-4E6C-A2CA-CE49F62E8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42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44DB-11B1-4259-A8A6-DD85D5E85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345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3C85-033B-4783-8116-19FCA102B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71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81B7-0432-4770-8650-C64474D3A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350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BCE8-2675-48A9-881D-4D0B4AF33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63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398F-F74C-4ACA-88DC-33A1CCF1B2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208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65C-9736-4572-8061-0EC3BC10D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2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C769-5D25-4A4C-85BB-F98DD5BF2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35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5E21-D64A-4333-B0EA-C49571F1B3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7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AD21-6731-4249-B24F-000DAC12D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57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EA20-1503-40FE-A45E-9C153885B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63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2F3D-1C4C-4851-B058-6B239D43E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85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3844-06B6-4BF9-8D69-0A978CD71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423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017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1308-5EA6-4833-AC5A-B56473E0F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490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AD21-6731-4249-B24F-000DAC12DE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4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D148-F9F8-47FF-9F45-332A79192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7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85FD-9C56-4C73-8180-D97C4EB2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4894-ECD4-4ACB-AAC6-B97528747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BD4-7246-4578-BD8C-7BB5F6019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84807-3A06-4ED6-88EA-21C56F25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B067-67EC-4907-A216-359B5C530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3C85-033B-4783-8116-19FCA102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86AF-9A29-49B1-A1A2-7C096902C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390E-33C5-4501-8FA6-0823058B8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2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23C9-010E-4ADA-B2D3-BFD6982DE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6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FBB0-98E6-47A0-B795-A618FD02D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FD75-4576-403D-AA67-0692CF33C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1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9740-8A2D-42CE-B328-148A804E7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04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B6E4-6AE3-408C-BDED-E37A9C91650A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EAFF-75C4-4D44-93A8-1CC5C43F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7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1250-3FAA-4EED-A5A8-0EC8712E6726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9833-DEB5-476E-B2DC-D893F311A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30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523E-1D9F-4445-A9E4-156E50DDE271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C4D3-4913-422E-BB93-89551DDE0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8365-EA52-4620-A4D9-E27BAA236A70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A60A-CC73-40D1-ADCC-12BB4E925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81B7-0432-4770-8650-C64474D3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74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11F6-7092-497F-BDA0-A5398C430EF0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57D4-14C1-47D6-8A06-B22E7B0AC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9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0DB1-0725-468D-858D-2EBF48AD9A53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3A88-9357-468C-AB09-43B31E5D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8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1769-CC08-4FB2-BF4A-FD5169F03C7D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1D83-5F9D-455F-BACD-9ECCEE13B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958F-0972-4E35-8DC0-F247826F5C09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5FDA-4BE5-481C-8D9C-0D46AD979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13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C370-A7D2-4603-B89D-FA108F01CB27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B908-0DF0-4896-AA85-4F03C9CB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7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307C-518A-4275-AFEC-AA3B5843DDBB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0DB9-3CD7-4293-8E2C-3E35FB1F3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36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F705-FCAC-49F5-993F-C82430251B57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4124-AE74-4E48-8943-57740E5C9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42BBA6-24A4-4B0C-A199-CF7381EA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1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0E91C2-CA62-4C8E-AF9B-841BF256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9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C86EB5-765F-4385-B0B6-FD7E7A4FB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BCE8-2675-48A9-881D-4D0B4AF33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9803AF-C37E-423A-8605-FCC9CE6F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33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3E6C48-D92D-4D76-81A5-1CD70167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52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710B3A-E0AA-4796-813E-0F6FA09B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D38018-DBEB-48F0-9BAD-EE4910CE0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5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C2ECCB-6EA9-4DD9-8D23-EA17AF1B9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4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A077E2-22D0-4C76-AA22-AE110763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92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FA8BA8-ECCF-45FA-8EC1-A58F41661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66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6FCEC4-DB70-448C-AB28-09936656A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5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0DD974-FB42-4BDE-B682-65F119992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8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B198EB-F5E5-4FCA-B834-808BE89E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398F-F74C-4ACA-88DC-33A1CCF1B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8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54CF51-AAC0-4B70-9A53-77072140E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9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5E48B5-7A78-43EE-A852-43943D84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BEDFD7-243C-4E41-9C1A-21BA58FE4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0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570D3F-6937-48AE-84C3-E6830B61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9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682E44-4CAF-4188-B3E3-24ADF0184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1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8E9BC8-ED24-49C5-A707-338F73FDA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7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2AC781-195C-4991-B925-71C72F728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D84DBB-619A-4156-AC3E-91C173F31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2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66E5A5-3162-4EA7-9DF7-1418A2426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F82E13-7794-404A-B616-31D6C3515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65C-9736-4572-8061-0EC3BC10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5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BACB42-7A43-4BF4-AEC7-CB761FCB2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2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73F739-FDD7-4B2E-BBC9-CC495EB9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4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D34BAC-F28C-41F6-A34A-E5E48E592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5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DB90D9-B46C-4E5E-A54F-A66F0349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9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DF34E26-3F17-496D-9ECF-2262B4274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6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518055-4328-411C-B54D-AF0CB47C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54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AE72D6F-43C1-4388-8DE2-C6B2E191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196A93-1779-4AE9-B9D2-FF21AB1C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6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EE6812-5BC5-4BE7-A687-04E9610B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6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5B47DB-2272-41C4-BCAE-B1CAFA40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C769-5D25-4A4C-85BB-F98DD5BF2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0039B4-6FA2-4743-853A-94803AAF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87CCA5-AA33-415E-B82D-4A35E7D9A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02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AD5CE9-2B64-4964-AC8E-4F9C65C58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149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22C241-304E-48DF-81F0-7168BA111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6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D277C8-B95F-4D89-8203-D08807C2F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41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86EA17-AA1E-4847-80FD-0EDDB1DA0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89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EB4B17-73DB-4491-A077-2F6AF6B05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0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3EF22F-A2FD-4FD7-A6A5-9DF516F9A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66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27A61F-07AB-4028-8770-56C3D2F39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3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C12346-1273-45EA-A8D4-241678351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5E21-D64A-4333-B0EA-C49571F1B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62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23DB5B-C2FF-4579-BC64-774D91D7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67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A6F099-2A02-4F37-AE29-6F3F0D389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71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175529-E5BF-4BF7-B601-46E6608D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FAA5EE-7BAE-4133-A043-9F5A0566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4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2F2EF9-A41F-4A20-8ECB-DFCC0A105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6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0737DD-F5CE-4326-B498-2F9F369A0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91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F0B859-2176-4392-B697-EA5D43584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2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609207-D8B2-497B-8B57-44A697D96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962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8345A3-F719-4419-A465-AFEDE286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99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BD8A21-8EDB-4959-91BD-CF5BD4231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EA20-1503-40FE-A45E-9C153885B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18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EA09A9-0F71-4A14-A5D5-B0D0D70C4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545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38EBB4-8E5F-4A39-8C33-D0B9AF81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7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774AC8-DF01-48D3-91AB-D5129395E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354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E5AAE8-740A-4FC1-9175-E8B30CE2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59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4A42E-487B-46CF-8D32-03A2CC39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41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687C9D-6A03-4857-911E-E4F104DC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5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FDF13-DFE8-4B49-92DC-3425CBFB7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881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2DA0E5-D1CF-4DB0-A759-28A9096FC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37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17ED81-E2E2-4BE3-9E46-CF98AE66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476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CD3846-1CD1-4CF4-943C-742B630D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0D3BC8-9FAE-4452-B240-D82922E75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C4F54FC-37D4-4897-AC74-68EE3EFAC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  <p:sldLayoutId id="21474849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0D3BC8-9FAE-4452-B240-D82922E754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  <p:sldLayoutId id="2147484990" r:id="rId12"/>
    <p:sldLayoutId id="214748499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6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806CE14-98E3-4C8C-A574-DD88B2B31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92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  <p:sldLayoutId id="21474848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25932C-F317-4FA9-BEBB-40419D794D76}" type="datetimeFigureOut">
              <a:rPr lang="en-US"/>
              <a:pPr>
                <a:defRPr/>
              </a:pPr>
              <a:t>25/12/2018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05EFE7-EF0B-4D91-A697-21536AE6B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D2D2B3-85E4-4363-B70E-1B7576CF6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49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A7692D-0BC1-4CCD-926D-C82320123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  <p:sldLayoutId id="21474849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1529E1-837B-4F6E-A790-B7F4FBA27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A743FA-8DCE-4A66-8A8A-554140F7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  <p:sldLayoutId id="21474849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5520D8-CECE-4917-9516-20F3BCC8C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42" r:id="rId2"/>
    <p:sldLayoutId id="2147484943" r:id="rId3"/>
    <p:sldLayoutId id="2147484944" r:id="rId4"/>
    <p:sldLayoutId id="2147484945" r:id="rId5"/>
    <p:sldLayoutId id="2147484946" r:id="rId6"/>
    <p:sldLayoutId id="2147484947" r:id="rId7"/>
    <p:sldLayoutId id="2147484948" r:id="rId8"/>
    <p:sldLayoutId id="2147484949" r:id="rId9"/>
    <p:sldLayoutId id="2147484950" r:id="rId10"/>
    <p:sldLayoutId id="2147484951" r:id="rId11"/>
    <p:sldLayoutId id="2147484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893310-8D7D-4B19-BD1A-D11D3563D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  <p:sldLayoutId id="21474849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ttvan@vinhthuan.edu.v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0" y="1295400"/>
            <a:ext cx="9067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eaLnBrk="1" hangingPunct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GIÁO DỤC VÀ ĐÀO TẠO QUỸ LAWRENCE S.TING</a:t>
            </a:r>
          </a:p>
          <a:p>
            <a:pPr lvl="1" algn="ctr" eaLnBrk="1" hangingPunct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2018-2019</a:t>
            </a:r>
          </a:p>
          <a:p>
            <a:pPr lvl="1" algn="ctr" eaLnBrk="1" hangingPunct="1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pttvan@vinhthuan.edu.vn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0917580582</a:t>
            </a: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TH&amp;THCS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Thạnh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eaLnBrk="1" hangingPunct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CC-BY</a:t>
            </a:r>
          </a:p>
          <a:p>
            <a:pPr lvl="1" algn="ctr" eaLnBrk="1" hangingPunct="1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12/2018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2590800"/>
            <a:ext cx="1971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24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WordArt 6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Thí nghiệm 1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Đốt duong</a:t>
            </a:r>
          </a:p>
        </p:txBody>
      </p:sp>
      <p:pic>
        <p:nvPicPr>
          <p:cNvPr id="133126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4148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WordArt 6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Thi nghiem2 2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Dốt giất</a:t>
            </a:r>
          </a:p>
        </p:txBody>
      </p:sp>
      <p:pic>
        <p:nvPicPr>
          <p:cNvPr id="134150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702" name="Group 94"/>
          <p:cNvGraphicFramePr>
            <a:graphicFrameLocks noGrp="1"/>
          </p:cNvGraphicFramePr>
          <p:nvPr>
            <p:ph sz="half" idx="1"/>
          </p:nvPr>
        </p:nvGraphicFramePr>
        <p:xfrm>
          <a:off x="533400" y="1981200"/>
          <a:ext cx="8077200" cy="3140075"/>
        </p:xfrm>
        <a:graphic>
          <a:graphicData uri="http://schemas.openxmlformats.org/drawingml/2006/table">
            <a:tbl>
              <a:tblPr/>
              <a:tblGrid>
                <a:gridCol w="1176338"/>
                <a:gridCol w="3319462"/>
                <a:gridCol w="3581400"/>
              </a:tblGrid>
              <a:tr h="314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ĐƯỜNG TRƯỚC KHI CHƯNG TRÊN NGỌN LỬAcó hình dạng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 nhỏ,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trắng,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ngọt.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SAU KHI CHƯNG TRÊN NGỌN LỬA đường chảy thành </a:t>
                      </a:r>
                      <a:r>
                        <a:rPr kumimoji="0" lang="en-US" sz="2000" b="1" i="0" u="sng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 lỏng,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rồi đông kết lại chuyển dân sang </a:t>
                      </a:r>
                      <a:r>
                        <a:rPr kumimoji="0" lang="en-US" sz="2000" b="1" i="0" u="sng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 đen, 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vị </a:t>
                      </a:r>
                      <a:r>
                        <a:rPr kumimoji="0" lang="en-US" sz="2000" b="1" i="0" u="sng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đắng</a:t>
                      </a:r>
                      <a:endParaRPr kumimoji="0" lang="en-US" sz="2000" b="1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180" name="Text Box 96"/>
          <p:cNvSpPr txBox="1">
            <a:spLocks noChangeArrowheads="1"/>
          </p:cNvSpPr>
          <p:nvPr/>
        </p:nvSpPr>
        <p:spPr bwMode="auto">
          <a:xfrm rot="10800000" flipV="1">
            <a:off x="669925" y="990600"/>
            <a:ext cx="573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</a:rPr>
              <a:t>Bài tap1 điền khuyết</a:t>
            </a:r>
          </a:p>
        </p:txBody>
      </p:sp>
      <p:pic>
        <p:nvPicPr>
          <p:cNvPr id="135181" name="Picture 2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04800"/>
            <a:ext cx="1703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2" name="Picture 3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0350" y="3849688"/>
            <a:ext cx="24971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04800"/>
            <a:ext cx="1703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0350" y="3849688"/>
            <a:ext cx="24971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6666" name="Group 10"/>
          <p:cNvGraphicFramePr>
            <a:graphicFrameLocks noGrp="1"/>
          </p:cNvGraphicFramePr>
          <p:nvPr>
            <p:ph/>
          </p:nvPr>
        </p:nvGraphicFramePr>
        <p:xfrm>
          <a:off x="457200" y="2743200"/>
          <a:ext cx="8229600" cy="2497139"/>
        </p:xfrm>
        <a:graphic>
          <a:graphicData uri="http://schemas.openxmlformats.org/drawingml/2006/table">
            <a:tbl>
              <a:tblPr/>
              <a:tblGrid>
                <a:gridCol w="1438275"/>
                <a:gridCol w="3133725"/>
                <a:gridCol w="3657600"/>
              </a:tblGrid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GIẤY TRƯỚC KHI ĐỐT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GIẤY SAU KHI ĐỐT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SẮC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6684" name="Text Box 28"/>
          <p:cNvSpPr txBox="1">
            <a:spLocks noChangeArrowheads="1"/>
          </p:cNvSpPr>
          <p:nvPr/>
        </p:nvSpPr>
        <p:spPr bwMode="auto">
          <a:xfrm>
            <a:off x="2133600" y="3657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Trắng</a:t>
            </a:r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5181600" y="3505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Xám </a:t>
            </a:r>
          </a:p>
        </p:txBody>
      </p: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2209800" y="4495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Dai</a:t>
            </a: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5105400" y="4267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Giòn</a:t>
            </a:r>
          </a:p>
        </p:txBody>
      </p:sp>
      <p:sp>
        <p:nvSpPr>
          <p:cNvPr id="136218" name="Text Box 32"/>
          <p:cNvSpPr txBox="1">
            <a:spLocks noChangeArrowheads="1"/>
          </p:cNvSpPr>
          <p:nvPr/>
        </p:nvSpPr>
        <p:spPr bwMode="auto">
          <a:xfrm>
            <a:off x="3489325" y="1489075"/>
            <a:ext cx="2989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</a:rPr>
              <a:t>Bài tạp 2 diên khuyết</a:t>
            </a:r>
          </a:p>
        </p:txBody>
      </p:sp>
      <p:sp>
        <p:nvSpPr>
          <p:cNvPr id="326690" name="Text Box 34"/>
          <p:cNvSpPr txBox="1">
            <a:spLocks noChangeArrowheads="1"/>
          </p:cNvSpPr>
          <p:nvPr/>
        </p:nvSpPr>
        <p:spPr bwMode="auto">
          <a:xfrm>
            <a:off x="5927725" y="35052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>
            <a:off x="5791200" y="4267200"/>
            <a:ext cx="285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vỡ vụn ra thành bột.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4" grpId="0"/>
      <p:bldP spid="326685" grpId="0"/>
      <p:bldP spid="326686" grpId="0"/>
      <p:bldP spid="326687" grpId="0"/>
      <p:bldP spid="3266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04800"/>
            <a:ext cx="1703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0350" y="3849688"/>
            <a:ext cx="24971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84" name="Text Box 28"/>
          <p:cNvSpPr txBox="1">
            <a:spLocks noChangeArrowheads="1"/>
          </p:cNvSpPr>
          <p:nvPr/>
        </p:nvSpPr>
        <p:spPr bwMode="auto">
          <a:xfrm>
            <a:off x="2133600" y="3657600"/>
            <a:ext cx="48307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66"/>
                </a:solidFill>
              </a:rPr>
              <a:t>Hiện tượng chất này bị biến đổi thành chất khác được gọi là gì?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smtClean="0">
                <a:solidFill>
                  <a:srgbClr val="FF0066"/>
                </a:solidFill>
              </a:rPr>
              <a:t>Sự biến đổi lí học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 smtClean="0">
                <a:solidFill>
                  <a:srgbClr val="FF0066"/>
                </a:solidFill>
              </a:rPr>
              <a:t>Sự biến đổi hóc học</a:t>
            </a:r>
          </a:p>
        </p:txBody>
      </p:sp>
      <p:sp>
        <p:nvSpPr>
          <p:cNvPr id="137221" name="Text Box 32"/>
          <p:cNvSpPr txBox="1">
            <a:spLocks noChangeArrowheads="1"/>
          </p:cNvSpPr>
          <p:nvPr/>
        </p:nvSpPr>
        <p:spPr bwMode="auto">
          <a:xfrm>
            <a:off x="3489325" y="1489075"/>
            <a:ext cx="3475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Bài tạp 3 trắc nghiêm d/s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B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1447800" y="38862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9" name="AutoShape 9"/>
          <p:cNvSpPr>
            <a:spLocks noChangeArrowheads="1"/>
          </p:cNvSpPr>
          <p:nvPr/>
        </p:nvSpPr>
        <p:spPr bwMode="auto">
          <a:xfrm>
            <a:off x="4419600" y="61722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6477000" y="3810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32" name="AutoShape 12"/>
          <p:cNvSpPr>
            <a:spLocks noChangeArrowheads="1"/>
          </p:cNvSpPr>
          <p:nvPr/>
        </p:nvSpPr>
        <p:spPr bwMode="auto">
          <a:xfrm>
            <a:off x="7467600" y="54102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0200" y="990600"/>
            <a:ext cx="594677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60000"/>
              </a:spcBef>
              <a:buFontTx/>
              <a:buNone/>
            </a:pPr>
            <a:endParaRPr lang="en-US" sz="24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Thanh s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4" name="Text Box 34"/>
          <p:cNvSpPr txBox="1">
            <a:spLocks noChangeArrowheads="1"/>
          </p:cNvSpPr>
          <p:nvPr/>
        </p:nvSpPr>
        <p:spPr bwMode="auto">
          <a:xfrm>
            <a:off x="39688" y="304800"/>
            <a:ext cx="44196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Đã biến thành vôi tôi dẻo quánh, kèm theo sự tỏa nhiệt, nên có sự biến đổi hóa học</a:t>
            </a:r>
          </a:p>
        </p:txBody>
      </p:sp>
      <p:pic>
        <p:nvPicPr>
          <p:cNvPr id="35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958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3810000" cy="2514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</p:txBody>
      </p:sp>
      <p:pic>
        <p:nvPicPr>
          <p:cNvPr id="5" name="Picture 8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5257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41148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25800"/>
            <a:ext cx="43402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4119562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 descr="ANA100117V[1]"/>
          <p:cNvPicPr>
            <a:picLocks noChangeAspect="1" noChangeArrowheads="1" noCrop="1"/>
          </p:cNvPicPr>
          <p:nvPr/>
        </p:nvPicPr>
        <p:blipFill>
          <a:blip r:embed="rId2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715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Phim hd Bài tập củng cố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04800"/>
            <a:ext cx="1703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0350" y="3849688"/>
            <a:ext cx="24971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32"/>
          <p:cNvSpPr txBox="1">
            <a:spLocks noChangeArrowheads="1"/>
          </p:cNvSpPr>
          <p:nvPr/>
        </p:nvSpPr>
        <p:spPr bwMode="auto">
          <a:xfrm>
            <a:off x="3489325" y="1489075"/>
            <a:ext cx="1287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90869"/>
      </p:ext>
    </p:extLst>
  </p:cSld>
  <p:clrMapOvr>
    <a:masterClrMapping/>
  </p:clrMapOvr>
  <p:transition spd="med">
    <p:strips dir="l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04800"/>
            <a:ext cx="1703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0350" y="3849688"/>
            <a:ext cx="24971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32"/>
          <p:cNvSpPr txBox="1">
            <a:spLocks noChangeArrowheads="1"/>
          </p:cNvSpPr>
          <p:nvPr/>
        </p:nvSpPr>
        <p:spPr bwMode="auto">
          <a:xfrm>
            <a:off x="3489325" y="1489075"/>
            <a:ext cx="1287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31840"/>
      </p:ext>
    </p:extLst>
  </p:cSld>
  <p:clrMapOvr>
    <a:masterClrMapping/>
  </p:clrMapOvr>
  <p:transition spd="med">
    <p:strips dir="l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04800"/>
            <a:ext cx="1703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 descr="DECOR033"/>
          <p:cNvPicPr>
            <a:picLocks noChangeAspect="1" noChangeArrowheads="1"/>
          </p:cNvPicPr>
          <p:nvPr/>
        </p:nvPicPr>
        <p:blipFill>
          <a:blip r:embed="rId3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0350" y="3849688"/>
            <a:ext cx="24971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32"/>
          <p:cNvSpPr txBox="1">
            <a:spLocks noChangeArrowheads="1"/>
          </p:cNvSpPr>
          <p:nvPr/>
        </p:nvSpPr>
        <p:spPr bwMode="auto">
          <a:xfrm>
            <a:off x="3489325" y="1489075"/>
            <a:ext cx="1287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31840"/>
      </p:ext>
    </p:extLst>
  </p:cSld>
  <p:clrMapOvr>
    <a:masterClrMapping/>
  </p:clrMapOvr>
  <p:transition spd="med">
    <p:strips dir="l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WordArt 11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010400" cy="1257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Tài liệu tham khảo</a:t>
            </a:r>
          </a:p>
        </p:txBody>
      </p:sp>
      <p:sp>
        <p:nvSpPr>
          <p:cNvPr id="159747" name="Rectangle 5"/>
          <p:cNvSpPr>
            <a:spLocks noChangeArrowheads="1"/>
          </p:cNvSpPr>
          <p:nvPr/>
        </p:nvSpPr>
        <p:spPr bwMode="auto">
          <a:xfrm>
            <a:off x="762000" y="1792288"/>
            <a:ext cx="8001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Tài liệu tham khảo: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Sách giáo khoa Tự nhiên và Xã hội lớp 1- NXB Bộ Giáo dục và Đào tạo.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Sách giáo viên Tự nhiên và Xã hội lớp 1- NXB Bộ Giáo dục và Đào tạo.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Hướng dẫn  sử dụng Adobe Presenter 10.0.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Website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Một số tranh ảnh trên Internet.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Video downloads trên internet-You tube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Phần mềm: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Microsoft PowerPoint 2013.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Adobe Presenter 10.0.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Đoạn phim video tự quay.</a:t>
            </a:r>
          </a:p>
        </p:txBody>
      </p:sp>
    </p:spTree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745154"/>
            <a:ext cx="5234125" cy="71558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cs typeface="Times New Roman" panose="02020603050405020304" pitchFamily="18" charset="0"/>
              </a:rPr>
              <a:t>CẤU TRÚC BÀI HỌC</a:t>
            </a:r>
          </a:p>
        </p:txBody>
      </p:sp>
      <p:pic>
        <p:nvPicPr>
          <p:cNvPr id="3" name="Picture 2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27200"/>
            <a:ext cx="10128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81400" y="4933950"/>
            <a:ext cx="4267200" cy="62865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srgbClr val="7030A0"/>
                </a:solidFill>
                <a:cs typeface="Times New Roman" panose="02020603050405020304" pitchFamily="18" charset="0"/>
              </a:rPr>
              <a:t>TÀI LIỆU THAM KHẢO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3922713"/>
            <a:ext cx="3886200" cy="62865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srgbClr val="7030A0"/>
                </a:solidFill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38400" y="2847975"/>
            <a:ext cx="3810000" cy="62865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srgbClr val="7030A0"/>
                </a:solidFill>
                <a:cs typeface="Times New Roman" panose="02020603050405020304" pitchFamily="18" charset="0"/>
              </a:rPr>
              <a:t>BÀI MỚI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7213" y="1814513"/>
            <a:ext cx="3811587" cy="62865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srgbClr val="7030A0"/>
                </a:solidFill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123912" name="Picture 30" descr="MMj0283679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57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36850"/>
            <a:ext cx="10128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835400"/>
            <a:ext cx="10128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862513"/>
            <a:ext cx="10112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6980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WordArt 6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126982" name="Picture 30" descr="MMj0283679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457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8004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WordArt 6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9028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WordArt 6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129030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0052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WordArt 6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130054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ANA100117V[1]"/>
          <p:cNvPicPr>
            <a:picLocks noChangeAspect="1" noChangeArrowheads="1" noCrop="1"/>
          </p:cNvPicPr>
          <p:nvPr/>
        </p:nvPicPr>
        <p:blipFill>
          <a:blip r:embed="rId2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715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Phim gioi thieu bai mio1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1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32866&quot;&gt;&lt;object type=&quot;3&quot; unique_id=&quot;32872&quot;&gt;&lt;property id=&quot;20148&quot; value=&quot;5&quot;/&gt;&lt;property id=&quot;20300&quot; value=&quot;Slide 7&quot;/&gt;&lt;property id=&quot;20307&quot; value=&quot;296&quot;/&gt;&lt;/object&gt;&lt;object type=&quot;3&quot; unique_id=&quot;32957&quot;&gt;&lt;property id=&quot;20148&quot; value=&quot;5&quot;/&gt;&lt;property id=&quot;20300&quot; value=&quot;Slide 1&quot;/&gt;&lt;property id=&quot;20307&quot; value=&quot;491&quot;/&gt;&lt;/object&gt;&lt;object type=&quot;3&quot; unique_id=&quot;32958&quot;&gt;&lt;property id=&quot;20148&quot; value=&quot;5&quot;/&gt;&lt;property id=&quot;20300&quot; value=&quot;Slide 2&quot;/&gt;&lt;property id=&quot;20307&quot; value=&quot;473&quot;/&gt;&lt;/object&gt;&lt;object type=&quot;3&quot; unique_id=&quot;32960&quot;&gt;&lt;property id=&quot;20148&quot; value=&quot;5&quot;/&gt;&lt;property id=&quot;20300&quot; value=&quot;Slide 5&quot;/&gt;&lt;property id=&quot;20307&quot; value=&quot;469&quot;/&gt;&lt;/object&gt;&lt;object type=&quot;3&quot; unique_id=&quot;32961&quot;&gt;&lt;property id=&quot;20148&quot; value=&quot;5&quot;/&gt;&lt;property id=&quot;20300&quot; value=&quot;Slide 8&quot;/&gt;&lt;property id=&quot;20307&quot; value=&quot;421&quot;/&gt;&lt;/object&gt;&lt;object type=&quot;3&quot; unique_id=&quot;32962&quot;&gt;&lt;property id=&quot;20148&quot; value=&quot;5&quot;/&gt;&lt;property id=&quot;20300&quot; value=&quot;Slide 9&quot;/&gt;&lt;property id=&quot;20307&quot; value=&quot;476&quot;/&gt;&lt;/object&gt;&lt;object type=&quot;3&quot; unique_id=&quot;32963&quot;&gt;&lt;property id=&quot;20148&quot; value=&quot;5&quot;/&gt;&lt;property id=&quot;20300&quot; value=&quot;Slide 10&quot;/&gt;&lt;property id=&quot;20307&quot; value=&quot;475&quot;/&gt;&lt;/object&gt;&lt;object type=&quot;3&quot; unique_id=&quot;32964&quot;&gt;&lt;property id=&quot;20148&quot; value=&quot;5&quot;/&gt;&lt;property id=&quot;20300&quot; value=&quot;Slide 11&quot;/&gt;&lt;property id=&quot;20307&quot; value=&quot;478&quot;/&gt;&lt;/object&gt;&lt;object type=&quot;3&quot; unique_id=&quot;32965&quot;&gt;&lt;property id=&quot;20148&quot; value=&quot;5&quot;/&gt;&lt;property id=&quot;20300&quot; value=&quot;Slide 13&quot;/&gt;&lt;property id=&quot;20307&quot; value=&quot;481&quot;/&gt;&lt;/object&gt;&lt;object type=&quot;3&quot; unique_id=&quot;32966&quot;&gt;&lt;property id=&quot;20148&quot; value=&quot;5&quot;/&gt;&lt;property id=&quot;20300&quot; value=&quot;Slide 14&quot;/&gt;&lt;property id=&quot;20307&quot; value=&quot;480&quot;/&gt;&lt;/object&gt;&lt;object type=&quot;3&quot; unique_id=&quot;32967&quot;&gt;&lt;property id=&quot;20148&quot; value=&quot;5&quot;/&gt;&lt;property id=&quot;20300&quot; value=&quot;Slide 15&quot;/&gt;&lt;property id=&quot;20307&quot; value=&quot;445&quot;/&gt;&lt;/object&gt;&lt;object type=&quot;3&quot; unique_id=&quot;32968&quot;&gt;&lt;property id=&quot;20148&quot; value=&quot;5&quot;/&gt;&lt;property id=&quot;20300&quot; value=&quot;Slide 16&quot;/&gt;&lt;property id=&quot;20307&quot; value=&quot;447&quot;/&gt;&lt;/object&gt;&lt;object type=&quot;3&quot; unique_id=&quot;32969&quot;&gt;&lt;property id=&quot;20148&quot; value=&quot;5&quot;/&gt;&lt;property id=&quot;20300&quot; value=&quot;Slide 17&quot;/&gt;&lt;property id=&quot;20307&quot; value=&quot;482&quot;/&gt;&lt;/object&gt;&lt;object type=&quot;3&quot; unique_id=&quot;32971&quot;&gt;&lt;property id=&quot;20148&quot; value=&quot;5&quot;/&gt;&lt;property id=&quot;20300&quot; value=&quot;Slide 19&quot;/&gt;&lt;property id=&quot;20307&quot; value=&quot;455&quot;/&gt;&lt;/object&gt;&lt;object type=&quot;3&quot; unique_id=&quot;32972&quot;&gt;&lt;property id=&quot;20148&quot; value=&quot;5&quot;/&gt;&lt;property id=&quot;20300&quot; value=&quot;Slide 20&quot;/&gt;&lt;property id=&quot;20307&quot; value=&quot;460&quot;/&gt;&lt;/object&gt;&lt;object type=&quot;3&quot; unique_id=&quot;32973&quot;&gt;&lt;property id=&quot;20148&quot; value=&quot;5&quot;/&gt;&lt;property id=&quot;20300&quot; value=&quot;Slide 21&quot;/&gt;&lt;property id=&quot;20307&quot; value=&quot;438&quot;/&gt;&lt;/object&gt;&lt;object type=&quot;3&quot; unique_id=&quot;32974&quot;&gt;&lt;property id=&quot;20148&quot; value=&quot;5&quot;/&gt;&lt;property id=&quot;20300&quot; value=&quot;Slide 22&quot;/&gt;&lt;property id=&quot;20307&quot; value=&quot;439&quot;/&gt;&lt;/object&gt;&lt;object type=&quot;3&quot; unique_id=&quot;32975&quot;&gt;&lt;property id=&quot;20148&quot; value=&quot;5&quot;/&gt;&lt;property id=&quot;20300&quot; value=&quot;Slide 23&quot;/&gt;&lt;property id=&quot;20307&quot; value=&quot;440&quot;/&gt;&lt;/object&gt;&lt;object type=&quot;3&quot; unique_id=&quot;32976&quot;&gt;&lt;property id=&quot;20148&quot; value=&quot;5&quot;/&gt;&lt;property id=&quot;20300&quot; value=&quot;Slide 24&quot;/&gt;&lt;property id=&quot;20307&quot; value=&quot;441&quot;/&gt;&lt;/object&gt;&lt;object type=&quot;3&quot; unique_id=&quot;32977&quot;&gt;&lt;property id=&quot;20148&quot; value=&quot;5&quot;/&gt;&lt;property id=&quot;20300&quot; value=&quot;Slide 25&quot;/&gt;&lt;property id=&quot;20307&quot; value=&quot;442&quot;/&gt;&lt;/object&gt;&lt;object type=&quot;3&quot; unique_id=&quot;32978&quot;&gt;&lt;property id=&quot;20148&quot; value=&quot;5&quot;/&gt;&lt;property id=&quot;20300&quot; value=&quot;Slide 26 - &amp;quot;Phim tai liệu&amp;quot;&quot;/&gt;&lt;property id=&quot;20307&quot; value=&quot;443&quot;/&gt;&lt;/object&gt;&lt;object type=&quot;3&quot; unique_id=&quot;32979&quot;&gt;&lt;property id=&quot;20148&quot; value=&quot;5&quot;/&gt;&lt;property id=&quot;20300&quot; value=&quot;Slide 27&quot;/&gt;&lt;property id=&quot;20307&quot; value=&quot;483&quot;/&gt;&lt;/object&gt;&lt;object type=&quot;3&quot; unique_id=&quot;32980&quot;&gt;&lt;property id=&quot;20148&quot; value=&quot;5&quot;/&gt;&lt;property id=&quot;20300&quot; value=&quot;Slide 29&quot;/&gt;&lt;property id=&quot;20307&quot; value=&quot;485&quot;/&gt;&lt;/object&gt;&lt;object type=&quot;3&quot; unique_id=&quot;32981&quot;&gt;&lt;property id=&quot;20148&quot; value=&quot;5&quot;/&gt;&lt;property id=&quot;20300&quot; value=&quot;Slide 30&quot;/&gt;&lt;property id=&quot;20307&quot; value=&quot;487&quot;/&gt;&lt;/object&gt;&lt;object type=&quot;3&quot; unique_id=&quot;32982&quot;&gt;&lt;property id=&quot;20148&quot; value=&quot;5&quot;/&gt;&lt;property id=&quot;20300&quot; value=&quot;Slide 31&quot;/&gt;&lt;property id=&quot;20307&quot; value=&quot;464&quot;/&gt;&lt;/object&gt;&lt;object type=&quot;3&quot; unique_id=&quot;32983&quot;&gt;&lt;property id=&quot;20148&quot; value=&quot;5&quot;/&gt;&lt;property id=&quot;20300&quot; value=&quot;Slide 32&quot;/&gt;&lt;property id=&quot;20307&quot; value=&quot;467&quot;/&gt;&lt;/object&gt;&lt;object type=&quot;3&quot; unique_id=&quot;32984&quot;&gt;&lt;property id=&quot;20148&quot; value=&quot;5&quot;/&gt;&lt;property id=&quot;20300&quot; value=&quot;Slide 33&quot;/&gt;&lt;property id=&quot;20307&quot; value=&quot;466&quot;/&gt;&lt;/object&gt;&lt;object type=&quot;3&quot; unique_id=&quot;32985&quot;&gt;&lt;property id=&quot;20148&quot; value=&quot;5&quot;/&gt;&lt;property id=&quot;20300&quot; value=&quot;Slide 34&quot;/&gt;&lt;property id=&quot;20307&quot; value=&quot;489&quot;/&gt;&lt;/object&gt;&lt;object type=&quot;3&quot; unique_id=&quot;33257&quot;&gt;&lt;property id=&quot;20148&quot; value=&quot;5&quot;/&gt;&lt;property id=&quot;20300&quot; value=&quot;Slide 4&quot;/&gt;&lt;property id=&quot;20307&quot; value=&quot;493&quot;/&gt;&lt;/object&gt;&lt;object type=&quot;3&quot; unique_id=&quot;33696&quot;&gt;&lt;property id=&quot;20148&quot; value=&quot;5&quot;/&gt;&lt;property id=&quot;20300&quot; value=&quot;Slide 3&quot;/&gt;&lt;property id=&quot;20307&quot; value=&quot;495&quot;/&gt;&lt;/object&gt;&lt;object type=&quot;3&quot; unique_id=&quot;33697&quot;&gt;&lt;property id=&quot;20148&quot; value=&quot;5&quot;/&gt;&lt;property id=&quot;20300&quot; value=&quot;Slide 6&quot;/&gt;&lt;property id=&quot;20307&quot; value=&quot;494&quot;/&gt;&lt;/object&gt;&lt;object type=&quot;3&quot; unique_id=&quot;33698&quot;&gt;&lt;property id=&quot;20148&quot; value=&quot;5&quot;/&gt;&lt;property id=&quot;20300&quot; value=&quot;Slide 12&quot;/&gt;&lt;property id=&quot;20307&quot; value=&quot;496&quot;/&gt;&lt;/object&gt;&lt;object type=&quot;3&quot; unique_id=&quot;33699&quot;&gt;&lt;property id=&quot;20148&quot; value=&quot;5&quot;/&gt;&lt;property id=&quot;20300&quot; value=&quot;Slide 28&quot;/&gt;&lt;property id=&quot;20307&quot; value=&quot;497&quot;/&gt;&lt;/object&gt;&lt;object type=&quot;3&quot; unique_id=&quot;33700&quot;&gt;&lt;property id=&quot;20148&quot; value=&quot;5&quot;/&gt;&lt;property id=&quot;20300&quot; value=&quot;Slide 35&quot;/&gt;&lt;property id=&quot;20307&quot; value=&quot;498&quot;/&gt;&lt;/object&gt;&lt;object type=&quot;3&quot; unique_id=&quot;33853&quot;&gt;&lt;property id=&quot;20148&quot; value=&quot;5&quot;/&gt;&lt;property id=&quot;20300&quot; value=&quot;Slide 36&quot;/&gt;&lt;property id=&quot;20307&quot; value=&quot;499&quot;/&gt;&lt;/object&gt;&lt;object type=&quot;3&quot; unique_id=&quot;33971&quot;&gt;&lt;property id=&quot;20148&quot; value=&quot;5&quot;/&gt;&lt;property id=&quot;20300&quot; value=&quot;Slide 18&quot;/&gt;&lt;property id=&quot;20307&quot; value=&quot;500&quot;/&gt;&lt;/object&gt;&lt;/object&gt;&lt;object type=&quot;8&quot; unique_id=&quot;329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10178364</TotalTime>
  <Words>508</Words>
  <Application>Microsoft Office PowerPoint</Application>
  <PresentationFormat>On-screen Show (4:3)</PresentationFormat>
  <Paragraphs>74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Default Design</vt:lpstr>
      <vt:lpstr>5_Maple</vt:lpstr>
      <vt:lpstr>Office Theme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dat</cp:lastModifiedBy>
  <cp:revision>274</cp:revision>
  <cp:lastPrinted>1601-01-01T00:00:00Z</cp:lastPrinted>
  <dcterms:created xsi:type="dcterms:W3CDTF">1601-01-01T00:00:00Z</dcterms:created>
  <dcterms:modified xsi:type="dcterms:W3CDTF">2018-12-26T06:38:14Z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