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7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74EF-96EC-469D-A656-8B8AA1EF32F9}" type="datetimeFigureOut">
              <a:rPr lang="en-US" smtClean="0"/>
              <a:t>29/04/2021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9C48-1F69-42E8-8A59-812D6137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" y="258901"/>
            <a:ext cx="12081164" cy="6340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…. ngày … tháng … năm 2021</a:t>
            </a:r>
          </a:p>
          <a:p>
            <a:pPr algn="ctr">
              <a:lnSpc>
                <a:spcPct val="200000"/>
              </a:lnSpc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ATGT – Lớp 5</a:t>
            </a:r>
          </a:p>
          <a:p>
            <a:pPr algn="ctr">
              <a:lnSpc>
                <a:spcPct val="200000"/>
              </a:lnSpc>
            </a:pP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Bài 4</a:t>
            </a:r>
            <a:r>
              <a:rPr lang="en-US" sz="3600" b="1">
                <a:latin typeface="HP001 4 hàng" panose="020B0603050302020204" pitchFamily="34" charset="0"/>
              </a:rPr>
              <a:t>: </a:t>
            </a:r>
          </a:p>
          <a:p>
            <a:pPr algn="ctr"/>
            <a:r>
              <a:rPr lang="en-US" sz="6600" b="1">
                <a:latin typeface="HP001 4 hàng" panose="020B0603050302020204" pitchFamily="34" charset="0"/>
              </a:rPr>
              <a:t>Ứng xử khi gặp </a:t>
            </a:r>
          </a:p>
          <a:p>
            <a:pPr algn="ctr"/>
            <a:r>
              <a:rPr lang="en-US" sz="6600" b="1">
                <a:latin typeface="HP001 4 hàng" panose="020B0603050302020204" pitchFamily="34" charset="0"/>
              </a:rPr>
              <a:t>sự cố giao thông</a:t>
            </a:r>
          </a:p>
          <a:p>
            <a:pPr algn="ctr">
              <a:lnSpc>
                <a:spcPct val="200000"/>
              </a:lnSpc>
            </a:pPr>
            <a:endParaRPr lang="en-US" sz="24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B8628-7321-4B74-B0ED-355E03555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942618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2F575-FA37-4BCA-8846-D47A3F00EE92}"/>
              </a:ext>
            </a:extLst>
          </p:cNvPr>
          <p:cNvSpPr txBox="1"/>
          <p:nvPr/>
        </p:nvSpPr>
        <p:spPr>
          <a:xfrm>
            <a:off x="5541818" y="3214255"/>
            <a:ext cx="5306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Không lấn đường, giành đường, cự cải. Phải đi chậm, tuân thủ luật giao thông</a:t>
            </a:r>
            <a:endParaRPr lang="en-VC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433E6-3F0C-4B67-8B88-2B8BB3C25628}"/>
              </a:ext>
            </a:extLst>
          </p:cNvPr>
          <p:cNvSpPr txBox="1"/>
          <p:nvPr/>
        </p:nvSpPr>
        <p:spPr>
          <a:xfrm>
            <a:off x="5541817" y="5153891"/>
            <a:ext cx="530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Cần giúp đỡ bằng khả năng của mình</a:t>
            </a:r>
            <a:endParaRPr lang="en-VC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AB57A-C65E-4B28-99C4-BB4881209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2"/>
            <a:ext cx="12192000" cy="6761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4DBA0-D866-4886-B0BE-318593CF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691" y="2669504"/>
            <a:ext cx="3170527" cy="1486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84C97-852B-4955-8E0E-64647BB8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691" y="4763752"/>
            <a:ext cx="3170527" cy="14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5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76F29-B4D9-4A20-B9E9-8EAE4B47E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033E8-C877-43F3-9EDE-00951F5C9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64" y="3064757"/>
            <a:ext cx="6664036" cy="26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D4565-8C34-4D54-9961-70101EC6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" y="0"/>
            <a:ext cx="11981382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306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01673-87D3-4AC2-AE9F-DF584C1F6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4690"/>
            <a:ext cx="11984182" cy="6733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7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FD8D2-2B6F-4349-8263-FF60018E9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3"/>
            <a:ext cx="12192000" cy="6689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39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08D5BD-0530-41E2-9638-1FDFB3B735C5}"/>
              </a:ext>
            </a:extLst>
          </p:cNvPr>
          <p:cNvGrpSpPr/>
          <p:nvPr/>
        </p:nvGrpSpPr>
        <p:grpSpPr>
          <a:xfrm>
            <a:off x="173181" y="0"/>
            <a:ext cx="11845637" cy="6858000"/>
            <a:chOff x="173181" y="0"/>
            <a:chExt cx="11845637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BD1C15-B850-47E9-BF9E-19A52F1B5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81" y="0"/>
              <a:ext cx="11845637" cy="6858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FF000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F5BF2-02AC-4FA5-AF1D-042E66FAAADE}"/>
                </a:ext>
              </a:extLst>
            </p:cNvPr>
            <p:cNvSpPr/>
            <p:nvPr/>
          </p:nvSpPr>
          <p:spPr>
            <a:xfrm>
              <a:off x="1094509" y="3616036"/>
              <a:ext cx="5001491" cy="199505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C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52BCA6-A76A-4136-AC28-88EF93E86D58}"/>
              </a:ext>
            </a:extLst>
          </p:cNvPr>
          <p:cNvSpPr/>
          <p:nvPr/>
        </p:nvSpPr>
        <p:spPr>
          <a:xfrm>
            <a:off x="1205345" y="3713018"/>
            <a:ext cx="4765964" cy="18010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C"/>
          </a:p>
        </p:txBody>
      </p:sp>
    </p:spTree>
    <p:extLst>
      <p:ext uri="{BB962C8B-B14F-4D97-AF65-F5344CB8AC3E}">
        <p14:creationId xmlns:p14="http://schemas.microsoft.com/office/powerpoint/2010/main" val="233449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C6A1F-AFF3-41A6-8067-CA653B728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72"/>
            <a:ext cx="12192000" cy="6054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393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F2CCD-2E46-4AE2-BECD-E7F28DE6D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0"/>
            <a:ext cx="12081163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092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84D4A-5A2B-4534-80A2-A62F48605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0181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32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52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</dc:creator>
  <cp:lastModifiedBy>MINH LUAN</cp:lastModifiedBy>
  <cp:revision>105</cp:revision>
  <dcterms:created xsi:type="dcterms:W3CDTF">2020-12-14T17:04:35Z</dcterms:created>
  <dcterms:modified xsi:type="dcterms:W3CDTF">2021-04-29T00:33:26Z</dcterms:modified>
</cp:coreProperties>
</file>