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1" r:id="rId5"/>
    <p:sldId id="287" r:id="rId6"/>
    <p:sldId id="288" r:id="rId7"/>
    <p:sldId id="282" r:id="rId8"/>
    <p:sldId id="28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5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5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4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90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42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7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01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0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16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36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9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A74EF-96EC-469D-A656-8B8AA1EF32F9}" type="datetimeFigureOut">
              <a:rPr lang="en-US" smtClean="0"/>
              <a:t>29/04/2021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69C48-1F69-42E8-8A59-812D61376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9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418" y="258901"/>
            <a:ext cx="12081164" cy="63401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…. ngày … tháng … năm 2021</a:t>
            </a:r>
          </a:p>
          <a:p>
            <a:pPr algn="ctr">
              <a:lnSpc>
                <a:spcPct val="200000"/>
              </a:lnSpc>
            </a:pPr>
            <a:r>
              <a:rPr lang="en-US" sz="40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ATGT – Lớp 5</a:t>
            </a:r>
          </a:p>
          <a:p>
            <a:pPr algn="ctr">
              <a:lnSpc>
                <a:spcPct val="200000"/>
              </a:lnSpc>
            </a:pPr>
            <a:r>
              <a:rPr lang="en-US" sz="4000" b="1">
                <a:solidFill>
                  <a:srgbClr val="FF0000"/>
                </a:solidFill>
                <a:latin typeface="HP001 4 hàng" panose="020B0603050302020204" pitchFamily="34" charset="0"/>
              </a:rPr>
              <a:t>Bài 5</a:t>
            </a:r>
            <a:r>
              <a:rPr lang="en-US" sz="3600" b="1">
                <a:latin typeface="HP001 4 hàng" panose="020B0603050302020204" pitchFamily="34" charset="0"/>
              </a:rPr>
              <a:t>: </a:t>
            </a:r>
          </a:p>
          <a:p>
            <a:pPr algn="ctr"/>
            <a:r>
              <a:rPr lang="en-US" sz="6600" b="1">
                <a:latin typeface="HP001 4 hàng" panose="020B0603050302020204" pitchFamily="34" charset="0"/>
              </a:rPr>
              <a:t>Em làm tuyên truyền viên</a:t>
            </a:r>
          </a:p>
          <a:p>
            <a:pPr algn="ctr"/>
            <a:r>
              <a:rPr lang="en-US" sz="6600" b="1">
                <a:latin typeface="HP001 4 hàng" panose="020B0603050302020204" pitchFamily="34" charset="0"/>
              </a:rPr>
              <a:t>An toàn giao thông</a:t>
            </a:r>
          </a:p>
          <a:p>
            <a:pPr algn="ctr">
              <a:lnSpc>
                <a:spcPct val="200000"/>
              </a:lnSpc>
            </a:pPr>
            <a:endParaRPr lang="en-US" sz="2400" b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5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3B874A-195A-40B9-A2CE-5E0B2BC0D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2"/>
            <a:ext cx="12192000" cy="68787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35EE01-1E51-467B-9D76-54157D60A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7018" y="3020291"/>
            <a:ext cx="6954982" cy="29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83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EBCD2-DBFB-4551-A642-0FBB8A4681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8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31A9A2-41CF-4F0D-8717-472ABAEA9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68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D39184-A5E8-409E-944F-A2A702952E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95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C2C238-817A-46F4-B3AB-DBAB6ECBF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F5E08F-6B07-4E59-8757-8CC40770A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2990">
            <a:off x="6603119" y="3422451"/>
            <a:ext cx="5969370" cy="1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38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D53B84-F43A-4F31-90CA-85797AD85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67541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F7CF8E-ADFC-4456-9287-B3FE41428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4157352"/>
            <a:ext cx="6096000" cy="28617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5C6933-DE9E-4069-B6AE-2BF21BA29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037" y="1058387"/>
            <a:ext cx="6289964" cy="3098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9FF7F0-AFEB-4DEC-B606-4EC3E3B0C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74" y="1058387"/>
            <a:ext cx="5971309" cy="30989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BE445C-9961-411E-903A-1EA867E8AB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57350"/>
            <a:ext cx="6095999" cy="264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5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C5174-6BD8-47DB-AC58-28513FD87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8BC607-F1F7-4051-BA52-88EBE6CB0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62" y="3311235"/>
            <a:ext cx="3366655" cy="8412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F72B5-D811-4FCC-9E36-EEC9A0DE7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61" y="4405744"/>
            <a:ext cx="3366655" cy="841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06BA40-AD77-4F13-8BBB-C802949CD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960" y="5500253"/>
            <a:ext cx="3366655" cy="84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937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26</Words>
  <Application>Microsoft Office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hanh</dc:creator>
  <cp:lastModifiedBy>MINH LUAN</cp:lastModifiedBy>
  <cp:revision>110</cp:revision>
  <dcterms:created xsi:type="dcterms:W3CDTF">2020-12-14T17:04:35Z</dcterms:created>
  <dcterms:modified xsi:type="dcterms:W3CDTF">2021-04-29T00:35:01Z</dcterms:modified>
</cp:coreProperties>
</file>