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5" r:id="rId4"/>
    <p:sldId id="264" r:id="rId5"/>
    <p:sldId id="257" r:id="rId6"/>
    <p:sldId id="258" r:id="rId7"/>
    <p:sldId id="259" r:id="rId8"/>
    <p:sldId id="260" r:id="rId9"/>
    <p:sldId id="261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3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3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0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8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862AA-F9A9-4114-90EA-90349878E62A}" type="datetimeFigureOut">
              <a:rPr lang="en-US" smtClean="0"/>
              <a:t>18/5/2021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2D52-37F5-4818-ADD6-56B89060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276600" y="9144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524000" y="0"/>
            <a:ext cx="9296400" cy="6858000"/>
            <a:chOff x="1731" y="1141"/>
            <a:chExt cx="9039" cy="14539"/>
          </a:xfrm>
        </p:grpSpPr>
        <p:grpSp>
          <p:nvGrpSpPr>
            <p:cNvPr id="4108" name="Group 6"/>
            <p:cNvGrpSpPr>
              <a:grpSpLocks/>
            </p:cNvGrpSpPr>
            <p:nvPr/>
          </p:nvGrpSpPr>
          <p:grpSpPr bwMode="auto">
            <a:xfrm>
              <a:off x="2063" y="2759"/>
              <a:ext cx="309" cy="517"/>
              <a:chOff x="2063" y="2797"/>
              <a:chExt cx="309" cy="517"/>
            </a:xfrm>
          </p:grpSpPr>
          <p:sp>
            <p:nvSpPr>
              <p:cNvPr id="4505" name="Freeform 7"/>
              <p:cNvSpPr>
                <a:spLocks/>
              </p:cNvSpPr>
              <p:nvPr/>
            </p:nvSpPr>
            <p:spPr bwMode="auto">
              <a:xfrm>
                <a:off x="2063" y="2797"/>
                <a:ext cx="10" cy="17"/>
              </a:xfrm>
              <a:custGeom>
                <a:avLst/>
                <a:gdLst>
                  <a:gd name="T0" fmla="*/ 1 w 20"/>
                  <a:gd name="T1" fmla="*/ 0 h 35"/>
                  <a:gd name="T2" fmla="*/ 1 w 20"/>
                  <a:gd name="T3" fmla="*/ 0 h 35"/>
                  <a:gd name="T4" fmla="*/ 0 w 20"/>
                  <a:gd name="T5" fmla="*/ 0 h 35"/>
                  <a:gd name="T6" fmla="*/ 1 w 20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35"/>
                  <a:gd name="T14" fmla="*/ 20 w 2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35">
                    <a:moveTo>
                      <a:pt x="20" y="35"/>
                    </a:moveTo>
                    <a:lnTo>
                      <a:pt x="9" y="25"/>
                    </a:lnTo>
                    <a:lnTo>
                      <a:pt x="0" y="0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" name="Freeform 8"/>
              <p:cNvSpPr>
                <a:spLocks/>
              </p:cNvSpPr>
              <p:nvPr/>
            </p:nvSpPr>
            <p:spPr bwMode="auto">
              <a:xfrm>
                <a:off x="2091" y="2801"/>
                <a:ext cx="1" cy="13"/>
              </a:xfrm>
              <a:custGeom>
                <a:avLst/>
                <a:gdLst>
                  <a:gd name="T0" fmla="*/ 0 w 1"/>
                  <a:gd name="T1" fmla="*/ 0 h 27"/>
                  <a:gd name="T2" fmla="*/ 0 w 1"/>
                  <a:gd name="T3" fmla="*/ 0 h 27"/>
                  <a:gd name="T4" fmla="*/ 0 w 1"/>
                  <a:gd name="T5" fmla="*/ 0 h 27"/>
                  <a:gd name="T6" fmla="*/ 0 w 1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7"/>
                  <a:gd name="T14" fmla="*/ 1 w 1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7">
                    <a:moveTo>
                      <a:pt x="0" y="2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" name="Freeform 9"/>
              <p:cNvSpPr>
                <a:spLocks/>
              </p:cNvSpPr>
              <p:nvPr/>
            </p:nvSpPr>
            <p:spPr bwMode="auto">
              <a:xfrm>
                <a:off x="2213" y="2831"/>
                <a:ext cx="9" cy="13"/>
              </a:xfrm>
              <a:custGeom>
                <a:avLst/>
                <a:gdLst>
                  <a:gd name="T0" fmla="*/ 0 w 19"/>
                  <a:gd name="T1" fmla="*/ 0 h 27"/>
                  <a:gd name="T2" fmla="*/ 0 w 19"/>
                  <a:gd name="T3" fmla="*/ 0 h 27"/>
                  <a:gd name="T4" fmla="*/ 0 w 19"/>
                  <a:gd name="T5" fmla="*/ 0 h 27"/>
                  <a:gd name="T6" fmla="*/ 0 w 19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7"/>
                  <a:gd name="T14" fmla="*/ 19 w 19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7">
                    <a:moveTo>
                      <a:pt x="19" y="27"/>
                    </a:moveTo>
                    <a:lnTo>
                      <a:pt x="0" y="0"/>
                    </a:lnTo>
                    <a:lnTo>
                      <a:pt x="19" y="18"/>
                    </a:ln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" name="Freeform 10"/>
              <p:cNvSpPr>
                <a:spLocks/>
              </p:cNvSpPr>
              <p:nvPr/>
            </p:nvSpPr>
            <p:spPr bwMode="auto">
              <a:xfrm>
                <a:off x="2367" y="3309"/>
                <a:ext cx="5" cy="5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1 h 10"/>
                  <a:gd name="T4" fmla="*/ 0 w 11"/>
                  <a:gd name="T5" fmla="*/ 0 h 10"/>
                  <a:gd name="T6" fmla="*/ 0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0"/>
                  <a:gd name="T14" fmla="*/ 11 w 11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0">
                    <a:moveTo>
                      <a:pt x="11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9" name="Freeform 11"/>
            <p:cNvSpPr>
              <a:spLocks/>
            </p:cNvSpPr>
            <p:nvPr/>
          </p:nvSpPr>
          <p:spPr bwMode="auto">
            <a:xfrm rot="5400000">
              <a:off x="1549" y="13332"/>
              <a:ext cx="2521" cy="2158"/>
            </a:xfrm>
            <a:custGeom>
              <a:avLst/>
              <a:gdLst>
                <a:gd name="T0" fmla="*/ 1 w 4809"/>
                <a:gd name="T1" fmla="*/ 1 h 4316"/>
                <a:gd name="T2" fmla="*/ 1 w 4809"/>
                <a:gd name="T3" fmla="*/ 1 h 4316"/>
                <a:gd name="T4" fmla="*/ 1 w 4809"/>
                <a:gd name="T5" fmla="*/ 1 h 4316"/>
                <a:gd name="T6" fmla="*/ 1 w 4809"/>
                <a:gd name="T7" fmla="*/ 1 h 4316"/>
                <a:gd name="T8" fmla="*/ 1 w 4809"/>
                <a:gd name="T9" fmla="*/ 1 h 4316"/>
                <a:gd name="T10" fmla="*/ 1 w 4809"/>
                <a:gd name="T11" fmla="*/ 1 h 4316"/>
                <a:gd name="T12" fmla="*/ 0 w 4809"/>
                <a:gd name="T13" fmla="*/ 1 h 4316"/>
                <a:gd name="T14" fmla="*/ 1 w 4809"/>
                <a:gd name="T15" fmla="*/ 1 h 4316"/>
                <a:gd name="T16" fmla="*/ 1 w 4809"/>
                <a:gd name="T17" fmla="*/ 1 h 4316"/>
                <a:gd name="T18" fmla="*/ 1 w 4809"/>
                <a:gd name="T19" fmla="*/ 1 h 4316"/>
                <a:gd name="T20" fmla="*/ 1 w 4809"/>
                <a:gd name="T21" fmla="*/ 1 h 4316"/>
                <a:gd name="T22" fmla="*/ 1 w 4809"/>
                <a:gd name="T23" fmla="*/ 1 h 4316"/>
                <a:gd name="T24" fmla="*/ 1 w 4809"/>
                <a:gd name="T25" fmla="*/ 1 h 4316"/>
                <a:gd name="T26" fmla="*/ 1 w 4809"/>
                <a:gd name="T27" fmla="*/ 1 h 4316"/>
                <a:gd name="T28" fmla="*/ 1 w 4809"/>
                <a:gd name="T29" fmla="*/ 1 h 4316"/>
                <a:gd name="T30" fmla="*/ 1 w 4809"/>
                <a:gd name="T31" fmla="*/ 1 h 4316"/>
                <a:gd name="T32" fmla="*/ 1 w 4809"/>
                <a:gd name="T33" fmla="*/ 1 h 4316"/>
                <a:gd name="T34" fmla="*/ 1 w 4809"/>
                <a:gd name="T35" fmla="*/ 1 h 4316"/>
                <a:gd name="T36" fmla="*/ 1 w 4809"/>
                <a:gd name="T37" fmla="*/ 1 h 4316"/>
                <a:gd name="T38" fmla="*/ 1 w 4809"/>
                <a:gd name="T39" fmla="*/ 1 h 4316"/>
                <a:gd name="T40" fmla="*/ 1 w 4809"/>
                <a:gd name="T41" fmla="*/ 1 h 4316"/>
                <a:gd name="T42" fmla="*/ 1 w 4809"/>
                <a:gd name="T43" fmla="*/ 1 h 4316"/>
                <a:gd name="T44" fmla="*/ 1 w 4809"/>
                <a:gd name="T45" fmla="*/ 1 h 4316"/>
                <a:gd name="T46" fmla="*/ 1 w 4809"/>
                <a:gd name="T47" fmla="*/ 1 h 4316"/>
                <a:gd name="T48" fmla="*/ 1 w 4809"/>
                <a:gd name="T49" fmla="*/ 1 h 4316"/>
                <a:gd name="T50" fmla="*/ 1 w 4809"/>
                <a:gd name="T51" fmla="*/ 1 h 4316"/>
                <a:gd name="T52" fmla="*/ 1 w 4809"/>
                <a:gd name="T53" fmla="*/ 1 h 4316"/>
                <a:gd name="T54" fmla="*/ 1 w 4809"/>
                <a:gd name="T55" fmla="*/ 1 h 4316"/>
                <a:gd name="T56" fmla="*/ 1 w 4809"/>
                <a:gd name="T57" fmla="*/ 1 h 4316"/>
                <a:gd name="T58" fmla="*/ 1 w 4809"/>
                <a:gd name="T59" fmla="*/ 1 h 4316"/>
                <a:gd name="T60" fmla="*/ 1 w 4809"/>
                <a:gd name="T61" fmla="*/ 1 h 4316"/>
                <a:gd name="T62" fmla="*/ 1 w 4809"/>
                <a:gd name="T63" fmla="*/ 1 h 4316"/>
                <a:gd name="T64" fmla="*/ 1 w 4809"/>
                <a:gd name="T65" fmla="*/ 1 h 4316"/>
                <a:gd name="T66" fmla="*/ 1 w 4809"/>
                <a:gd name="T67" fmla="*/ 1 h 4316"/>
                <a:gd name="T68" fmla="*/ 1 w 4809"/>
                <a:gd name="T69" fmla="*/ 1 h 4316"/>
                <a:gd name="T70" fmla="*/ 1 w 4809"/>
                <a:gd name="T71" fmla="*/ 1 h 4316"/>
                <a:gd name="T72" fmla="*/ 1 w 4809"/>
                <a:gd name="T73" fmla="*/ 1 h 4316"/>
                <a:gd name="T74" fmla="*/ 1 w 4809"/>
                <a:gd name="T75" fmla="*/ 1 h 4316"/>
                <a:gd name="T76" fmla="*/ 1 w 4809"/>
                <a:gd name="T77" fmla="*/ 1 h 4316"/>
                <a:gd name="T78" fmla="*/ 1 w 4809"/>
                <a:gd name="T79" fmla="*/ 1 h 4316"/>
                <a:gd name="T80" fmla="*/ 1 w 4809"/>
                <a:gd name="T81" fmla="*/ 1 h 4316"/>
                <a:gd name="T82" fmla="*/ 1 w 4809"/>
                <a:gd name="T83" fmla="*/ 1 h 4316"/>
                <a:gd name="T84" fmla="*/ 1 w 4809"/>
                <a:gd name="T85" fmla="*/ 1 h 4316"/>
                <a:gd name="T86" fmla="*/ 1 w 4809"/>
                <a:gd name="T87" fmla="*/ 1 h 4316"/>
                <a:gd name="T88" fmla="*/ 1 w 4809"/>
                <a:gd name="T89" fmla="*/ 1 h 4316"/>
                <a:gd name="T90" fmla="*/ 1 w 4809"/>
                <a:gd name="T91" fmla="*/ 1 h 4316"/>
                <a:gd name="T92" fmla="*/ 1 w 4809"/>
                <a:gd name="T93" fmla="*/ 1 h 4316"/>
                <a:gd name="T94" fmla="*/ 1 w 4809"/>
                <a:gd name="T95" fmla="*/ 1 h 4316"/>
                <a:gd name="T96" fmla="*/ 1 w 4809"/>
                <a:gd name="T97" fmla="*/ 1 h 4316"/>
                <a:gd name="T98" fmla="*/ 1 w 4809"/>
                <a:gd name="T99" fmla="*/ 1 h 4316"/>
                <a:gd name="T100" fmla="*/ 1 w 4809"/>
                <a:gd name="T101" fmla="*/ 1 h 4316"/>
                <a:gd name="T102" fmla="*/ 1 w 4809"/>
                <a:gd name="T103" fmla="*/ 1 h 4316"/>
                <a:gd name="T104" fmla="*/ 1 w 4809"/>
                <a:gd name="T105" fmla="*/ 1 h 4316"/>
                <a:gd name="T106" fmla="*/ 1 w 4809"/>
                <a:gd name="T107" fmla="*/ 1 h 4316"/>
                <a:gd name="T108" fmla="*/ 1 w 4809"/>
                <a:gd name="T109" fmla="*/ 1 h 4316"/>
                <a:gd name="T110" fmla="*/ 1 w 4809"/>
                <a:gd name="T111" fmla="*/ 1 h 4316"/>
                <a:gd name="T112" fmla="*/ 1 w 4809"/>
                <a:gd name="T113" fmla="*/ 1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09"/>
                <a:gd name="T172" fmla="*/ 0 h 4316"/>
                <a:gd name="T173" fmla="*/ 4809 w 4809"/>
                <a:gd name="T174" fmla="*/ 4316 h 4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2"/>
            <p:cNvSpPr>
              <a:spLocks/>
            </p:cNvSpPr>
            <p:nvPr/>
          </p:nvSpPr>
          <p:spPr bwMode="auto">
            <a:xfrm rot="5400000">
              <a:off x="1684" y="15353"/>
              <a:ext cx="160" cy="37"/>
            </a:xfrm>
            <a:custGeom>
              <a:avLst/>
              <a:gdLst>
                <a:gd name="T0" fmla="*/ 0 w 305"/>
                <a:gd name="T1" fmla="*/ 1 h 71"/>
                <a:gd name="T2" fmla="*/ 1 w 305"/>
                <a:gd name="T3" fmla="*/ 0 h 71"/>
                <a:gd name="T4" fmla="*/ 1 w 305"/>
                <a:gd name="T5" fmla="*/ 1 h 71"/>
                <a:gd name="T6" fmla="*/ 1 w 305"/>
                <a:gd name="T7" fmla="*/ 1 h 71"/>
                <a:gd name="T8" fmla="*/ 1 w 305"/>
                <a:gd name="T9" fmla="*/ 1 h 71"/>
                <a:gd name="T10" fmla="*/ 1 w 305"/>
                <a:gd name="T11" fmla="*/ 1 h 71"/>
                <a:gd name="T12" fmla="*/ 1 w 305"/>
                <a:gd name="T13" fmla="*/ 1 h 71"/>
                <a:gd name="T14" fmla="*/ 1 w 305"/>
                <a:gd name="T15" fmla="*/ 1 h 71"/>
                <a:gd name="T16" fmla="*/ 1 w 305"/>
                <a:gd name="T17" fmla="*/ 1 h 71"/>
                <a:gd name="T18" fmla="*/ 1 w 305"/>
                <a:gd name="T19" fmla="*/ 1 h 71"/>
                <a:gd name="T20" fmla="*/ 1 w 305"/>
                <a:gd name="T21" fmla="*/ 1 h 71"/>
                <a:gd name="T22" fmla="*/ 1 w 305"/>
                <a:gd name="T23" fmla="*/ 1 h 71"/>
                <a:gd name="T24" fmla="*/ 1 w 305"/>
                <a:gd name="T25" fmla="*/ 1 h 71"/>
                <a:gd name="T26" fmla="*/ 0 w 305"/>
                <a:gd name="T27" fmla="*/ 1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5"/>
                <a:gd name="T43" fmla="*/ 0 h 71"/>
                <a:gd name="T44" fmla="*/ 305 w 305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3"/>
            <p:cNvSpPr>
              <a:spLocks/>
            </p:cNvSpPr>
            <p:nvPr/>
          </p:nvSpPr>
          <p:spPr bwMode="auto">
            <a:xfrm rot="5400000">
              <a:off x="1737" y="15405"/>
              <a:ext cx="260" cy="218"/>
            </a:xfrm>
            <a:custGeom>
              <a:avLst/>
              <a:gdLst>
                <a:gd name="T0" fmla="*/ 1 w 497"/>
                <a:gd name="T1" fmla="*/ 1 h 436"/>
                <a:gd name="T2" fmla="*/ 1 w 497"/>
                <a:gd name="T3" fmla="*/ 1 h 436"/>
                <a:gd name="T4" fmla="*/ 1 w 497"/>
                <a:gd name="T5" fmla="*/ 1 h 436"/>
                <a:gd name="T6" fmla="*/ 0 w 497"/>
                <a:gd name="T7" fmla="*/ 1 h 436"/>
                <a:gd name="T8" fmla="*/ 0 w 497"/>
                <a:gd name="T9" fmla="*/ 1 h 436"/>
                <a:gd name="T10" fmla="*/ 1 w 497"/>
                <a:gd name="T11" fmla="*/ 1 h 436"/>
                <a:gd name="T12" fmla="*/ 1 w 497"/>
                <a:gd name="T13" fmla="*/ 1 h 436"/>
                <a:gd name="T14" fmla="*/ 1 w 497"/>
                <a:gd name="T15" fmla="*/ 1 h 436"/>
                <a:gd name="T16" fmla="*/ 1 w 497"/>
                <a:gd name="T17" fmla="*/ 1 h 436"/>
                <a:gd name="T18" fmla="*/ 1 w 497"/>
                <a:gd name="T19" fmla="*/ 1 h 436"/>
                <a:gd name="T20" fmla="*/ 1 w 497"/>
                <a:gd name="T21" fmla="*/ 1 h 436"/>
                <a:gd name="T22" fmla="*/ 1 w 497"/>
                <a:gd name="T23" fmla="*/ 1 h 436"/>
                <a:gd name="T24" fmla="*/ 1 w 497"/>
                <a:gd name="T25" fmla="*/ 1 h 436"/>
                <a:gd name="T26" fmla="*/ 1 w 497"/>
                <a:gd name="T27" fmla="*/ 1 h 436"/>
                <a:gd name="T28" fmla="*/ 1 w 497"/>
                <a:gd name="T29" fmla="*/ 1 h 436"/>
                <a:gd name="T30" fmla="*/ 1 w 497"/>
                <a:gd name="T31" fmla="*/ 1 h 436"/>
                <a:gd name="T32" fmla="*/ 1 w 497"/>
                <a:gd name="T33" fmla="*/ 1 h 436"/>
                <a:gd name="T34" fmla="*/ 1 w 497"/>
                <a:gd name="T35" fmla="*/ 1 h 436"/>
                <a:gd name="T36" fmla="*/ 1 w 497"/>
                <a:gd name="T37" fmla="*/ 1 h 436"/>
                <a:gd name="T38" fmla="*/ 1 w 497"/>
                <a:gd name="T39" fmla="*/ 1 h 436"/>
                <a:gd name="T40" fmla="*/ 1 w 497"/>
                <a:gd name="T41" fmla="*/ 1 h 436"/>
                <a:gd name="T42" fmla="*/ 1 w 497"/>
                <a:gd name="T43" fmla="*/ 1 h 436"/>
                <a:gd name="T44" fmla="*/ 1 w 497"/>
                <a:gd name="T45" fmla="*/ 1 h 436"/>
                <a:gd name="T46" fmla="*/ 1 w 497"/>
                <a:gd name="T47" fmla="*/ 1 h 436"/>
                <a:gd name="T48" fmla="*/ 1 w 497"/>
                <a:gd name="T49" fmla="*/ 1 h 436"/>
                <a:gd name="T50" fmla="*/ 1 w 497"/>
                <a:gd name="T51" fmla="*/ 1 h 436"/>
                <a:gd name="T52" fmla="*/ 1 w 497"/>
                <a:gd name="T53" fmla="*/ 1 h 436"/>
                <a:gd name="T54" fmla="*/ 1 w 497"/>
                <a:gd name="T55" fmla="*/ 1 h 436"/>
                <a:gd name="T56" fmla="*/ 1 w 497"/>
                <a:gd name="T57" fmla="*/ 0 h 436"/>
                <a:gd name="T58" fmla="*/ 1 w 497"/>
                <a:gd name="T59" fmla="*/ 0 h 436"/>
                <a:gd name="T60" fmla="*/ 1 w 497"/>
                <a:gd name="T61" fmla="*/ 0 h 436"/>
                <a:gd name="T62" fmla="*/ 1 w 497"/>
                <a:gd name="T63" fmla="*/ 1 h 436"/>
                <a:gd name="T64" fmla="*/ 1 w 497"/>
                <a:gd name="T65" fmla="*/ 1 h 436"/>
                <a:gd name="T66" fmla="*/ 1 w 497"/>
                <a:gd name="T67" fmla="*/ 1 h 436"/>
                <a:gd name="T68" fmla="*/ 1 w 497"/>
                <a:gd name="T69" fmla="*/ 1 h 436"/>
                <a:gd name="T70" fmla="*/ 1 w 497"/>
                <a:gd name="T71" fmla="*/ 1 h 436"/>
                <a:gd name="T72" fmla="*/ 1 w 497"/>
                <a:gd name="T73" fmla="*/ 1 h 436"/>
                <a:gd name="T74" fmla="*/ 1 w 497"/>
                <a:gd name="T75" fmla="*/ 1 h 436"/>
                <a:gd name="T76" fmla="*/ 1 w 497"/>
                <a:gd name="T77" fmla="*/ 1 h 436"/>
                <a:gd name="T78" fmla="*/ 1 w 497"/>
                <a:gd name="T79" fmla="*/ 1 h 436"/>
                <a:gd name="T80" fmla="*/ 1 w 497"/>
                <a:gd name="T81" fmla="*/ 1 h 436"/>
                <a:gd name="T82" fmla="*/ 1 w 497"/>
                <a:gd name="T83" fmla="*/ 1 h 436"/>
                <a:gd name="T84" fmla="*/ 1 w 497"/>
                <a:gd name="T85" fmla="*/ 1 h 436"/>
                <a:gd name="T86" fmla="*/ 1 w 497"/>
                <a:gd name="T87" fmla="*/ 1 h 436"/>
                <a:gd name="T88" fmla="*/ 1 w 497"/>
                <a:gd name="T89" fmla="*/ 1 h 436"/>
                <a:gd name="T90" fmla="*/ 1 w 497"/>
                <a:gd name="T91" fmla="*/ 1 h 436"/>
                <a:gd name="T92" fmla="*/ 1 w 497"/>
                <a:gd name="T93" fmla="*/ 1 h 436"/>
                <a:gd name="T94" fmla="*/ 1 w 497"/>
                <a:gd name="T95" fmla="*/ 1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7"/>
                <a:gd name="T145" fmla="*/ 0 h 436"/>
                <a:gd name="T146" fmla="*/ 497 w 497"/>
                <a:gd name="T147" fmla="*/ 436 h 4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4"/>
            <p:cNvSpPr>
              <a:spLocks/>
            </p:cNvSpPr>
            <p:nvPr/>
          </p:nvSpPr>
          <p:spPr bwMode="auto">
            <a:xfrm rot="5400000">
              <a:off x="1728" y="13356"/>
              <a:ext cx="268" cy="189"/>
            </a:xfrm>
            <a:custGeom>
              <a:avLst/>
              <a:gdLst>
                <a:gd name="T0" fmla="*/ 1 w 512"/>
                <a:gd name="T1" fmla="*/ 1 h 377"/>
                <a:gd name="T2" fmla="*/ 1 w 512"/>
                <a:gd name="T3" fmla="*/ 1 h 377"/>
                <a:gd name="T4" fmla="*/ 1 w 512"/>
                <a:gd name="T5" fmla="*/ 1 h 377"/>
                <a:gd name="T6" fmla="*/ 1 w 512"/>
                <a:gd name="T7" fmla="*/ 1 h 377"/>
                <a:gd name="T8" fmla="*/ 1 w 512"/>
                <a:gd name="T9" fmla="*/ 1 h 377"/>
                <a:gd name="T10" fmla="*/ 1 w 512"/>
                <a:gd name="T11" fmla="*/ 1 h 377"/>
                <a:gd name="T12" fmla="*/ 1 w 512"/>
                <a:gd name="T13" fmla="*/ 1 h 377"/>
                <a:gd name="T14" fmla="*/ 1 w 512"/>
                <a:gd name="T15" fmla="*/ 1 h 377"/>
                <a:gd name="T16" fmla="*/ 1 w 512"/>
                <a:gd name="T17" fmla="*/ 1 h 377"/>
                <a:gd name="T18" fmla="*/ 1 w 512"/>
                <a:gd name="T19" fmla="*/ 0 h 377"/>
                <a:gd name="T20" fmla="*/ 1 w 512"/>
                <a:gd name="T21" fmla="*/ 1 h 377"/>
                <a:gd name="T22" fmla="*/ 1 w 512"/>
                <a:gd name="T23" fmla="*/ 1 h 377"/>
                <a:gd name="T24" fmla="*/ 1 w 512"/>
                <a:gd name="T25" fmla="*/ 1 h 377"/>
                <a:gd name="T26" fmla="*/ 1 w 512"/>
                <a:gd name="T27" fmla="*/ 1 h 377"/>
                <a:gd name="T28" fmla="*/ 1 w 512"/>
                <a:gd name="T29" fmla="*/ 1 h 377"/>
                <a:gd name="T30" fmla="*/ 1 w 512"/>
                <a:gd name="T31" fmla="*/ 1 h 377"/>
                <a:gd name="T32" fmla="*/ 1 w 512"/>
                <a:gd name="T33" fmla="*/ 1 h 377"/>
                <a:gd name="T34" fmla="*/ 1 w 512"/>
                <a:gd name="T35" fmla="*/ 1 h 377"/>
                <a:gd name="T36" fmla="*/ 1 w 512"/>
                <a:gd name="T37" fmla="*/ 1 h 377"/>
                <a:gd name="T38" fmla="*/ 1 w 512"/>
                <a:gd name="T39" fmla="*/ 1 h 377"/>
                <a:gd name="T40" fmla="*/ 1 w 512"/>
                <a:gd name="T41" fmla="*/ 1 h 377"/>
                <a:gd name="T42" fmla="*/ 1 w 512"/>
                <a:gd name="T43" fmla="*/ 1 h 377"/>
                <a:gd name="T44" fmla="*/ 1 w 512"/>
                <a:gd name="T45" fmla="*/ 1 h 377"/>
                <a:gd name="T46" fmla="*/ 1 w 512"/>
                <a:gd name="T47" fmla="*/ 1 h 377"/>
                <a:gd name="T48" fmla="*/ 1 w 512"/>
                <a:gd name="T49" fmla="*/ 1 h 377"/>
                <a:gd name="T50" fmla="*/ 1 w 512"/>
                <a:gd name="T51" fmla="*/ 1 h 377"/>
                <a:gd name="T52" fmla="*/ 1 w 512"/>
                <a:gd name="T53" fmla="*/ 1 h 377"/>
                <a:gd name="T54" fmla="*/ 1 w 512"/>
                <a:gd name="T55" fmla="*/ 1 h 377"/>
                <a:gd name="T56" fmla="*/ 1 w 512"/>
                <a:gd name="T57" fmla="*/ 1 h 377"/>
                <a:gd name="T58" fmla="*/ 1 w 512"/>
                <a:gd name="T59" fmla="*/ 1 h 377"/>
                <a:gd name="T60" fmla="*/ 1 w 512"/>
                <a:gd name="T61" fmla="*/ 1 h 377"/>
                <a:gd name="T62" fmla="*/ 1 w 512"/>
                <a:gd name="T63" fmla="*/ 1 h 377"/>
                <a:gd name="T64" fmla="*/ 1 w 512"/>
                <a:gd name="T65" fmla="*/ 1 h 377"/>
                <a:gd name="T66" fmla="*/ 1 w 512"/>
                <a:gd name="T67" fmla="*/ 1 h 377"/>
                <a:gd name="T68" fmla="*/ 1 w 512"/>
                <a:gd name="T69" fmla="*/ 1 h 377"/>
                <a:gd name="T70" fmla="*/ 1 w 512"/>
                <a:gd name="T71" fmla="*/ 1 h 377"/>
                <a:gd name="T72" fmla="*/ 1 w 512"/>
                <a:gd name="T73" fmla="*/ 1 h 377"/>
                <a:gd name="T74" fmla="*/ 1 w 512"/>
                <a:gd name="T75" fmla="*/ 1 h 377"/>
                <a:gd name="T76" fmla="*/ 1 w 512"/>
                <a:gd name="T77" fmla="*/ 1 h 377"/>
                <a:gd name="T78" fmla="*/ 1 w 512"/>
                <a:gd name="T79" fmla="*/ 1 h 377"/>
                <a:gd name="T80" fmla="*/ 1 w 512"/>
                <a:gd name="T81" fmla="*/ 1 h 377"/>
                <a:gd name="T82" fmla="*/ 1 w 512"/>
                <a:gd name="T83" fmla="*/ 1 h 377"/>
                <a:gd name="T84" fmla="*/ 1 w 512"/>
                <a:gd name="T85" fmla="*/ 1 h 377"/>
                <a:gd name="T86" fmla="*/ 1 w 512"/>
                <a:gd name="T87" fmla="*/ 1 h 377"/>
                <a:gd name="T88" fmla="*/ 1 w 512"/>
                <a:gd name="T89" fmla="*/ 1 h 377"/>
                <a:gd name="T90" fmla="*/ 1 w 512"/>
                <a:gd name="T91" fmla="*/ 1 h 377"/>
                <a:gd name="T92" fmla="*/ 1 w 512"/>
                <a:gd name="T93" fmla="*/ 1 h 377"/>
                <a:gd name="T94" fmla="*/ 1 w 512"/>
                <a:gd name="T95" fmla="*/ 1 h 377"/>
                <a:gd name="T96" fmla="*/ 1 w 512"/>
                <a:gd name="T97" fmla="*/ 1 h 377"/>
                <a:gd name="T98" fmla="*/ 1 w 512"/>
                <a:gd name="T99" fmla="*/ 1 h 377"/>
                <a:gd name="T100" fmla="*/ 1 w 512"/>
                <a:gd name="T101" fmla="*/ 1 h 377"/>
                <a:gd name="T102" fmla="*/ 1 w 512"/>
                <a:gd name="T103" fmla="*/ 1 h 377"/>
                <a:gd name="T104" fmla="*/ 1 w 512"/>
                <a:gd name="T105" fmla="*/ 1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377"/>
                <a:gd name="T161" fmla="*/ 512 w 512"/>
                <a:gd name="T162" fmla="*/ 377 h 3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5"/>
            <p:cNvSpPr>
              <a:spLocks/>
            </p:cNvSpPr>
            <p:nvPr/>
          </p:nvSpPr>
          <p:spPr bwMode="auto">
            <a:xfrm rot="5400000">
              <a:off x="1771" y="13597"/>
              <a:ext cx="33" cy="30"/>
            </a:xfrm>
            <a:custGeom>
              <a:avLst/>
              <a:gdLst>
                <a:gd name="T0" fmla="*/ 0 w 64"/>
                <a:gd name="T1" fmla="*/ 1 h 57"/>
                <a:gd name="T2" fmla="*/ 1 w 64"/>
                <a:gd name="T3" fmla="*/ 1 h 57"/>
                <a:gd name="T4" fmla="*/ 1 w 64"/>
                <a:gd name="T5" fmla="*/ 0 h 57"/>
                <a:gd name="T6" fmla="*/ 1 w 64"/>
                <a:gd name="T7" fmla="*/ 1 h 57"/>
                <a:gd name="T8" fmla="*/ 1 w 64"/>
                <a:gd name="T9" fmla="*/ 1 h 57"/>
                <a:gd name="T10" fmla="*/ 1 w 64"/>
                <a:gd name="T11" fmla="*/ 1 h 57"/>
                <a:gd name="T12" fmla="*/ 1 w 64"/>
                <a:gd name="T13" fmla="*/ 1 h 57"/>
                <a:gd name="T14" fmla="*/ 1 w 64"/>
                <a:gd name="T15" fmla="*/ 1 h 57"/>
                <a:gd name="T16" fmla="*/ 0 w 64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57"/>
                <a:gd name="T29" fmla="*/ 64 w 64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6"/>
            <p:cNvSpPr>
              <a:spLocks/>
            </p:cNvSpPr>
            <p:nvPr/>
          </p:nvSpPr>
          <p:spPr bwMode="auto">
            <a:xfrm rot="5400000">
              <a:off x="975" y="14449"/>
              <a:ext cx="1647" cy="21"/>
            </a:xfrm>
            <a:custGeom>
              <a:avLst/>
              <a:gdLst>
                <a:gd name="T0" fmla="*/ 1 w 3142"/>
                <a:gd name="T1" fmla="*/ 0 h 44"/>
                <a:gd name="T2" fmla="*/ 0 w 3142"/>
                <a:gd name="T3" fmla="*/ 0 h 44"/>
                <a:gd name="T4" fmla="*/ 1 w 3142"/>
                <a:gd name="T5" fmla="*/ 0 h 44"/>
                <a:gd name="T6" fmla="*/ 1 w 3142"/>
                <a:gd name="T7" fmla="*/ 0 h 44"/>
                <a:gd name="T8" fmla="*/ 1 w 3142"/>
                <a:gd name="T9" fmla="*/ 0 h 44"/>
                <a:gd name="T10" fmla="*/ 1 w 3142"/>
                <a:gd name="T11" fmla="*/ 0 h 44"/>
                <a:gd name="T12" fmla="*/ 1 w 3142"/>
                <a:gd name="T13" fmla="*/ 0 h 44"/>
                <a:gd name="T14" fmla="*/ 1 w 3142"/>
                <a:gd name="T15" fmla="*/ 0 h 44"/>
                <a:gd name="T16" fmla="*/ 1 w 3142"/>
                <a:gd name="T17" fmla="*/ 0 h 44"/>
                <a:gd name="T18" fmla="*/ 1 w 3142"/>
                <a:gd name="T19" fmla="*/ 0 h 44"/>
                <a:gd name="T20" fmla="*/ 1 w 3142"/>
                <a:gd name="T21" fmla="*/ 0 h 44"/>
                <a:gd name="T22" fmla="*/ 1 w 3142"/>
                <a:gd name="T23" fmla="*/ 0 h 44"/>
                <a:gd name="T24" fmla="*/ 1 w 3142"/>
                <a:gd name="T25" fmla="*/ 0 h 44"/>
                <a:gd name="T26" fmla="*/ 1 w 3142"/>
                <a:gd name="T27" fmla="*/ 0 h 44"/>
                <a:gd name="T28" fmla="*/ 1 w 3142"/>
                <a:gd name="T29" fmla="*/ 0 h 44"/>
                <a:gd name="T30" fmla="*/ 1 w 3142"/>
                <a:gd name="T31" fmla="*/ 0 h 44"/>
                <a:gd name="T32" fmla="*/ 1 w 3142"/>
                <a:gd name="T33" fmla="*/ 0 h 44"/>
                <a:gd name="T34" fmla="*/ 1 w 3142"/>
                <a:gd name="T35" fmla="*/ 0 h 44"/>
                <a:gd name="T36" fmla="*/ 1 w 3142"/>
                <a:gd name="T37" fmla="*/ 0 h 44"/>
                <a:gd name="T38" fmla="*/ 1 w 3142"/>
                <a:gd name="T39" fmla="*/ 0 h 44"/>
                <a:gd name="T40" fmla="*/ 1 w 3142"/>
                <a:gd name="T41" fmla="*/ 0 h 44"/>
                <a:gd name="T42" fmla="*/ 1 w 3142"/>
                <a:gd name="T43" fmla="*/ 0 h 44"/>
                <a:gd name="T44" fmla="*/ 1 w 3142"/>
                <a:gd name="T45" fmla="*/ 0 h 44"/>
                <a:gd name="T46" fmla="*/ 1 w 3142"/>
                <a:gd name="T47" fmla="*/ 0 h 44"/>
                <a:gd name="T48" fmla="*/ 1 w 3142"/>
                <a:gd name="T49" fmla="*/ 0 h 44"/>
                <a:gd name="T50" fmla="*/ 1 w 3142"/>
                <a:gd name="T51" fmla="*/ 0 h 44"/>
                <a:gd name="T52" fmla="*/ 1 w 3142"/>
                <a:gd name="T53" fmla="*/ 0 h 44"/>
                <a:gd name="T54" fmla="*/ 1 w 3142"/>
                <a:gd name="T55" fmla="*/ 0 h 44"/>
                <a:gd name="T56" fmla="*/ 1 w 3142"/>
                <a:gd name="T57" fmla="*/ 0 h 44"/>
                <a:gd name="T58" fmla="*/ 1 w 3142"/>
                <a:gd name="T59" fmla="*/ 0 h 44"/>
                <a:gd name="T60" fmla="*/ 1 w 3142"/>
                <a:gd name="T61" fmla="*/ 0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42"/>
                <a:gd name="T94" fmla="*/ 0 h 44"/>
                <a:gd name="T95" fmla="*/ 3142 w 3142"/>
                <a:gd name="T96" fmla="*/ 44 h 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7"/>
            <p:cNvSpPr>
              <a:spLocks/>
            </p:cNvSpPr>
            <p:nvPr/>
          </p:nvSpPr>
          <p:spPr bwMode="auto">
            <a:xfrm rot="5400000">
              <a:off x="1549" y="13332"/>
              <a:ext cx="2521" cy="2158"/>
            </a:xfrm>
            <a:custGeom>
              <a:avLst/>
              <a:gdLst>
                <a:gd name="T0" fmla="*/ 1 w 4809"/>
                <a:gd name="T1" fmla="*/ 1 h 4316"/>
                <a:gd name="T2" fmla="*/ 1 w 4809"/>
                <a:gd name="T3" fmla="*/ 1 h 4316"/>
                <a:gd name="T4" fmla="*/ 1 w 4809"/>
                <a:gd name="T5" fmla="*/ 1 h 4316"/>
                <a:gd name="T6" fmla="*/ 1 w 4809"/>
                <a:gd name="T7" fmla="*/ 1 h 4316"/>
                <a:gd name="T8" fmla="*/ 1 w 4809"/>
                <a:gd name="T9" fmla="*/ 1 h 4316"/>
                <a:gd name="T10" fmla="*/ 1 w 4809"/>
                <a:gd name="T11" fmla="*/ 1 h 4316"/>
                <a:gd name="T12" fmla="*/ 0 w 4809"/>
                <a:gd name="T13" fmla="*/ 1 h 4316"/>
                <a:gd name="T14" fmla="*/ 1 w 4809"/>
                <a:gd name="T15" fmla="*/ 1 h 4316"/>
                <a:gd name="T16" fmla="*/ 1 w 4809"/>
                <a:gd name="T17" fmla="*/ 1 h 4316"/>
                <a:gd name="T18" fmla="*/ 1 w 4809"/>
                <a:gd name="T19" fmla="*/ 1 h 4316"/>
                <a:gd name="T20" fmla="*/ 1 w 4809"/>
                <a:gd name="T21" fmla="*/ 1 h 4316"/>
                <a:gd name="T22" fmla="*/ 1 w 4809"/>
                <a:gd name="T23" fmla="*/ 1 h 4316"/>
                <a:gd name="T24" fmla="*/ 1 w 4809"/>
                <a:gd name="T25" fmla="*/ 1 h 4316"/>
                <a:gd name="T26" fmla="*/ 1 w 4809"/>
                <a:gd name="T27" fmla="*/ 1 h 4316"/>
                <a:gd name="T28" fmla="*/ 1 w 4809"/>
                <a:gd name="T29" fmla="*/ 1 h 4316"/>
                <a:gd name="T30" fmla="*/ 1 w 4809"/>
                <a:gd name="T31" fmla="*/ 1 h 4316"/>
                <a:gd name="T32" fmla="*/ 1 w 4809"/>
                <a:gd name="T33" fmla="*/ 1 h 4316"/>
                <a:gd name="T34" fmla="*/ 1 w 4809"/>
                <a:gd name="T35" fmla="*/ 1 h 4316"/>
                <a:gd name="T36" fmla="*/ 1 w 4809"/>
                <a:gd name="T37" fmla="*/ 1 h 4316"/>
                <a:gd name="T38" fmla="*/ 1 w 4809"/>
                <a:gd name="T39" fmla="*/ 1 h 4316"/>
                <a:gd name="T40" fmla="*/ 1 w 4809"/>
                <a:gd name="T41" fmla="*/ 1 h 4316"/>
                <a:gd name="T42" fmla="*/ 1 w 4809"/>
                <a:gd name="T43" fmla="*/ 1 h 4316"/>
                <a:gd name="T44" fmla="*/ 1 w 4809"/>
                <a:gd name="T45" fmla="*/ 1 h 4316"/>
                <a:gd name="T46" fmla="*/ 1 w 4809"/>
                <a:gd name="T47" fmla="*/ 1 h 4316"/>
                <a:gd name="T48" fmla="*/ 1 w 4809"/>
                <a:gd name="T49" fmla="*/ 1 h 4316"/>
                <a:gd name="T50" fmla="*/ 1 w 4809"/>
                <a:gd name="T51" fmla="*/ 1 h 4316"/>
                <a:gd name="T52" fmla="*/ 1 w 4809"/>
                <a:gd name="T53" fmla="*/ 1 h 4316"/>
                <a:gd name="T54" fmla="*/ 1 w 4809"/>
                <a:gd name="T55" fmla="*/ 1 h 4316"/>
                <a:gd name="T56" fmla="*/ 1 w 4809"/>
                <a:gd name="T57" fmla="*/ 1 h 4316"/>
                <a:gd name="T58" fmla="*/ 1 w 4809"/>
                <a:gd name="T59" fmla="*/ 1 h 4316"/>
                <a:gd name="T60" fmla="*/ 1 w 4809"/>
                <a:gd name="T61" fmla="*/ 1 h 4316"/>
                <a:gd name="T62" fmla="*/ 1 w 4809"/>
                <a:gd name="T63" fmla="*/ 1 h 4316"/>
                <a:gd name="T64" fmla="*/ 1 w 4809"/>
                <a:gd name="T65" fmla="*/ 1 h 4316"/>
                <a:gd name="T66" fmla="*/ 1 w 4809"/>
                <a:gd name="T67" fmla="*/ 1 h 4316"/>
                <a:gd name="T68" fmla="*/ 1 w 4809"/>
                <a:gd name="T69" fmla="*/ 1 h 4316"/>
                <a:gd name="T70" fmla="*/ 1 w 4809"/>
                <a:gd name="T71" fmla="*/ 1 h 4316"/>
                <a:gd name="T72" fmla="*/ 1 w 4809"/>
                <a:gd name="T73" fmla="*/ 1 h 4316"/>
                <a:gd name="T74" fmla="*/ 1 w 4809"/>
                <a:gd name="T75" fmla="*/ 1 h 4316"/>
                <a:gd name="T76" fmla="*/ 1 w 4809"/>
                <a:gd name="T77" fmla="*/ 1 h 4316"/>
                <a:gd name="T78" fmla="*/ 1 w 4809"/>
                <a:gd name="T79" fmla="*/ 1 h 4316"/>
                <a:gd name="T80" fmla="*/ 1 w 4809"/>
                <a:gd name="T81" fmla="*/ 1 h 4316"/>
                <a:gd name="T82" fmla="*/ 1 w 4809"/>
                <a:gd name="T83" fmla="*/ 1 h 4316"/>
                <a:gd name="T84" fmla="*/ 1 w 4809"/>
                <a:gd name="T85" fmla="*/ 1 h 4316"/>
                <a:gd name="T86" fmla="*/ 1 w 4809"/>
                <a:gd name="T87" fmla="*/ 1 h 4316"/>
                <a:gd name="T88" fmla="*/ 1 w 4809"/>
                <a:gd name="T89" fmla="*/ 1 h 4316"/>
                <a:gd name="T90" fmla="*/ 1 w 4809"/>
                <a:gd name="T91" fmla="*/ 1 h 4316"/>
                <a:gd name="T92" fmla="*/ 1 w 4809"/>
                <a:gd name="T93" fmla="*/ 1 h 4316"/>
                <a:gd name="T94" fmla="*/ 1 w 4809"/>
                <a:gd name="T95" fmla="*/ 1 h 4316"/>
                <a:gd name="T96" fmla="*/ 1 w 4809"/>
                <a:gd name="T97" fmla="*/ 1 h 4316"/>
                <a:gd name="T98" fmla="*/ 1 w 4809"/>
                <a:gd name="T99" fmla="*/ 1 h 4316"/>
                <a:gd name="T100" fmla="*/ 1 w 4809"/>
                <a:gd name="T101" fmla="*/ 1 h 4316"/>
                <a:gd name="T102" fmla="*/ 1 w 4809"/>
                <a:gd name="T103" fmla="*/ 1 h 4316"/>
                <a:gd name="T104" fmla="*/ 1 w 4809"/>
                <a:gd name="T105" fmla="*/ 1 h 4316"/>
                <a:gd name="T106" fmla="*/ 1 w 4809"/>
                <a:gd name="T107" fmla="*/ 1 h 4316"/>
                <a:gd name="T108" fmla="*/ 1 w 4809"/>
                <a:gd name="T109" fmla="*/ 1 h 4316"/>
                <a:gd name="T110" fmla="*/ 1 w 4809"/>
                <a:gd name="T111" fmla="*/ 1 h 4316"/>
                <a:gd name="T112" fmla="*/ 1 w 4809"/>
                <a:gd name="T113" fmla="*/ 1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09"/>
                <a:gd name="T172" fmla="*/ 0 h 4316"/>
                <a:gd name="T173" fmla="*/ 4809 w 4809"/>
                <a:gd name="T174" fmla="*/ 4316 h 4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8"/>
            <p:cNvSpPr>
              <a:spLocks/>
            </p:cNvSpPr>
            <p:nvPr/>
          </p:nvSpPr>
          <p:spPr bwMode="auto">
            <a:xfrm rot="5400000">
              <a:off x="1776" y="15431"/>
              <a:ext cx="186" cy="159"/>
            </a:xfrm>
            <a:custGeom>
              <a:avLst/>
              <a:gdLst>
                <a:gd name="T0" fmla="*/ 1 w 353"/>
                <a:gd name="T1" fmla="*/ 0 h 319"/>
                <a:gd name="T2" fmla="*/ 1 w 353"/>
                <a:gd name="T3" fmla="*/ 0 h 319"/>
                <a:gd name="T4" fmla="*/ 1 w 353"/>
                <a:gd name="T5" fmla="*/ 0 h 319"/>
                <a:gd name="T6" fmla="*/ 1 w 353"/>
                <a:gd name="T7" fmla="*/ 0 h 319"/>
                <a:gd name="T8" fmla="*/ 1 w 353"/>
                <a:gd name="T9" fmla="*/ 0 h 319"/>
                <a:gd name="T10" fmla="*/ 1 w 353"/>
                <a:gd name="T11" fmla="*/ 0 h 319"/>
                <a:gd name="T12" fmla="*/ 1 w 353"/>
                <a:gd name="T13" fmla="*/ 0 h 319"/>
                <a:gd name="T14" fmla="*/ 1 w 353"/>
                <a:gd name="T15" fmla="*/ 0 h 319"/>
                <a:gd name="T16" fmla="*/ 1 w 353"/>
                <a:gd name="T17" fmla="*/ 0 h 319"/>
                <a:gd name="T18" fmla="*/ 1 w 353"/>
                <a:gd name="T19" fmla="*/ 0 h 319"/>
                <a:gd name="T20" fmla="*/ 1 w 353"/>
                <a:gd name="T21" fmla="*/ 0 h 319"/>
                <a:gd name="T22" fmla="*/ 1 w 353"/>
                <a:gd name="T23" fmla="*/ 0 h 319"/>
                <a:gd name="T24" fmla="*/ 1 w 353"/>
                <a:gd name="T25" fmla="*/ 0 h 319"/>
                <a:gd name="T26" fmla="*/ 0 w 353"/>
                <a:gd name="T27" fmla="*/ 0 h 319"/>
                <a:gd name="T28" fmla="*/ 0 w 353"/>
                <a:gd name="T29" fmla="*/ 0 h 319"/>
                <a:gd name="T30" fmla="*/ 1 w 353"/>
                <a:gd name="T31" fmla="*/ 0 h 319"/>
                <a:gd name="T32" fmla="*/ 1 w 353"/>
                <a:gd name="T33" fmla="*/ 0 h 319"/>
                <a:gd name="T34" fmla="*/ 1 w 353"/>
                <a:gd name="T35" fmla="*/ 0 h 319"/>
                <a:gd name="T36" fmla="*/ 1 w 353"/>
                <a:gd name="T37" fmla="*/ 0 h 319"/>
                <a:gd name="T38" fmla="*/ 1 w 353"/>
                <a:gd name="T39" fmla="*/ 0 h 319"/>
                <a:gd name="T40" fmla="*/ 1 w 353"/>
                <a:gd name="T41" fmla="*/ 0 h 319"/>
                <a:gd name="T42" fmla="*/ 1 w 353"/>
                <a:gd name="T43" fmla="*/ 0 h 319"/>
                <a:gd name="T44" fmla="*/ 1 w 353"/>
                <a:gd name="T45" fmla="*/ 0 h 319"/>
                <a:gd name="T46" fmla="*/ 1 w 353"/>
                <a:gd name="T47" fmla="*/ 0 h 319"/>
                <a:gd name="T48" fmla="*/ 1 w 353"/>
                <a:gd name="T49" fmla="*/ 0 h 319"/>
                <a:gd name="T50" fmla="*/ 1 w 353"/>
                <a:gd name="T51" fmla="*/ 0 h 319"/>
                <a:gd name="T52" fmla="*/ 1 w 353"/>
                <a:gd name="T53" fmla="*/ 0 h 319"/>
                <a:gd name="T54" fmla="*/ 1 w 353"/>
                <a:gd name="T55" fmla="*/ 0 h 319"/>
                <a:gd name="T56" fmla="*/ 1 w 353"/>
                <a:gd name="T57" fmla="*/ 0 h 319"/>
                <a:gd name="T58" fmla="*/ 1 w 353"/>
                <a:gd name="T59" fmla="*/ 0 h 319"/>
                <a:gd name="T60" fmla="*/ 1 w 353"/>
                <a:gd name="T61" fmla="*/ 0 h 319"/>
                <a:gd name="T62" fmla="*/ 1 w 353"/>
                <a:gd name="T63" fmla="*/ 0 h 319"/>
                <a:gd name="T64" fmla="*/ 1 w 353"/>
                <a:gd name="T65" fmla="*/ 0 h 319"/>
                <a:gd name="T66" fmla="*/ 1 w 353"/>
                <a:gd name="T67" fmla="*/ 0 h 319"/>
                <a:gd name="T68" fmla="*/ 1 w 353"/>
                <a:gd name="T69" fmla="*/ 0 h 319"/>
                <a:gd name="T70" fmla="*/ 1 w 353"/>
                <a:gd name="T71" fmla="*/ 0 h 319"/>
                <a:gd name="T72" fmla="*/ 1 w 353"/>
                <a:gd name="T73" fmla="*/ 0 h 319"/>
                <a:gd name="T74" fmla="*/ 1 w 353"/>
                <a:gd name="T75" fmla="*/ 0 h 319"/>
                <a:gd name="T76" fmla="*/ 1 w 353"/>
                <a:gd name="T77" fmla="*/ 0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3"/>
                <a:gd name="T118" fmla="*/ 0 h 319"/>
                <a:gd name="T119" fmla="*/ 353 w 353"/>
                <a:gd name="T120" fmla="*/ 319 h 3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9"/>
            <p:cNvSpPr>
              <a:spLocks/>
            </p:cNvSpPr>
            <p:nvPr/>
          </p:nvSpPr>
          <p:spPr bwMode="auto">
            <a:xfrm rot="5400000">
              <a:off x="1791" y="15382"/>
              <a:ext cx="34" cy="37"/>
            </a:xfrm>
            <a:custGeom>
              <a:avLst/>
              <a:gdLst>
                <a:gd name="T0" fmla="*/ 0 w 64"/>
                <a:gd name="T1" fmla="*/ 0 h 72"/>
                <a:gd name="T2" fmla="*/ 1 w 64"/>
                <a:gd name="T3" fmla="*/ 1 h 72"/>
                <a:gd name="T4" fmla="*/ 1 w 64"/>
                <a:gd name="T5" fmla="*/ 1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2"/>
                <a:gd name="T14" fmla="*/ 64 w 6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0"/>
            <p:cNvSpPr>
              <a:spLocks/>
            </p:cNvSpPr>
            <p:nvPr/>
          </p:nvSpPr>
          <p:spPr bwMode="auto">
            <a:xfrm rot="5400000">
              <a:off x="1794" y="15376"/>
              <a:ext cx="9" cy="8"/>
            </a:xfrm>
            <a:custGeom>
              <a:avLst/>
              <a:gdLst>
                <a:gd name="T0" fmla="*/ 0 w 17"/>
                <a:gd name="T1" fmla="*/ 0 h 14"/>
                <a:gd name="T2" fmla="*/ 1 w 17"/>
                <a:gd name="T3" fmla="*/ 1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1"/>
            <p:cNvSpPr>
              <a:spLocks/>
            </p:cNvSpPr>
            <p:nvPr/>
          </p:nvSpPr>
          <p:spPr bwMode="auto">
            <a:xfrm rot="5400000">
              <a:off x="1843" y="13151"/>
              <a:ext cx="33" cy="130"/>
            </a:xfrm>
            <a:custGeom>
              <a:avLst/>
              <a:gdLst>
                <a:gd name="T0" fmla="*/ 1 w 65"/>
                <a:gd name="T1" fmla="*/ 0 h 261"/>
                <a:gd name="T2" fmla="*/ 0 w 65"/>
                <a:gd name="T3" fmla="*/ 0 h 261"/>
                <a:gd name="T4" fmla="*/ 0 w 65"/>
                <a:gd name="T5" fmla="*/ 0 h 261"/>
                <a:gd name="T6" fmla="*/ 1 w 65"/>
                <a:gd name="T7" fmla="*/ 0 h 261"/>
                <a:gd name="T8" fmla="*/ 1 w 65"/>
                <a:gd name="T9" fmla="*/ 0 h 261"/>
                <a:gd name="T10" fmla="*/ 1 w 65"/>
                <a:gd name="T11" fmla="*/ 0 h 261"/>
                <a:gd name="T12" fmla="*/ 1 w 65"/>
                <a:gd name="T13" fmla="*/ 0 h 261"/>
                <a:gd name="T14" fmla="*/ 1 w 65"/>
                <a:gd name="T15" fmla="*/ 0 h 261"/>
                <a:gd name="T16" fmla="*/ 1 w 65"/>
                <a:gd name="T17" fmla="*/ 0 h 261"/>
                <a:gd name="T18" fmla="*/ 1 w 65"/>
                <a:gd name="T19" fmla="*/ 0 h 261"/>
                <a:gd name="T20" fmla="*/ 1 w 65"/>
                <a:gd name="T21" fmla="*/ 0 h 261"/>
                <a:gd name="T22" fmla="*/ 1 w 65"/>
                <a:gd name="T23" fmla="*/ 0 h 261"/>
                <a:gd name="T24" fmla="*/ 1 w 65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261"/>
                <a:gd name="T41" fmla="*/ 65 w 65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2"/>
            <p:cNvSpPr>
              <a:spLocks/>
            </p:cNvSpPr>
            <p:nvPr/>
          </p:nvSpPr>
          <p:spPr bwMode="auto">
            <a:xfrm rot="5400000">
              <a:off x="1831" y="15281"/>
              <a:ext cx="58" cy="130"/>
            </a:xfrm>
            <a:custGeom>
              <a:avLst/>
              <a:gdLst>
                <a:gd name="T0" fmla="*/ 0 w 111"/>
                <a:gd name="T1" fmla="*/ 0 h 261"/>
                <a:gd name="T2" fmla="*/ 0 w 111"/>
                <a:gd name="T3" fmla="*/ 0 h 261"/>
                <a:gd name="T4" fmla="*/ 1 w 111"/>
                <a:gd name="T5" fmla="*/ 0 h 261"/>
                <a:gd name="T6" fmla="*/ 0 w 111"/>
                <a:gd name="T7" fmla="*/ 0 h 261"/>
                <a:gd name="T8" fmla="*/ 0 w 111"/>
                <a:gd name="T9" fmla="*/ 0 h 261"/>
                <a:gd name="T10" fmla="*/ 1 w 111"/>
                <a:gd name="T11" fmla="*/ 0 h 261"/>
                <a:gd name="T12" fmla="*/ 1 w 111"/>
                <a:gd name="T13" fmla="*/ 0 h 261"/>
                <a:gd name="T14" fmla="*/ 1 w 111"/>
                <a:gd name="T15" fmla="*/ 0 h 261"/>
                <a:gd name="T16" fmla="*/ 1 w 111"/>
                <a:gd name="T17" fmla="*/ 0 h 261"/>
                <a:gd name="T18" fmla="*/ 1 w 111"/>
                <a:gd name="T19" fmla="*/ 0 h 261"/>
                <a:gd name="T20" fmla="*/ 1 w 111"/>
                <a:gd name="T21" fmla="*/ 0 h 261"/>
                <a:gd name="T22" fmla="*/ 1 w 111"/>
                <a:gd name="T23" fmla="*/ 0 h 261"/>
                <a:gd name="T24" fmla="*/ 1 w 111"/>
                <a:gd name="T25" fmla="*/ 0 h 261"/>
                <a:gd name="T26" fmla="*/ 1 w 111"/>
                <a:gd name="T27" fmla="*/ 0 h 261"/>
                <a:gd name="T28" fmla="*/ 1 w 111"/>
                <a:gd name="T29" fmla="*/ 0 h 261"/>
                <a:gd name="T30" fmla="*/ 1 w 111"/>
                <a:gd name="T31" fmla="*/ 0 h 261"/>
                <a:gd name="T32" fmla="*/ 1 w 111"/>
                <a:gd name="T33" fmla="*/ 0 h 261"/>
                <a:gd name="T34" fmla="*/ 1 w 111"/>
                <a:gd name="T35" fmla="*/ 0 h 261"/>
                <a:gd name="T36" fmla="*/ 1 w 111"/>
                <a:gd name="T37" fmla="*/ 0 h 261"/>
                <a:gd name="T38" fmla="*/ 1 w 111"/>
                <a:gd name="T39" fmla="*/ 0 h 261"/>
                <a:gd name="T40" fmla="*/ 1 w 111"/>
                <a:gd name="T41" fmla="*/ 0 h 261"/>
                <a:gd name="T42" fmla="*/ 1 w 111"/>
                <a:gd name="T43" fmla="*/ 0 h 261"/>
                <a:gd name="T44" fmla="*/ 1 w 111"/>
                <a:gd name="T45" fmla="*/ 0 h 261"/>
                <a:gd name="T46" fmla="*/ 1 w 111"/>
                <a:gd name="T47" fmla="*/ 0 h 261"/>
                <a:gd name="T48" fmla="*/ 1 w 111"/>
                <a:gd name="T49" fmla="*/ 0 h 261"/>
                <a:gd name="T50" fmla="*/ 1 w 111"/>
                <a:gd name="T51" fmla="*/ 0 h 261"/>
                <a:gd name="T52" fmla="*/ 1 w 111"/>
                <a:gd name="T53" fmla="*/ 0 h 261"/>
                <a:gd name="T54" fmla="*/ 1 w 111"/>
                <a:gd name="T55" fmla="*/ 0 h 261"/>
                <a:gd name="T56" fmla="*/ 1 w 111"/>
                <a:gd name="T57" fmla="*/ 0 h 261"/>
                <a:gd name="T58" fmla="*/ 0 w 111"/>
                <a:gd name="T59" fmla="*/ 0 h 261"/>
                <a:gd name="T60" fmla="*/ 0 w 111"/>
                <a:gd name="T61" fmla="*/ 0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1"/>
                <a:gd name="T94" fmla="*/ 0 h 261"/>
                <a:gd name="T95" fmla="*/ 111 w 111"/>
                <a:gd name="T96" fmla="*/ 261 h 2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3"/>
            <p:cNvSpPr>
              <a:spLocks/>
            </p:cNvSpPr>
            <p:nvPr/>
          </p:nvSpPr>
          <p:spPr bwMode="auto">
            <a:xfrm rot="5400000">
              <a:off x="1800" y="15339"/>
              <a:ext cx="6" cy="14"/>
            </a:xfrm>
            <a:custGeom>
              <a:avLst/>
              <a:gdLst>
                <a:gd name="T0" fmla="*/ 0 w 15"/>
                <a:gd name="T1" fmla="*/ 0 h 29"/>
                <a:gd name="T2" fmla="*/ 0 w 15"/>
                <a:gd name="T3" fmla="*/ 0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  <a:gd name="T9" fmla="*/ 0 w 15"/>
                <a:gd name="T10" fmla="*/ 0 h 29"/>
                <a:gd name="T11" fmla="*/ 15 w 1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4"/>
            <p:cNvSpPr>
              <a:spLocks/>
            </p:cNvSpPr>
            <p:nvPr/>
          </p:nvSpPr>
          <p:spPr bwMode="auto">
            <a:xfrm rot="5400000">
              <a:off x="1852" y="13215"/>
              <a:ext cx="11" cy="95"/>
            </a:xfrm>
            <a:custGeom>
              <a:avLst/>
              <a:gdLst>
                <a:gd name="T0" fmla="*/ 0 w 16"/>
                <a:gd name="T1" fmla="*/ 1 h 188"/>
                <a:gd name="T2" fmla="*/ 0 w 16"/>
                <a:gd name="T3" fmla="*/ 0 h 188"/>
                <a:gd name="T4" fmla="*/ 1 w 16"/>
                <a:gd name="T5" fmla="*/ 1 h 188"/>
                <a:gd name="T6" fmla="*/ 1 w 16"/>
                <a:gd name="T7" fmla="*/ 1 h 188"/>
                <a:gd name="T8" fmla="*/ 1 w 16"/>
                <a:gd name="T9" fmla="*/ 1 h 188"/>
                <a:gd name="T10" fmla="*/ 0 w 16"/>
                <a:gd name="T11" fmla="*/ 1 h 188"/>
                <a:gd name="T12" fmla="*/ 0 w 16"/>
                <a:gd name="T13" fmla="*/ 1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88"/>
                <a:gd name="T23" fmla="*/ 16 w 16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5"/>
            <p:cNvSpPr>
              <a:spLocks/>
            </p:cNvSpPr>
            <p:nvPr/>
          </p:nvSpPr>
          <p:spPr bwMode="auto">
            <a:xfrm rot="5400000">
              <a:off x="1853" y="13130"/>
              <a:ext cx="17" cy="87"/>
            </a:xfrm>
            <a:custGeom>
              <a:avLst/>
              <a:gdLst>
                <a:gd name="T0" fmla="*/ 0 w 34"/>
                <a:gd name="T1" fmla="*/ 1 h 173"/>
                <a:gd name="T2" fmla="*/ 1 w 34"/>
                <a:gd name="T3" fmla="*/ 0 h 173"/>
                <a:gd name="T4" fmla="*/ 1 w 34"/>
                <a:gd name="T5" fmla="*/ 1 h 173"/>
                <a:gd name="T6" fmla="*/ 1 w 34"/>
                <a:gd name="T7" fmla="*/ 1 h 173"/>
                <a:gd name="T8" fmla="*/ 1 w 34"/>
                <a:gd name="T9" fmla="*/ 1 h 173"/>
                <a:gd name="T10" fmla="*/ 0 w 34"/>
                <a:gd name="T11" fmla="*/ 1 h 173"/>
                <a:gd name="T12" fmla="*/ 0 w 34"/>
                <a:gd name="T13" fmla="*/ 1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73"/>
                <a:gd name="T23" fmla="*/ 34 w 34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6"/>
            <p:cNvSpPr>
              <a:spLocks/>
            </p:cNvSpPr>
            <p:nvPr/>
          </p:nvSpPr>
          <p:spPr bwMode="auto">
            <a:xfrm rot="5400000">
              <a:off x="1815" y="13588"/>
              <a:ext cx="93" cy="87"/>
            </a:xfrm>
            <a:custGeom>
              <a:avLst/>
              <a:gdLst>
                <a:gd name="T0" fmla="*/ 0 w 177"/>
                <a:gd name="T1" fmla="*/ 1 h 173"/>
                <a:gd name="T2" fmla="*/ 1 w 177"/>
                <a:gd name="T3" fmla="*/ 1 h 173"/>
                <a:gd name="T4" fmla="*/ 1 w 177"/>
                <a:gd name="T5" fmla="*/ 1 h 173"/>
                <a:gd name="T6" fmla="*/ 1 w 177"/>
                <a:gd name="T7" fmla="*/ 1 h 173"/>
                <a:gd name="T8" fmla="*/ 1 w 177"/>
                <a:gd name="T9" fmla="*/ 1 h 173"/>
                <a:gd name="T10" fmla="*/ 0 w 177"/>
                <a:gd name="T11" fmla="*/ 0 h 173"/>
                <a:gd name="T12" fmla="*/ 1 w 177"/>
                <a:gd name="T13" fmla="*/ 1 h 173"/>
                <a:gd name="T14" fmla="*/ 1 w 177"/>
                <a:gd name="T15" fmla="*/ 1 h 173"/>
                <a:gd name="T16" fmla="*/ 1 w 177"/>
                <a:gd name="T17" fmla="*/ 1 h 173"/>
                <a:gd name="T18" fmla="*/ 1 w 177"/>
                <a:gd name="T19" fmla="*/ 1 h 173"/>
                <a:gd name="T20" fmla="*/ 1 w 177"/>
                <a:gd name="T21" fmla="*/ 1 h 173"/>
                <a:gd name="T22" fmla="*/ 1 w 177"/>
                <a:gd name="T23" fmla="*/ 1 h 173"/>
                <a:gd name="T24" fmla="*/ 0 w 177"/>
                <a:gd name="T25" fmla="*/ 1 h 173"/>
                <a:gd name="T26" fmla="*/ 0 w 177"/>
                <a:gd name="T27" fmla="*/ 1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7"/>
                <a:gd name="T43" fmla="*/ 0 h 173"/>
                <a:gd name="T44" fmla="*/ 177 w 177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7"/>
            <p:cNvSpPr>
              <a:spLocks/>
            </p:cNvSpPr>
            <p:nvPr/>
          </p:nvSpPr>
          <p:spPr bwMode="auto">
            <a:xfrm rot="5400000">
              <a:off x="1828" y="15456"/>
              <a:ext cx="9" cy="15"/>
            </a:xfrm>
            <a:custGeom>
              <a:avLst/>
              <a:gdLst>
                <a:gd name="T0" fmla="*/ 1 w 16"/>
                <a:gd name="T1" fmla="*/ 0 h 30"/>
                <a:gd name="T2" fmla="*/ 1 w 16"/>
                <a:gd name="T3" fmla="*/ 1 h 30"/>
                <a:gd name="T4" fmla="*/ 1 w 16"/>
                <a:gd name="T5" fmla="*/ 1 h 30"/>
                <a:gd name="T6" fmla="*/ 0 w 16"/>
                <a:gd name="T7" fmla="*/ 1 h 30"/>
                <a:gd name="T8" fmla="*/ 1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0"/>
                <a:gd name="T17" fmla="*/ 16 w 1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28"/>
            <p:cNvSpPr>
              <a:spLocks/>
            </p:cNvSpPr>
            <p:nvPr/>
          </p:nvSpPr>
          <p:spPr bwMode="auto">
            <a:xfrm rot="5400000">
              <a:off x="1022" y="14481"/>
              <a:ext cx="1621" cy="15"/>
            </a:xfrm>
            <a:custGeom>
              <a:avLst/>
              <a:gdLst>
                <a:gd name="T0" fmla="*/ 1 w 3093"/>
                <a:gd name="T1" fmla="*/ 1 h 30"/>
                <a:gd name="T2" fmla="*/ 0 w 3093"/>
                <a:gd name="T3" fmla="*/ 0 h 30"/>
                <a:gd name="T4" fmla="*/ 1 w 3093"/>
                <a:gd name="T5" fmla="*/ 0 h 30"/>
                <a:gd name="T6" fmla="*/ 1 w 3093"/>
                <a:gd name="T7" fmla="*/ 0 h 30"/>
                <a:gd name="T8" fmla="*/ 1 w 3093"/>
                <a:gd name="T9" fmla="*/ 0 h 30"/>
                <a:gd name="T10" fmla="*/ 1 w 3093"/>
                <a:gd name="T11" fmla="*/ 0 h 30"/>
                <a:gd name="T12" fmla="*/ 1 w 3093"/>
                <a:gd name="T13" fmla="*/ 0 h 30"/>
                <a:gd name="T14" fmla="*/ 1 w 3093"/>
                <a:gd name="T15" fmla="*/ 0 h 30"/>
                <a:gd name="T16" fmla="*/ 1 w 3093"/>
                <a:gd name="T17" fmla="*/ 0 h 30"/>
                <a:gd name="T18" fmla="*/ 1 w 3093"/>
                <a:gd name="T19" fmla="*/ 0 h 30"/>
                <a:gd name="T20" fmla="*/ 1 w 3093"/>
                <a:gd name="T21" fmla="*/ 0 h 30"/>
                <a:gd name="T22" fmla="*/ 1 w 3093"/>
                <a:gd name="T23" fmla="*/ 0 h 30"/>
                <a:gd name="T24" fmla="*/ 1 w 3093"/>
                <a:gd name="T25" fmla="*/ 0 h 30"/>
                <a:gd name="T26" fmla="*/ 1 w 3093"/>
                <a:gd name="T27" fmla="*/ 0 h 30"/>
                <a:gd name="T28" fmla="*/ 1 w 3093"/>
                <a:gd name="T29" fmla="*/ 0 h 30"/>
                <a:gd name="T30" fmla="*/ 1 w 3093"/>
                <a:gd name="T31" fmla="*/ 0 h 30"/>
                <a:gd name="T32" fmla="*/ 1 w 3093"/>
                <a:gd name="T33" fmla="*/ 0 h 30"/>
                <a:gd name="T34" fmla="*/ 1 w 3093"/>
                <a:gd name="T35" fmla="*/ 0 h 30"/>
                <a:gd name="T36" fmla="*/ 1 w 3093"/>
                <a:gd name="T37" fmla="*/ 0 h 30"/>
                <a:gd name="T38" fmla="*/ 1 w 3093"/>
                <a:gd name="T39" fmla="*/ 0 h 30"/>
                <a:gd name="T40" fmla="*/ 1 w 3093"/>
                <a:gd name="T41" fmla="*/ 0 h 30"/>
                <a:gd name="T42" fmla="*/ 1 w 3093"/>
                <a:gd name="T43" fmla="*/ 0 h 30"/>
                <a:gd name="T44" fmla="*/ 1 w 3093"/>
                <a:gd name="T45" fmla="*/ 0 h 30"/>
                <a:gd name="T46" fmla="*/ 1 w 3093"/>
                <a:gd name="T47" fmla="*/ 0 h 30"/>
                <a:gd name="T48" fmla="*/ 1 w 3093"/>
                <a:gd name="T49" fmla="*/ 0 h 30"/>
                <a:gd name="T50" fmla="*/ 1 w 3093"/>
                <a:gd name="T51" fmla="*/ 0 h 30"/>
                <a:gd name="T52" fmla="*/ 1 w 3093"/>
                <a:gd name="T53" fmla="*/ 1 h 30"/>
                <a:gd name="T54" fmla="*/ 1 w 3093"/>
                <a:gd name="T55" fmla="*/ 1 h 30"/>
                <a:gd name="T56" fmla="*/ 1 w 3093"/>
                <a:gd name="T57" fmla="*/ 1 h 30"/>
                <a:gd name="T58" fmla="*/ 1 w 3093"/>
                <a:gd name="T59" fmla="*/ 1 h 30"/>
                <a:gd name="T60" fmla="*/ 1 w 3093"/>
                <a:gd name="T61" fmla="*/ 1 h 30"/>
                <a:gd name="T62" fmla="*/ 1 w 3093"/>
                <a:gd name="T63" fmla="*/ 1 h 30"/>
                <a:gd name="T64" fmla="*/ 1 w 3093"/>
                <a:gd name="T65" fmla="*/ 1 h 30"/>
                <a:gd name="T66" fmla="*/ 1 w 3093"/>
                <a:gd name="T67" fmla="*/ 1 h 30"/>
                <a:gd name="T68" fmla="*/ 1 w 3093"/>
                <a:gd name="T69" fmla="*/ 1 h 30"/>
                <a:gd name="T70" fmla="*/ 1 w 3093"/>
                <a:gd name="T71" fmla="*/ 1 h 30"/>
                <a:gd name="T72" fmla="*/ 1 w 3093"/>
                <a:gd name="T73" fmla="*/ 1 h 30"/>
                <a:gd name="T74" fmla="*/ 1 w 3093"/>
                <a:gd name="T75" fmla="*/ 1 h 30"/>
                <a:gd name="T76" fmla="*/ 1 w 3093"/>
                <a:gd name="T77" fmla="*/ 1 h 30"/>
                <a:gd name="T78" fmla="*/ 1 w 3093"/>
                <a:gd name="T79" fmla="*/ 1 h 30"/>
                <a:gd name="T80" fmla="*/ 1 w 3093"/>
                <a:gd name="T81" fmla="*/ 1 h 30"/>
                <a:gd name="T82" fmla="*/ 1 w 3093"/>
                <a:gd name="T83" fmla="*/ 1 h 30"/>
                <a:gd name="T84" fmla="*/ 1 w 3093"/>
                <a:gd name="T85" fmla="*/ 1 h 30"/>
                <a:gd name="T86" fmla="*/ 1 w 3093"/>
                <a:gd name="T87" fmla="*/ 1 h 30"/>
                <a:gd name="T88" fmla="*/ 1 w 3093"/>
                <a:gd name="T89" fmla="*/ 1 h 30"/>
                <a:gd name="T90" fmla="*/ 1 w 3093"/>
                <a:gd name="T91" fmla="*/ 1 h 30"/>
                <a:gd name="T92" fmla="*/ 1 w 3093"/>
                <a:gd name="T93" fmla="*/ 1 h 30"/>
                <a:gd name="T94" fmla="*/ 1 w 3093"/>
                <a:gd name="T95" fmla="*/ 1 h 30"/>
                <a:gd name="T96" fmla="*/ 1 w 3093"/>
                <a:gd name="T97" fmla="*/ 1 h 30"/>
                <a:gd name="T98" fmla="*/ 1 w 3093"/>
                <a:gd name="T99" fmla="*/ 1 h 30"/>
                <a:gd name="T100" fmla="*/ 1 w 3093"/>
                <a:gd name="T101" fmla="*/ 1 h 30"/>
                <a:gd name="T102" fmla="*/ 1 w 3093"/>
                <a:gd name="T103" fmla="*/ 1 h 30"/>
                <a:gd name="T104" fmla="*/ 1 w 3093"/>
                <a:gd name="T105" fmla="*/ 1 h 30"/>
                <a:gd name="T106" fmla="*/ 1 w 3093"/>
                <a:gd name="T107" fmla="*/ 1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93"/>
                <a:gd name="T163" fmla="*/ 0 h 30"/>
                <a:gd name="T164" fmla="*/ 3093 w 3093"/>
                <a:gd name="T165" fmla="*/ 30 h 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29"/>
            <p:cNvSpPr>
              <a:spLocks/>
            </p:cNvSpPr>
            <p:nvPr/>
          </p:nvSpPr>
          <p:spPr bwMode="auto">
            <a:xfrm rot="5400000">
              <a:off x="1840" y="13292"/>
              <a:ext cx="50" cy="49"/>
            </a:xfrm>
            <a:custGeom>
              <a:avLst/>
              <a:gdLst>
                <a:gd name="T0" fmla="*/ 0 w 96"/>
                <a:gd name="T1" fmla="*/ 0 h 100"/>
                <a:gd name="T2" fmla="*/ 1 w 96"/>
                <a:gd name="T3" fmla="*/ 0 h 100"/>
                <a:gd name="T4" fmla="*/ 1 w 96"/>
                <a:gd name="T5" fmla="*/ 0 h 100"/>
                <a:gd name="T6" fmla="*/ 1 w 96"/>
                <a:gd name="T7" fmla="*/ 0 h 100"/>
                <a:gd name="T8" fmla="*/ 1 w 96"/>
                <a:gd name="T9" fmla="*/ 0 h 100"/>
                <a:gd name="T10" fmla="*/ 1 w 96"/>
                <a:gd name="T11" fmla="*/ 0 h 100"/>
                <a:gd name="T12" fmla="*/ 1 w 96"/>
                <a:gd name="T13" fmla="*/ 0 h 100"/>
                <a:gd name="T14" fmla="*/ 1 w 96"/>
                <a:gd name="T15" fmla="*/ 0 h 100"/>
                <a:gd name="T16" fmla="*/ 0 w 96"/>
                <a:gd name="T17" fmla="*/ 0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00"/>
                <a:gd name="T32" fmla="*/ 96 w 96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0"/>
            <p:cNvSpPr>
              <a:spLocks/>
            </p:cNvSpPr>
            <p:nvPr/>
          </p:nvSpPr>
          <p:spPr bwMode="auto">
            <a:xfrm rot="5400000">
              <a:off x="1810" y="13548"/>
              <a:ext cx="110" cy="49"/>
            </a:xfrm>
            <a:custGeom>
              <a:avLst/>
              <a:gdLst>
                <a:gd name="T0" fmla="*/ 1 w 208"/>
                <a:gd name="T1" fmla="*/ 0 h 100"/>
                <a:gd name="T2" fmla="*/ 1 w 208"/>
                <a:gd name="T3" fmla="*/ 0 h 100"/>
                <a:gd name="T4" fmla="*/ 1 w 208"/>
                <a:gd name="T5" fmla="*/ 0 h 100"/>
                <a:gd name="T6" fmla="*/ 1 w 208"/>
                <a:gd name="T7" fmla="*/ 0 h 100"/>
                <a:gd name="T8" fmla="*/ 0 w 208"/>
                <a:gd name="T9" fmla="*/ 0 h 100"/>
                <a:gd name="T10" fmla="*/ 1 w 208"/>
                <a:gd name="T11" fmla="*/ 0 h 100"/>
                <a:gd name="T12" fmla="*/ 1 w 208"/>
                <a:gd name="T13" fmla="*/ 0 h 100"/>
                <a:gd name="T14" fmla="*/ 1 w 208"/>
                <a:gd name="T15" fmla="*/ 0 h 100"/>
                <a:gd name="T16" fmla="*/ 1 w 208"/>
                <a:gd name="T17" fmla="*/ 0 h 100"/>
                <a:gd name="T18" fmla="*/ 1 w 208"/>
                <a:gd name="T19" fmla="*/ 0 h 100"/>
                <a:gd name="T20" fmla="*/ 1 w 208"/>
                <a:gd name="T21" fmla="*/ 0 h 100"/>
                <a:gd name="T22" fmla="*/ 1 w 208"/>
                <a:gd name="T23" fmla="*/ 0 h 100"/>
                <a:gd name="T24" fmla="*/ 1 w 208"/>
                <a:gd name="T25" fmla="*/ 0 h 100"/>
                <a:gd name="T26" fmla="*/ 1 w 208"/>
                <a:gd name="T27" fmla="*/ 0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"/>
                <a:gd name="T43" fmla="*/ 0 h 100"/>
                <a:gd name="T44" fmla="*/ 208 w 20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1"/>
            <p:cNvSpPr>
              <a:spLocks/>
            </p:cNvSpPr>
            <p:nvPr/>
          </p:nvSpPr>
          <p:spPr bwMode="auto">
            <a:xfrm rot="5400000">
              <a:off x="1772" y="14416"/>
              <a:ext cx="1185" cy="1021"/>
            </a:xfrm>
            <a:custGeom>
              <a:avLst/>
              <a:gdLst>
                <a:gd name="T0" fmla="*/ 1 w 2259"/>
                <a:gd name="T1" fmla="*/ 1 h 2042"/>
                <a:gd name="T2" fmla="*/ 1 w 2259"/>
                <a:gd name="T3" fmla="*/ 1 h 2042"/>
                <a:gd name="T4" fmla="*/ 1 w 2259"/>
                <a:gd name="T5" fmla="*/ 1 h 2042"/>
                <a:gd name="T6" fmla="*/ 1 w 2259"/>
                <a:gd name="T7" fmla="*/ 1 h 2042"/>
                <a:gd name="T8" fmla="*/ 1 w 2259"/>
                <a:gd name="T9" fmla="*/ 1 h 2042"/>
                <a:gd name="T10" fmla="*/ 1 w 2259"/>
                <a:gd name="T11" fmla="*/ 1 h 2042"/>
                <a:gd name="T12" fmla="*/ 1 w 2259"/>
                <a:gd name="T13" fmla="*/ 1 h 2042"/>
                <a:gd name="T14" fmla="*/ 1 w 2259"/>
                <a:gd name="T15" fmla="*/ 1 h 2042"/>
                <a:gd name="T16" fmla="*/ 1 w 2259"/>
                <a:gd name="T17" fmla="*/ 1 h 2042"/>
                <a:gd name="T18" fmla="*/ 1 w 2259"/>
                <a:gd name="T19" fmla="*/ 1 h 2042"/>
                <a:gd name="T20" fmla="*/ 1 w 2259"/>
                <a:gd name="T21" fmla="*/ 1 h 2042"/>
                <a:gd name="T22" fmla="*/ 1 w 2259"/>
                <a:gd name="T23" fmla="*/ 1 h 2042"/>
                <a:gd name="T24" fmla="*/ 1 w 2259"/>
                <a:gd name="T25" fmla="*/ 1 h 2042"/>
                <a:gd name="T26" fmla="*/ 1 w 2259"/>
                <a:gd name="T27" fmla="*/ 1 h 2042"/>
                <a:gd name="T28" fmla="*/ 1 w 2259"/>
                <a:gd name="T29" fmla="*/ 1 h 2042"/>
                <a:gd name="T30" fmla="*/ 1 w 2259"/>
                <a:gd name="T31" fmla="*/ 1 h 2042"/>
                <a:gd name="T32" fmla="*/ 1 w 2259"/>
                <a:gd name="T33" fmla="*/ 1 h 2042"/>
                <a:gd name="T34" fmla="*/ 1 w 2259"/>
                <a:gd name="T35" fmla="*/ 1 h 2042"/>
                <a:gd name="T36" fmla="*/ 1 w 2259"/>
                <a:gd name="T37" fmla="*/ 1 h 2042"/>
                <a:gd name="T38" fmla="*/ 1 w 2259"/>
                <a:gd name="T39" fmla="*/ 1 h 2042"/>
                <a:gd name="T40" fmla="*/ 1 w 2259"/>
                <a:gd name="T41" fmla="*/ 1 h 2042"/>
                <a:gd name="T42" fmla="*/ 1 w 2259"/>
                <a:gd name="T43" fmla="*/ 1 h 2042"/>
                <a:gd name="T44" fmla="*/ 1 w 2259"/>
                <a:gd name="T45" fmla="*/ 1 h 2042"/>
                <a:gd name="T46" fmla="*/ 1 w 2259"/>
                <a:gd name="T47" fmla="*/ 1 h 2042"/>
                <a:gd name="T48" fmla="*/ 1 w 2259"/>
                <a:gd name="T49" fmla="*/ 1 h 2042"/>
                <a:gd name="T50" fmla="*/ 1 w 2259"/>
                <a:gd name="T51" fmla="*/ 1 h 2042"/>
                <a:gd name="T52" fmla="*/ 1 w 2259"/>
                <a:gd name="T53" fmla="*/ 1 h 2042"/>
                <a:gd name="T54" fmla="*/ 1 w 2259"/>
                <a:gd name="T55" fmla="*/ 1 h 2042"/>
                <a:gd name="T56" fmla="*/ 1 w 2259"/>
                <a:gd name="T57" fmla="*/ 1 h 2042"/>
                <a:gd name="T58" fmla="*/ 1 w 2259"/>
                <a:gd name="T59" fmla="*/ 1 h 2042"/>
                <a:gd name="T60" fmla="*/ 1 w 2259"/>
                <a:gd name="T61" fmla="*/ 1 h 2042"/>
                <a:gd name="T62" fmla="*/ 1 w 2259"/>
                <a:gd name="T63" fmla="*/ 1 h 2042"/>
                <a:gd name="T64" fmla="*/ 1 w 2259"/>
                <a:gd name="T65" fmla="*/ 1 h 2042"/>
                <a:gd name="T66" fmla="*/ 1 w 2259"/>
                <a:gd name="T67" fmla="*/ 1 h 2042"/>
                <a:gd name="T68" fmla="*/ 1 w 2259"/>
                <a:gd name="T69" fmla="*/ 1 h 2042"/>
                <a:gd name="T70" fmla="*/ 1 w 2259"/>
                <a:gd name="T71" fmla="*/ 1 h 2042"/>
                <a:gd name="T72" fmla="*/ 1 w 2259"/>
                <a:gd name="T73" fmla="*/ 1 h 2042"/>
                <a:gd name="T74" fmla="*/ 1 w 2259"/>
                <a:gd name="T75" fmla="*/ 1 h 2042"/>
                <a:gd name="T76" fmla="*/ 1 w 2259"/>
                <a:gd name="T77" fmla="*/ 1 h 2042"/>
                <a:gd name="T78" fmla="*/ 1 w 2259"/>
                <a:gd name="T79" fmla="*/ 1 h 2042"/>
                <a:gd name="T80" fmla="*/ 1 w 2259"/>
                <a:gd name="T81" fmla="*/ 0 h 2042"/>
                <a:gd name="T82" fmla="*/ 1 w 2259"/>
                <a:gd name="T83" fmla="*/ 1 h 2042"/>
                <a:gd name="T84" fmla="*/ 1 w 2259"/>
                <a:gd name="T85" fmla="*/ 1 h 2042"/>
                <a:gd name="T86" fmla="*/ 1 w 2259"/>
                <a:gd name="T87" fmla="*/ 1 h 2042"/>
                <a:gd name="T88" fmla="*/ 1 w 2259"/>
                <a:gd name="T89" fmla="*/ 1 h 2042"/>
                <a:gd name="T90" fmla="*/ 1 w 2259"/>
                <a:gd name="T91" fmla="*/ 1 h 2042"/>
                <a:gd name="T92" fmla="*/ 1 w 2259"/>
                <a:gd name="T93" fmla="*/ 1 h 2042"/>
                <a:gd name="T94" fmla="*/ 1 w 2259"/>
                <a:gd name="T95" fmla="*/ 1 h 2042"/>
                <a:gd name="T96" fmla="*/ 1 w 2259"/>
                <a:gd name="T97" fmla="*/ 1 h 2042"/>
                <a:gd name="T98" fmla="*/ 1 w 2259"/>
                <a:gd name="T99" fmla="*/ 1 h 2042"/>
                <a:gd name="T100" fmla="*/ 1 w 2259"/>
                <a:gd name="T101" fmla="*/ 1 h 2042"/>
                <a:gd name="T102" fmla="*/ 1 w 2259"/>
                <a:gd name="T103" fmla="*/ 1 h 2042"/>
                <a:gd name="T104" fmla="*/ 1 w 2259"/>
                <a:gd name="T105" fmla="*/ 1 h 2042"/>
                <a:gd name="T106" fmla="*/ 1 w 2259"/>
                <a:gd name="T107" fmla="*/ 1 h 2042"/>
                <a:gd name="T108" fmla="*/ 1 w 2259"/>
                <a:gd name="T109" fmla="*/ 1 h 2042"/>
                <a:gd name="T110" fmla="*/ 1 w 2259"/>
                <a:gd name="T111" fmla="*/ 1 h 2042"/>
                <a:gd name="T112" fmla="*/ 1 w 2259"/>
                <a:gd name="T113" fmla="*/ 1 h 2042"/>
                <a:gd name="T114" fmla="*/ 1 w 2259"/>
                <a:gd name="T115" fmla="*/ 1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59"/>
                <a:gd name="T175" fmla="*/ 0 h 2042"/>
                <a:gd name="T176" fmla="*/ 2259 w 2259"/>
                <a:gd name="T177" fmla="*/ 2042 h 20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2"/>
            <p:cNvSpPr>
              <a:spLocks/>
            </p:cNvSpPr>
            <p:nvPr/>
          </p:nvSpPr>
          <p:spPr bwMode="auto">
            <a:xfrm rot="5400000">
              <a:off x="1488" y="14066"/>
              <a:ext cx="1152" cy="391"/>
            </a:xfrm>
            <a:custGeom>
              <a:avLst/>
              <a:gdLst>
                <a:gd name="T0" fmla="*/ 1 w 2197"/>
                <a:gd name="T1" fmla="*/ 0 h 783"/>
                <a:gd name="T2" fmla="*/ 0 w 2197"/>
                <a:gd name="T3" fmla="*/ 0 h 783"/>
                <a:gd name="T4" fmla="*/ 1 w 2197"/>
                <a:gd name="T5" fmla="*/ 0 h 783"/>
                <a:gd name="T6" fmla="*/ 1 w 2197"/>
                <a:gd name="T7" fmla="*/ 0 h 783"/>
                <a:gd name="T8" fmla="*/ 1 w 2197"/>
                <a:gd name="T9" fmla="*/ 0 h 783"/>
                <a:gd name="T10" fmla="*/ 1 w 2197"/>
                <a:gd name="T11" fmla="*/ 0 h 783"/>
                <a:gd name="T12" fmla="*/ 1 w 2197"/>
                <a:gd name="T13" fmla="*/ 0 h 783"/>
                <a:gd name="T14" fmla="*/ 1 w 2197"/>
                <a:gd name="T15" fmla="*/ 0 h 783"/>
                <a:gd name="T16" fmla="*/ 1 w 2197"/>
                <a:gd name="T17" fmla="*/ 0 h 783"/>
                <a:gd name="T18" fmla="*/ 1 w 2197"/>
                <a:gd name="T19" fmla="*/ 0 h 783"/>
                <a:gd name="T20" fmla="*/ 1 w 2197"/>
                <a:gd name="T21" fmla="*/ 0 h 783"/>
                <a:gd name="T22" fmla="*/ 1 w 2197"/>
                <a:gd name="T23" fmla="*/ 0 h 783"/>
                <a:gd name="T24" fmla="*/ 1 w 2197"/>
                <a:gd name="T25" fmla="*/ 0 h 783"/>
                <a:gd name="T26" fmla="*/ 1 w 2197"/>
                <a:gd name="T27" fmla="*/ 0 h 783"/>
                <a:gd name="T28" fmla="*/ 1 w 2197"/>
                <a:gd name="T29" fmla="*/ 0 h 783"/>
                <a:gd name="T30" fmla="*/ 1 w 2197"/>
                <a:gd name="T31" fmla="*/ 0 h 783"/>
                <a:gd name="T32" fmla="*/ 1 w 2197"/>
                <a:gd name="T33" fmla="*/ 0 h 783"/>
                <a:gd name="T34" fmla="*/ 1 w 2197"/>
                <a:gd name="T35" fmla="*/ 0 h 783"/>
                <a:gd name="T36" fmla="*/ 1 w 2197"/>
                <a:gd name="T37" fmla="*/ 0 h 783"/>
                <a:gd name="T38" fmla="*/ 1 w 2197"/>
                <a:gd name="T39" fmla="*/ 0 h 783"/>
                <a:gd name="T40" fmla="*/ 1 w 2197"/>
                <a:gd name="T41" fmla="*/ 0 h 783"/>
                <a:gd name="T42" fmla="*/ 1 w 2197"/>
                <a:gd name="T43" fmla="*/ 0 h 783"/>
                <a:gd name="T44" fmla="*/ 1 w 2197"/>
                <a:gd name="T45" fmla="*/ 0 h 783"/>
                <a:gd name="T46" fmla="*/ 1 w 2197"/>
                <a:gd name="T47" fmla="*/ 0 h 783"/>
                <a:gd name="T48" fmla="*/ 1 w 2197"/>
                <a:gd name="T49" fmla="*/ 0 h 783"/>
                <a:gd name="T50" fmla="*/ 1 w 2197"/>
                <a:gd name="T51" fmla="*/ 0 h 783"/>
                <a:gd name="T52" fmla="*/ 1 w 2197"/>
                <a:gd name="T53" fmla="*/ 0 h 783"/>
                <a:gd name="T54" fmla="*/ 1 w 2197"/>
                <a:gd name="T55" fmla="*/ 0 h 783"/>
                <a:gd name="T56" fmla="*/ 1 w 2197"/>
                <a:gd name="T57" fmla="*/ 0 h 783"/>
                <a:gd name="T58" fmla="*/ 1 w 2197"/>
                <a:gd name="T59" fmla="*/ 0 h 783"/>
                <a:gd name="T60" fmla="*/ 1 w 2197"/>
                <a:gd name="T61" fmla="*/ 0 h 783"/>
                <a:gd name="T62" fmla="*/ 1 w 2197"/>
                <a:gd name="T63" fmla="*/ 0 h 783"/>
                <a:gd name="T64" fmla="*/ 1 w 2197"/>
                <a:gd name="T65" fmla="*/ 0 h 783"/>
                <a:gd name="T66" fmla="*/ 1 w 2197"/>
                <a:gd name="T67" fmla="*/ 0 h 783"/>
                <a:gd name="T68" fmla="*/ 1 w 2197"/>
                <a:gd name="T69" fmla="*/ 0 h 783"/>
                <a:gd name="T70" fmla="*/ 1 w 2197"/>
                <a:gd name="T71" fmla="*/ 0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97"/>
                <a:gd name="T109" fmla="*/ 0 h 783"/>
                <a:gd name="T110" fmla="*/ 2197 w 2197"/>
                <a:gd name="T111" fmla="*/ 783 h 7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3"/>
            <p:cNvSpPr>
              <a:spLocks/>
            </p:cNvSpPr>
            <p:nvPr/>
          </p:nvSpPr>
          <p:spPr bwMode="auto">
            <a:xfrm rot="5400000">
              <a:off x="1866" y="15568"/>
              <a:ext cx="26" cy="9"/>
            </a:xfrm>
            <a:custGeom>
              <a:avLst/>
              <a:gdLst>
                <a:gd name="T0" fmla="*/ 0 w 48"/>
                <a:gd name="T1" fmla="*/ 0 h 15"/>
                <a:gd name="T2" fmla="*/ 1 w 48"/>
                <a:gd name="T3" fmla="*/ 0 h 15"/>
                <a:gd name="T4" fmla="*/ 1 w 48"/>
                <a:gd name="T5" fmla="*/ 0 h 15"/>
                <a:gd name="T6" fmla="*/ 1 w 48"/>
                <a:gd name="T7" fmla="*/ 1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5"/>
                <a:gd name="T17" fmla="*/ 48 w 4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4"/>
            <p:cNvSpPr>
              <a:spLocks/>
            </p:cNvSpPr>
            <p:nvPr/>
          </p:nvSpPr>
          <p:spPr bwMode="auto">
            <a:xfrm rot="5400000">
              <a:off x="1550" y="13981"/>
              <a:ext cx="1184" cy="494"/>
            </a:xfrm>
            <a:custGeom>
              <a:avLst/>
              <a:gdLst>
                <a:gd name="T0" fmla="*/ 0 w 2261"/>
                <a:gd name="T1" fmla="*/ 1 h 985"/>
                <a:gd name="T2" fmla="*/ 1 w 2261"/>
                <a:gd name="T3" fmla="*/ 1 h 985"/>
                <a:gd name="T4" fmla="*/ 1 w 2261"/>
                <a:gd name="T5" fmla="*/ 1 h 985"/>
                <a:gd name="T6" fmla="*/ 1 w 2261"/>
                <a:gd name="T7" fmla="*/ 1 h 985"/>
                <a:gd name="T8" fmla="*/ 1 w 2261"/>
                <a:gd name="T9" fmla="*/ 1 h 985"/>
                <a:gd name="T10" fmla="*/ 1 w 2261"/>
                <a:gd name="T11" fmla="*/ 1 h 985"/>
                <a:gd name="T12" fmla="*/ 1 w 2261"/>
                <a:gd name="T13" fmla="*/ 1 h 985"/>
                <a:gd name="T14" fmla="*/ 1 w 2261"/>
                <a:gd name="T15" fmla="*/ 1 h 985"/>
                <a:gd name="T16" fmla="*/ 1 w 2261"/>
                <a:gd name="T17" fmla="*/ 1 h 985"/>
                <a:gd name="T18" fmla="*/ 1 w 2261"/>
                <a:gd name="T19" fmla="*/ 1 h 985"/>
                <a:gd name="T20" fmla="*/ 1 w 2261"/>
                <a:gd name="T21" fmla="*/ 1 h 985"/>
                <a:gd name="T22" fmla="*/ 1 w 2261"/>
                <a:gd name="T23" fmla="*/ 1 h 985"/>
                <a:gd name="T24" fmla="*/ 1 w 2261"/>
                <a:gd name="T25" fmla="*/ 1 h 985"/>
                <a:gd name="T26" fmla="*/ 1 w 2261"/>
                <a:gd name="T27" fmla="*/ 1 h 985"/>
                <a:gd name="T28" fmla="*/ 1 w 2261"/>
                <a:gd name="T29" fmla="*/ 1 h 985"/>
                <a:gd name="T30" fmla="*/ 1 w 2261"/>
                <a:gd name="T31" fmla="*/ 1 h 985"/>
                <a:gd name="T32" fmla="*/ 1 w 2261"/>
                <a:gd name="T33" fmla="*/ 1 h 985"/>
                <a:gd name="T34" fmla="*/ 1 w 2261"/>
                <a:gd name="T35" fmla="*/ 1 h 985"/>
                <a:gd name="T36" fmla="*/ 1 w 2261"/>
                <a:gd name="T37" fmla="*/ 1 h 985"/>
                <a:gd name="T38" fmla="*/ 1 w 2261"/>
                <a:gd name="T39" fmla="*/ 0 h 985"/>
                <a:gd name="T40" fmla="*/ 1 w 2261"/>
                <a:gd name="T41" fmla="*/ 0 h 985"/>
                <a:gd name="T42" fmla="*/ 1 w 2261"/>
                <a:gd name="T43" fmla="*/ 1 h 985"/>
                <a:gd name="T44" fmla="*/ 1 w 2261"/>
                <a:gd name="T45" fmla="*/ 1 h 985"/>
                <a:gd name="T46" fmla="*/ 1 w 2261"/>
                <a:gd name="T47" fmla="*/ 1 h 985"/>
                <a:gd name="T48" fmla="*/ 1 w 2261"/>
                <a:gd name="T49" fmla="*/ 1 h 985"/>
                <a:gd name="T50" fmla="*/ 1 w 2261"/>
                <a:gd name="T51" fmla="*/ 1 h 985"/>
                <a:gd name="T52" fmla="*/ 1 w 2261"/>
                <a:gd name="T53" fmla="*/ 1 h 985"/>
                <a:gd name="T54" fmla="*/ 1 w 2261"/>
                <a:gd name="T55" fmla="*/ 1 h 985"/>
                <a:gd name="T56" fmla="*/ 1 w 2261"/>
                <a:gd name="T57" fmla="*/ 1 h 985"/>
                <a:gd name="T58" fmla="*/ 1 w 2261"/>
                <a:gd name="T59" fmla="*/ 1 h 985"/>
                <a:gd name="T60" fmla="*/ 1 w 2261"/>
                <a:gd name="T61" fmla="*/ 1 h 985"/>
                <a:gd name="T62" fmla="*/ 1 w 2261"/>
                <a:gd name="T63" fmla="*/ 1 h 985"/>
                <a:gd name="T64" fmla="*/ 1 w 2261"/>
                <a:gd name="T65" fmla="*/ 1 h 985"/>
                <a:gd name="T66" fmla="*/ 1 w 2261"/>
                <a:gd name="T67" fmla="*/ 1 h 985"/>
                <a:gd name="T68" fmla="*/ 1 w 2261"/>
                <a:gd name="T69" fmla="*/ 1 h 985"/>
                <a:gd name="T70" fmla="*/ 1 w 2261"/>
                <a:gd name="T71" fmla="*/ 1 h 985"/>
                <a:gd name="T72" fmla="*/ 1 w 2261"/>
                <a:gd name="T73" fmla="*/ 1 h 985"/>
                <a:gd name="T74" fmla="*/ 1 w 2261"/>
                <a:gd name="T75" fmla="*/ 1 h 985"/>
                <a:gd name="T76" fmla="*/ 1 w 2261"/>
                <a:gd name="T77" fmla="*/ 1 h 985"/>
                <a:gd name="T78" fmla="*/ 1 w 2261"/>
                <a:gd name="T79" fmla="*/ 1 h 985"/>
                <a:gd name="T80" fmla="*/ 1 w 2261"/>
                <a:gd name="T81" fmla="*/ 1 h 985"/>
                <a:gd name="T82" fmla="*/ 1 w 2261"/>
                <a:gd name="T83" fmla="*/ 1 h 985"/>
                <a:gd name="T84" fmla="*/ 0 w 2261"/>
                <a:gd name="T85" fmla="*/ 1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61"/>
                <a:gd name="T130" fmla="*/ 0 h 985"/>
                <a:gd name="T131" fmla="*/ 2261 w 2261"/>
                <a:gd name="T132" fmla="*/ 985 h 9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5"/>
            <p:cNvSpPr>
              <a:spLocks/>
            </p:cNvSpPr>
            <p:nvPr/>
          </p:nvSpPr>
          <p:spPr bwMode="auto">
            <a:xfrm rot="5400000">
              <a:off x="1971" y="15567"/>
              <a:ext cx="35" cy="139"/>
            </a:xfrm>
            <a:custGeom>
              <a:avLst/>
              <a:gdLst>
                <a:gd name="T0" fmla="*/ 1 w 64"/>
                <a:gd name="T1" fmla="*/ 1 h 275"/>
                <a:gd name="T2" fmla="*/ 1 w 64"/>
                <a:gd name="T3" fmla="*/ 1 h 275"/>
                <a:gd name="T4" fmla="*/ 1 w 64"/>
                <a:gd name="T5" fmla="*/ 1 h 275"/>
                <a:gd name="T6" fmla="*/ 1 w 64"/>
                <a:gd name="T7" fmla="*/ 1 h 275"/>
                <a:gd name="T8" fmla="*/ 0 w 64"/>
                <a:gd name="T9" fmla="*/ 1 h 275"/>
                <a:gd name="T10" fmla="*/ 0 w 64"/>
                <a:gd name="T11" fmla="*/ 0 h 275"/>
                <a:gd name="T12" fmla="*/ 1 w 64"/>
                <a:gd name="T13" fmla="*/ 1 h 275"/>
                <a:gd name="T14" fmla="*/ 1 w 64"/>
                <a:gd name="T15" fmla="*/ 1 h 275"/>
                <a:gd name="T16" fmla="*/ 1 w 64"/>
                <a:gd name="T17" fmla="*/ 1 h 275"/>
                <a:gd name="T18" fmla="*/ 1 w 64"/>
                <a:gd name="T19" fmla="*/ 1 h 275"/>
                <a:gd name="T20" fmla="*/ 1 w 64"/>
                <a:gd name="T21" fmla="*/ 1 h 275"/>
                <a:gd name="T22" fmla="*/ 1 w 64"/>
                <a:gd name="T23" fmla="*/ 1 h 275"/>
                <a:gd name="T24" fmla="*/ 1 w 64"/>
                <a:gd name="T25" fmla="*/ 1 h 275"/>
                <a:gd name="T26" fmla="*/ 1 w 64"/>
                <a:gd name="T27" fmla="*/ 1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275"/>
                <a:gd name="T44" fmla="*/ 64 w 64"/>
                <a:gd name="T45" fmla="*/ 275 h 2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6"/>
            <p:cNvSpPr>
              <a:spLocks/>
            </p:cNvSpPr>
            <p:nvPr/>
          </p:nvSpPr>
          <p:spPr bwMode="auto">
            <a:xfrm rot="5400000">
              <a:off x="1899" y="15178"/>
              <a:ext cx="301" cy="261"/>
            </a:xfrm>
            <a:custGeom>
              <a:avLst/>
              <a:gdLst>
                <a:gd name="T0" fmla="*/ 1 w 577"/>
                <a:gd name="T1" fmla="*/ 1 h 522"/>
                <a:gd name="T2" fmla="*/ 1 w 577"/>
                <a:gd name="T3" fmla="*/ 1 h 522"/>
                <a:gd name="T4" fmla="*/ 1 w 577"/>
                <a:gd name="T5" fmla="*/ 1 h 522"/>
                <a:gd name="T6" fmla="*/ 1 w 577"/>
                <a:gd name="T7" fmla="*/ 1 h 522"/>
                <a:gd name="T8" fmla="*/ 1 w 577"/>
                <a:gd name="T9" fmla="*/ 1 h 522"/>
                <a:gd name="T10" fmla="*/ 1 w 577"/>
                <a:gd name="T11" fmla="*/ 1 h 522"/>
                <a:gd name="T12" fmla="*/ 1 w 577"/>
                <a:gd name="T13" fmla="*/ 1 h 522"/>
                <a:gd name="T14" fmla="*/ 1 w 577"/>
                <a:gd name="T15" fmla="*/ 1 h 522"/>
                <a:gd name="T16" fmla="*/ 1 w 577"/>
                <a:gd name="T17" fmla="*/ 1 h 522"/>
                <a:gd name="T18" fmla="*/ 1 w 577"/>
                <a:gd name="T19" fmla="*/ 1 h 522"/>
                <a:gd name="T20" fmla="*/ 1 w 577"/>
                <a:gd name="T21" fmla="*/ 1 h 522"/>
                <a:gd name="T22" fmla="*/ 1 w 577"/>
                <a:gd name="T23" fmla="*/ 1 h 522"/>
                <a:gd name="T24" fmla="*/ 1 w 577"/>
                <a:gd name="T25" fmla="*/ 1 h 522"/>
                <a:gd name="T26" fmla="*/ 1 w 577"/>
                <a:gd name="T27" fmla="*/ 1 h 522"/>
                <a:gd name="T28" fmla="*/ 1 w 577"/>
                <a:gd name="T29" fmla="*/ 1 h 522"/>
                <a:gd name="T30" fmla="*/ 1 w 577"/>
                <a:gd name="T31" fmla="*/ 1 h 522"/>
                <a:gd name="T32" fmla="*/ 1 w 577"/>
                <a:gd name="T33" fmla="*/ 1 h 522"/>
                <a:gd name="T34" fmla="*/ 1 w 577"/>
                <a:gd name="T35" fmla="*/ 1 h 522"/>
                <a:gd name="T36" fmla="*/ 1 w 577"/>
                <a:gd name="T37" fmla="*/ 1 h 522"/>
                <a:gd name="T38" fmla="*/ 1 w 577"/>
                <a:gd name="T39" fmla="*/ 1 h 522"/>
                <a:gd name="T40" fmla="*/ 1 w 577"/>
                <a:gd name="T41" fmla="*/ 1 h 522"/>
                <a:gd name="T42" fmla="*/ 1 w 577"/>
                <a:gd name="T43" fmla="*/ 1 h 522"/>
                <a:gd name="T44" fmla="*/ 1 w 577"/>
                <a:gd name="T45" fmla="*/ 1 h 522"/>
                <a:gd name="T46" fmla="*/ 1 w 577"/>
                <a:gd name="T47" fmla="*/ 1 h 522"/>
                <a:gd name="T48" fmla="*/ 1 w 577"/>
                <a:gd name="T49" fmla="*/ 1 h 522"/>
                <a:gd name="T50" fmla="*/ 1 w 577"/>
                <a:gd name="T51" fmla="*/ 1 h 522"/>
                <a:gd name="T52" fmla="*/ 1 w 577"/>
                <a:gd name="T53" fmla="*/ 1 h 522"/>
                <a:gd name="T54" fmla="*/ 1 w 577"/>
                <a:gd name="T55" fmla="*/ 1 h 522"/>
                <a:gd name="T56" fmla="*/ 1 w 577"/>
                <a:gd name="T57" fmla="*/ 1 h 522"/>
                <a:gd name="T58" fmla="*/ 1 w 577"/>
                <a:gd name="T59" fmla="*/ 1 h 522"/>
                <a:gd name="T60" fmla="*/ 1 w 577"/>
                <a:gd name="T61" fmla="*/ 1 h 522"/>
                <a:gd name="T62" fmla="*/ 1 w 577"/>
                <a:gd name="T63" fmla="*/ 1 h 522"/>
                <a:gd name="T64" fmla="*/ 1 w 577"/>
                <a:gd name="T65" fmla="*/ 1 h 522"/>
                <a:gd name="T66" fmla="*/ 1 w 577"/>
                <a:gd name="T67" fmla="*/ 1 h 522"/>
                <a:gd name="T68" fmla="*/ 1 w 577"/>
                <a:gd name="T69" fmla="*/ 1 h 522"/>
                <a:gd name="T70" fmla="*/ 1 w 577"/>
                <a:gd name="T71" fmla="*/ 1 h 522"/>
                <a:gd name="T72" fmla="*/ 1 w 577"/>
                <a:gd name="T73" fmla="*/ 1 h 522"/>
                <a:gd name="T74" fmla="*/ 1 w 577"/>
                <a:gd name="T75" fmla="*/ 1 h 522"/>
                <a:gd name="T76" fmla="*/ 1 w 577"/>
                <a:gd name="T77" fmla="*/ 1 h 522"/>
                <a:gd name="T78" fmla="*/ 1 w 577"/>
                <a:gd name="T79" fmla="*/ 1 h 522"/>
                <a:gd name="T80" fmla="*/ 1 w 577"/>
                <a:gd name="T81" fmla="*/ 1 h 522"/>
                <a:gd name="T82" fmla="*/ 0 w 577"/>
                <a:gd name="T83" fmla="*/ 0 h 522"/>
                <a:gd name="T84" fmla="*/ 1 w 577"/>
                <a:gd name="T85" fmla="*/ 1 h 522"/>
                <a:gd name="T86" fmla="*/ 1 w 577"/>
                <a:gd name="T87" fmla="*/ 1 h 522"/>
                <a:gd name="T88" fmla="*/ 1 w 577"/>
                <a:gd name="T89" fmla="*/ 1 h 522"/>
                <a:gd name="T90" fmla="*/ 1 w 577"/>
                <a:gd name="T91" fmla="*/ 1 h 522"/>
                <a:gd name="T92" fmla="*/ 1 w 577"/>
                <a:gd name="T93" fmla="*/ 1 h 522"/>
                <a:gd name="T94" fmla="*/ 1 w 577"/>
                <a:gd name="T95" fmla="*/ 1 h 522"/>
                <a:gd name="T96" fmla="*/ 1 w 577"/>
                <a:gd name="T97" fmla="*/ 1 h 522"/>
                <a:gd name="T98" fmla="*/ 1 w 577"/>
                <a:gd name="T99" fmla="*/ 1 h 522"/>
                <a:gd name="T100" fmla="*/ 1 w 577"/>
                <a:gd name="T101" fmla="*/ 1 h 522"/>
                <a:gd name="T102" fmla="*/ 1 w 577"/>
                <a:gd name="T103" fmla="*/ 1 h 522"/>
                <a:gd name="T104" fmla="*/ 1 w 577"/>
                <a:gd name="T105" fmla="*/ 1 h 522"/>
                <a:gd name="T106" fmla="*/ 1 w 577"/>
                <a:gd name="T107" fmla="*/ 1 h 522"/>
                <a:gd name="T108" fmla="*/ 1 w 577"/>
                <a:gd name="T109" fmla="*/ 1 h 522"/>
                <a:gd name="T110" fmla="*/ 1 w 577"/>
                <a:gd name="T111" fmla="*/ 1 h 522"/>
                <a:gd name="T112" fmla="*/ 1 w 577"/>
                <a:gd name="T113" fmla="*/ 1 h 522"/>
                <a:gd name="T114" fmla="*/ 1 w 577"/>
                <a:gd name="T115" fmla="*/ 1 h 522"/>
                <a:gd name="T116" fmla="*/ 1 w 577"/>
                <a:gd name="T117" fmla="*/ 1 h 522"/>
                <a:gd name="T118" fmla="*/ 1 w 577"/>
                <a:gd name="T119" fmla="*/ 1 h 522"/>
                <a:gd name="T120" fmla="*/ 1 w 577"/>
                <a:gd name="T121" fmla="*/ 1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7"/>
                <a:gd name="T184" fmla="*/ 0 h 522"/>
                <a:gd name="T185" fmla="*/ 577 w 577"/>
                <a:gd name="T186" fmla="*/ 522 h 5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7"/>
            <p:cNvSpPr>
              <a:spLocks/>
            </p:cNvSpPr>
            <p:nvPr/>
          </p:nvSpPr>
          <p:spPr bwMode="auto">
            <a:xfrm rot="5400000">
              <a:off x="1920" y="13601"/>
              <a:ext cx="33" cy="22"/>
            </a:xfrm>
            <a:custGeom>
              <a:avLst/>
              <a:gdLst>
                <a:gd name="T0" fmla="*/ 0 w 64"/>
                <a:gd name="T1" fmla="*/ 1 h 43"/>
                <a:gd name="T2" fmla="*/ 1 w 64"/>
                <a:gd name="T3" fmla="*/ 0 h 43"/>
                <a:gd name="T4" fmla="*/ 1 w 64"/>
                <a:gd name="T5" fmla="*/ 0 h 43"/>
                <a:gd name="T6" fmla="*/ 1 w 64"/>
                <a:gd name="T7" fmla="*/ 0 h 43"/>
                <a:gd name="T8" fmla="*/ 1 w 64"/>
                <a:gd name="T9" fmla="*/ 1 h 43"/>
                <a:gd name="T10" fmla="*/ 1 w 64"/>
                <a:gd name="T11" fmla="*/ 1 h 43"/>
                <a:gd name="T12" fmla="*/ 1 w 64"/>
                <a:gd name="T13" fmla="*/ 1 h 43"/>
                <a:gd name="T14" fmla="*/ 1 w 64"/>
                <a:gd name="T15" fmla="*/ 1 h 43"/>
                <a:gd name="T16" fmla="*/ 0 w 64"/>
                <a:gd name="T17" fmla="*/ 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3"/>
                <a:gd name="T29" fmla="*/ 64 w 6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38"/>
            <p:cNvSpPr>
              <a:spLocks/>
            </p:cNvSpPr>
            <p:nvPr/>
          </p:nvSpPr>
          <p:spPr bwMode="auto">
            <a:xfrm rot="5400000">
              <a:off x="1961" y="14068"/>
              <a:ext cx="68" cy="94"/>
            </a:xfrm>
            <a:custGeom>
              <a:avLst/>
              <a:gdLst>
                <a:gd name="T0" fmla="*/ 0 w 129"/>
                <a:gd name="T1" fmla="*/ 0 h 189"/>
                <a:gd name="T2" fmla="*/ 1 w 129"/>
                <a:gd name="T3" fmla="*/ 0 h 189"/>
                <a:gd name="T4" fmla="*/ 1 w 129"/>
                <a:gd name="T5" fmla="*/ 0 h 189"/>
                <a:gd name="T6" fmla="*/ 1 w 129"/>
                <a:gd name="T7" fmla="*/ 0 h 189"/>
                <a:gd name="T8" fmla="*/ 1 w 129"/>
                <a:gd name="T9" fmla="*/ 0 h 189"/>
                <a:gd name="T10" fmla="*/ 1 w 129"/>
                <a:gd name="T11" fmla="*/ 0 h 189"/>
                <a:gd name="T12" fmla="*/ 1 w 129"/>
                <a:gd name="T13" fmla="*/ 0 h 189"/>
                <a:gd name="T14" fmla="*/ 1 w 129"/>
                <a:gd name="T15" fmla="*/ 0 h 189"/>
                <a:gd name="T16" fmla="*/ 0 w 129"/>
                <a:gd name="T17" fmla="*/ 0 h 189"/>
                <a:gd name="T18" fmla="*/ 1 w 129"/>
                <a:gd name="T19" fmla="*/ 0 h 189"/>
                <a:gd name="T20" fmla="*/ 1 w 129"/>
                <a:gd name="T21" fmla="*/ 0 h 189"/>
                <a:gd name="T22" fmla="*/ 1 w 129"/>
                <a:gd name="T23" fmla="*/ 0 h 189"/>
                <a:gd name="T24" fmla="*/ 1 w 129"/>
                <a:gd name="T25" fmla="*/ 0 h 189"/>
                <a:gd name="T26" fmla="*/ 1 w 129"/>
                <a:gd name="T27" fmla="*/ 0 h 189"/>
                <a:gd name="T28" fmla="*/ 1 w 129"/>
                <a:gd name="T29" fmla="*/ 0 h 189"/>
                <a:gd name="T30" fmla="*/ 1 w 129"/>
                <a:gd name="T31" fmla="*/ 0 h 189"/>
                <a:gd name="T32" fmla="*/ 0 w 129"/>
                <a:gd name="T33" fmla="*/ 0 h 189"/>
                <a:gd name="T34" fmla="*/ 0 w 129"/>
                <a:gd name="T35" fmla="*/ 0 h 189"/>
                <a:gd name="T36" fmla="*/ 0 w 129"/>
                <a:gd name="T37" fmla="*/ 0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89"/>
                <a:gd name="T59" fmla="*/ 129 w 129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39"/>
            <p:cNvSpPr>
              <a:spLocks/>
            </p:cNvSpPr>
            <p:nvPr/>
          </p:nvSpPr>
          <p:spPr bwMode="auto">
            <a:xfrm rot="5400000">
              <a:off x="1942" y="15584"/>
              <a:ext cx="33" cy="22"/>
            </a:xfrm>
            <a:custGeom>
              <a:avLst/>
              <a:gdLst>
                <a:gd name="T0" fmla="*/ 0 w 63"/>
                <a:gd name="T1" fmla="*/ 0 h 44"/>
                <a:gd name="T2" fmla="*/ 1 w 63"/>
                <a:gd name="T3" fmla="*/ 0 h 44"/>
                <a:gd name="T4" fmla="*/ 1 w 63"/>
                <a:gd name="T5" fmla="*/ 0 h 44"/>
                <a:gd name="T6" fmla="*/ 1 w 63"/>
                <a:gd name="T7" fmla="*/ 1 h 44"/>
                <a:gd name="T8" fmla="*/ 1 w 63"/>
                <a:gd name="T9" fmla="*/ 1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4"/>
                <a:gd name="T20" fmla="*/ 63 w 6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0"/>
            <p:cNvSpPr>
              <a:spLocks/>
            </p:cNvSpPr>
            <p:nvPr/>
          </p:nvSpPr>
          <p:spPr bwMode="auto">
            <a:xfrm rot="5400000">
              <a:off x="1941" y="14692"/>
              <a:ext cx="77" cy="65"/>
            </a:xfrm>
            <a:custGeom>
              <a:avLst/>
              <a:gdLst>
                <a:gd name="T0" fmla="*/ 1 w 144"/>
                <a:gd name="T1" fmla="*/ 0 h 130"/>
                <a:gd name="T2" fmla="*/ 1 w 144"/>
                <a:gd name="T3" fmla="*/ 0 h 130"/>
                <a:gd name="T4" fmla="*/ 1 w 144"/>
                <a:gd name="T5" fmla="*/ 0 h 130"/>
                <a:gd name="T6" fmla="*/ 1 w 144"/>
                <a:gd name="T7" fmla="*/ 1 h 130"/>
                <a:gd name="T8" fmla="*/ 1 w 144"/>
                <a:gd name="T9" fmla="*/ 1 h 130"/>
                <a:gd name="T10" fmla="*/ 1 w 144"/>
                <a:gd name="T11" fmla="*/ 1 h 130"/>
                <a:gd name="T12" fmla="*/ 1 w 144"/>
                <a:gd name="T13" fmla="*/ 1 h 130"/>
                <a:gd name="T14" fmla="*/ 1 w 144"/>
                <a:gd name="T15" fmla="*/ 1 h 130"/>
                <a:gd name="T16" fmla="*/ 1 w 144"/>
                <a:gd name="T17" fmla="*/ 1 h 130"/>
                <a:gd name="T18" fmla="*/ 1 w 144"/>
                <a:gd name="T19" fmla="*/ 1 h 130"/>
                <a:gd name="T20" fmla="*/ 0 w 144"/>
                <a:gd name="T21" fmla="*/ 1 h 130"/>
                <a:gd name="T22" fmla="*/ 1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130"/>
                <a:gd name="T38" fmla="*/ 144 w 144"/>
                <a:gd name="T39" fmla="*/ 130 h 1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1"/>
            <p:cNvSpPr>
              <a:spLocks/>
            </p:cNvSpPr>
            <p:nvPr/>
          </p:nvSpPr>
          <p:spPr bwMode="auto">
            <a:xfrm rot="5400000">
              <a:off x="1969" y="14909"/>
              <a:ext cx="59" cy="86"/>
            </a:xfrm>
            <a:custGeom>
              <a:avLst/>
              <a:gdLst>
                <a:gd name="T0" fmla="*/ 0 w 113"/>
                <a:gd name="T1" fmla="*/ 0 h 174"/>
                <a:gd name="T2" fmla="*/ 0 w 113"/>
                <a:gd name="T3" fmla="*/ 0 h 174"/>
                <a:gd name="T4" fmla="*/ 1 w 113"/>
                <a:gd name="T5" fmla="*/ 0 h 174"/>
                <a:gd name="T6" fmla="*/ 1 w 113"/>
                <a:gd name="T7" fmla="*/ 0 h 174"/>
                <a:gd name="T8" fmla="*/ 1 w 113"/>
                <a:gd name="T9" fmla="*/ 0 h 174"/>
                <a:gd name="T10" fmla="*/ 1 w 113"/>
                <a:gd name="T11" fmla="*/ 0 h 174"/>
                <a:gd name="T12" fmla="*/ 1 w 113"/>
                <a:gd name="T13" fmla="*/ 0 h 174"/>
                <a:gd name="T14" fmla="*/ 1 w 113"/>
                <a:gd name="T15" fmla="*/ 0 h 174"/>
                <a:gd name="T16" fmla="*/ 1 w 113"/>
                <a:gd name="T17" fmla="*/ 0 h 174"/>
                <a:gd name="T18" fmla="*/ 1 w 113"/>
                <a:gd name="T19" fmla="*/ 0 h 174"/>
                <a:gd name="T20" fmla="*/ 1 w 113"/>
                <a:gd name="T21" fmla="*/ 0 h 174"/>
                <a:gd name="T22" fmla="*/ 1 w 113"/>
                <a:gd name="T23" fmla="*/ 0 h 174"/>
                <a:gd name="T24" fmla="*/ 1 w 113"/>
                <a:gd name="T25" fmla="*/ 0 h 174"/>
                <a:gd name="T26" fmla="*/ 1 w 113"/>
                <a:gd name="T27" fmla="*/ 0 h 174"/>
                <a:gd name="T28" fmla="*/ 1 w 113"/>
                <a:gd name="T29" fmla="*/ 0 h 174"/>
                <a:gd name="T30" fmla="*/ 1 w 113"/>
                <a:gd name="T31" fmla="*/ 0 h 174"/>
                <a:gd name="T32" fmla="*/ 1 w 113"/>
                <a:gd name="T33" fmla="*/ 0 h 174"/>
                <a:gd name="T34" fmla="*/ 0 w 113"/>
                <a:gd name="T35" fmla="*/ 0 h 174"/>
                <a:gd name="T36" fmla="*/ 0 w 113"/>
                <a:gd name="T37" fmla="*/ 0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174"/>
                <a:gd name="T59" fmla="*/ 113 w 113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2"/>
            <p:cNvSpPr>
              <a:spLocks/>
            </p:cNvSpPr>
            <p:nvPr/>
          </p:nvSpPr>
          <p:spPr bwMode="auto">
            <a:xfrm rot="5400000">
              <a:off x="1969" y="14909"/>
              <a:ext cx="59" cy="86"/>
            </a:xfrm>
            <a:custGeom>
              <a:avLst/>
              <a:gdLst>
                <a:gd name="T0" fmla="*/ 0 w 113"/>
                <a:gd name="T1" fmla="*/ 0 h 174"/>
                <a:gd name="T2" fmla="*/ 0 w 113"/>
                <a:gd name="T3" fmla="*/ 0 h 174"/>
                <a:gd name="T4" fmla="*/ 1 w 113"/>
                <a:gd name="T5" fmla="*/ 0 h 174"/>
                <a:gd name="T6" fmla="*/ 1 w 113"/>
                <a:gd name="T7" fmla="*/ 0 h 174"/>
                <a:gd name="T8" fmla="*/ 1 w 113"/>
                <a:gd name="T9" fmla="*/ 0 h 174"/>
                <a:gd name="T10" fmla="*/ 1 w 113"/>
                <a:gd name="T11" fmla="*/ 0 h 174"/>
                <a:gd name="T12" fmla="*/ 1 w 113"/>
                <a:gd name="T13" fmla="*/ 0 h 174"/>
                <a:gd name="T14" fmla="*/ 1 w 113"/>
                <a:gd name="T15" fmla="*/ 0 h 174"/>
                <a:gd name="T16" fmla="*/ 1 w 113"/>
                <a:gd name="T17" fmla="*/ 0 h 174"/>
                <a:gd name="T18" fmla="*/ 1 w 113"/>
                <a:gd name="T19" fmla="*/ 0 h 174"/>
                <a:gd name="T20" fmla="*/ 1 w 113"/>
                <a:gd name="T21" fmla="*/ 0 h 174"/>
                <a:gd name="T22" fmla="*/ 1 w 113"/>
                <a:gd name="T23" fmla="*/ 0 h 174"/>
                <a:gd name="T24" fmla="*/ 1 w 113"/>
                <a:gd name="T25" fmla="*/ 0 h 174"/>
                <a:gd name="T26" fmla="*/ 1 w 113"/>
                <a:gd name="T27" fmla="*/ 0 h 174"/>
                <a:gd name="T28" fmla="*/ 1 w 113"/>
                <a:gd name="T29" fmla="*/ 0 h 174"/>
                <a:gd name="T30" fmla="*/ 1 w 113"/>
                <a:gd name="T31" fmla="*/ 0 h 174"/>
                <a:gd name="T32" fmla="*/ 1 w 113"/>
                <a:gd name="T33" fmla="*/ 0 h 174"/>
                <a:gd name="T34" fmla="*/ 1 w 113"/>
                <a:gd name="T35" fmla="*/ 0 h 174"/>
                <a:gd name="T36" fmla="*/ 0 w 113"/>
                <a:gd name="T37" fmla="*/ 0 h 174"/>
                <a:gd name="T38" fmla="*/ 0 w 113"/>
                <a:gd name="T39" fmla="*/ 0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174"/>
                <a:gd name="T62" fmla="*/ 113 w 113"/>
                <a:gd name="T63" fmla="*/ 174 h 1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3"/>
            <p:cNvSpPr>
              <a:spLocks/>
            </p:cNvSpPr>
            <p:nvPr/>
          </p:nvSpPr>
          <p:spPr bwMode="auto">
            <a:xfrm rot="5400000">
              <a:off x="1973" y="14978"/>
              <a:ext cx="58" cy="80"/>
            </a:xfrm>
            <a:custGeom>
              <a:avLst/>
              <a:gdLst>
                <a:gd name="T0" fmla="*/ 0 w 113"/>
                <a:gd name="T1" fmla="*/ 1 h 160"/>
                <a:gd name="T2" fmla="*/ 0 w 113"/>
                <a:gd name="T3" fmla="*/ 1 h 160"/>
                <a:gd name="T4" fmla="*/ 1 w 113"/>
                <a:gd name="T5" fmla="*/ 1 h 160"/>
                <a:gd name="T6" fmla="*/ 1 w 113"/>
                <a:gd name="T7" fmla="*/ 1 h 160"/>
                <a:gd name="T8" fmla="*/ 1 w 113"/>
                <a:gd name="T9" fmla="*/ 1 h 160"/>
                <a:gd name="T10" fmla="*/ 1 w 113"/>
                <a:gd name="T11" fmla="*/ 1 h 160"/>
                <a:gd name="T12" fmla="*/ 1 w 113"/>
                <a:gd name="T13" fmla="*/ 1 h 160"/>
                <a:gd name="T14" fmla="*/ 1 w 113"/>
                <a:gd name="T15" fmla="*/ 1 h 160"/>
                <a:gd name="T16" fmla="*/ 1 w 113"/>
                <a:gd name="T17" fmla="*/ 1 h 160"/>
                <a:gd name="T18" fmla="*/ 1 w 113"/>
                <a:gd name="T19" fmla="*/ 1 h 160"/>
                <a:gd name="T20" fmla="*/ 1 w 113"/>
                <a:gd name="T21" fmla="*/ 1 h 160"/>
                <a:gd name="T22" fmla="*/ 0 w 113"/>
                <a:gd name="T23" fmla="*/ 0 h 160"/>
                <a:gd name="T24" fmla="*/ 1 w 113"/>
                <a:gd name="T25" fmla="*/ 0 h 160"/>
                <a:gd name="T26" fmla="*/ 1 w 113"/>
                <a:gd name="T27" fmla="*/ 1 h 160"/>
                <a:gd name="T28" fmla="*/ 1 w 113"/>
                <a:gd name="T29" fmla="*/ 1 h 160"/>
                <a:gd name="T30" fmla="*/ 1 w 113"/>
                <a:gd name="T31" fmla="*/ 1 h 160"/>
                <a:gd name="T32" fmla="*/ 1 w 113"/>
                <a:gd name="T33" fmla="*/ 1 h 160"/>
                <a:gd name="T34" fmla="*/ 1 w 113"/>
                <a:gd name="T35" fmla="*/ 1 h 160"/>
                <a:gd name="T36" fmla="*/ 1 w 113"/>
                <a:gd name="T37" fmla="*/ 1 h 160"/>
                <a:gd name="T38" fmla="*/ 1 w 113"/>
                <a:gd name="T39" fmla="*/ 1 h 160"/>
                <a:gd name="T40" fmla="*/ 1 w 113"/>
                <a:gd name="T41" fmla="*/ 1 h 160"/>
                <a:gd name="T42" fmla="*/ 0 w 113"/>
                <a:gd name="T43" fmla="*/ 1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60"/>
                <a:gd name="T68" fmla="*/ 113 w 113"/>
                <a:gd name="T69" fmla="*/ 160 h 1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4"/>
            <p:cNvSpPr>
              <a:spLocks/>
            </p:cNvSpPr>
            <p:nvPr/>
          </p:nvSpPr>
          <p:spPr bwMode="auto">
            <a:xfrm rot="5400000">
              <a:off x="1973" y="14978"/>
              <a:ext cx="58" cy="80"/>
            </a:xfrm>
            <a:custGeom>
              <a:avLst/>
              <a:gdLst>
                <a:gd name="T0" fmla="*/ 0 w 113"/>
                <a:gd name="T1" fmla="*/ 1 h 160"/>
                <a:gd name="T2" fmla="*/ 0 w 113"/>
                <a:gd name="T3" fmla="*/ 1 h 160"/>
                <a:gd name="T4" fmla="*/ 1 w 113"/>
                <a:gd name="T5" fmla="*/ 1 h 160"/>
                <a:gd name="T6" fmla="*/ 1 w 113"/>
                <a:gd name="T7" fmla="*/ 1 h 160"/>
                <a:gd name="T8" fmla="*/ 1 w 113"/>
                <a:gd name="T9" fmla="*/ 1 h 160"/>
                <a:gd name="T10" fmla="*/ 1 w 113"/>
                <a:gd name="T11" fmla="*/ 1 h 160"/>
                <a:gd name="T12" fmla="*/ 1 w 113"/>
                <a:gd name="T13" fmla="*/ 1 h 160"/>
                <a:gd name="T14" fmla="*/ 1 w 113"/>
                <a:gd name="T15" fmla="*/ 1 h 160"/>
                <a:gd name="T16" fmla="*/ 1 w 113"/>
                <a:gd name="T17" fmla="*/ 1 h 160"/>
                <a:gd name="T18" fmla="*/ 1 w 113"/>
                <a:gd name="T19" fmla="*/ 1 h 160"/>
                <a:gd name="T20" fmla="*/ 1 w 113"/>
                <a:gd name="T21" fmla="*/ 1 h 160"/>
                <a:gd name="T22" fmla="*/ 0 w 113"/>
                <a:gd name="T23" fmla="*/ 0 h 160"/>
                <a:gd name="T24" fmla="*/ 1 w 113"/>
                <a:gd name="T25" fmla="*/ 0 h 160"/>
                <a:gd name="T26" fmla="*/ 1 w 113"/>
                <a:gd name="T27" fmla="*/ 1 h 160"/>
                <a:gd name="T28" fmla="*/ 1 w 113"/>
                <a:gd name="T29" fmla="*/ 1 h 160"/>
                <a:gd name="T30" fmla="*/ 1 w 113"/>
                <a:gd name="T31" fmla="*/ 1 h 160"/>
                <a:gd name="T32" fmla="*/ 1 w 113"/>
                <a:gd name="T33" fmla="*/ 1 h 160"/>
                <a:gd name="T34" fmla="*/ 1 w 113"/>
                <a:gd name="T35" fmla="*/ 1 h 160"/>
                <a:gd name="T36" fmla="*/ 1 w 113"/>
                <a:gd name="T37" fmla="*/ 1 h 160"/>
                <a:gd name="T38" fmla="*/ 1 w 113"/>
                <a:gd name="T39" fmla="*/ 1 h 160"/>
                <a:gd name="T40" fmla="*/ 1 w 113"/>
                <a:gd name="T41" fmla="*/ 1 h 160"/>
                <a:gd name="T42" fmla="*/ 0 w 113"/>
                <a:gd name="T43" fmla="*/ 1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60"/>
                <a:gd name="T68" fmla="*/ 113 w 113"/>
                <a:gd name="T69" fmla="*/ 160 h 1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5"/>
            <p:cNvSpPr>
              <a:spLocks/>
            </p:cNvSpPr>
            <p:nvPr/>
          </p:nvSpPr>
          <p:spPr bwMode="auto">
            <a:xfrm rot="5400000">
              <a:off x="1956" y="14028"/>
              <a:ext cx="34" cy="22"/>
            </a:xfrm>
            <a:custGeom>
              <a:avLst/>
              <a:gdLst>
                <a:gd name="T0" fmla="*/ 0 w 65"/>
                <a:gd name="T1" fmla="*/ 1 h 43"/>
                <a:gd name="T2" fmla="*/ 0 w 65"/>
                <a:gd name="T3" fmla="*/ 0 h 43"/>
                <a:gd name="T4" fmla="*/ 1 w 65"/>
                <a:gd name="T5" fmla="*/ 0 h 43"/>
                <a:gd name="T6" fmla="*/ 1 w 65"/>
                <a:gd name="T7" fmla="*/ 1 h 43"/>
                <a:gd name="T8" fmla="*/ 1 w 65"/>
                <a:gd name="T9" fmla="*/ 1 h 43"/>
                <a:gd name="T10" fmla="*/ 1 w 65"/>
                <a:gd name="T11" fmla="*/ 1 h 43"/>
                <a:gd name="T12" fmla="*/ 1 w 65"/>
                <a:gd name="T13" fmla="*/ 1 h 43"/>
                <a:gd name="T14" fmla="*/ 0 w 65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3"/>
                <a:gd name="T26" fmla="*/ 65 w 6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6"/>
            <p:cNvSpPr>
              <a:spLocks/>
            </p:cNvSpPr>
            <p:nvPr/>
          </p:nvSpPr>
          <p:spPr bwMode="auto">
            <a:xfrm rot="5400000">
              <a:off x="1923" y="15506"/>
              <a:ext cx="167" cy="59"/>
            </a:xfrm>
            <a:custGeom>
              <a:avLst/>
              <a:gdLst>
                <a:gd name="T0" fmla="*/ 1 w 320"/>
                <a:gd name="T1" fmla="*/ 1 h 115"/>
                <a:gd name="T2" fmla="*/ 1 w 320"/>
                <a:gd name="T3" fmla="*/ 1 h 115"/>
                <a:gd name="T4" fmla="*/ 1 w 320"/>
                <a:gd name="T5" fmla="*/ 1 h 115"/>
                <a:gd name="T6" fmla="*/ 1 w 320"/>
                <a:gd name="T7" fmla="*/ 1 h 115"/>
                <a:gd name="T8" fmla="*/ 0 w 320"/>
                <a:gd name="T9" fmla="*/ 1 h 115"/>
                <a:gd name="T10" fmla="*/ 0 w 320"/>
                <a:gd name="T11" fmla="*/ 1 h 115"/>
                <a:gd name="T12" fmla="*/ 0 w 320"/>
                <a:gd name="T13" fmla="*/ 1 h 115"/>
                <a:gd name="T14" fmla="*/ 1 w 320"/>
                <a:gd name="T15" fmla="*/ 1 h 115"/>
                <a:gd name="T16" fmla="*/ 1 w 320"/>
                <a:gd name="T17" fmla="*/ 0 h 115"/>
                <a:gd name="T18" fmla="*/ 1 w 320"/>
                <a:gd name="T19" fmla="*/ 0 h 115"/>
                <a:gd name="T20" fmla="*/ 1 w 320"/>
                <a:gd name="T21" fmla="*/ 0 h 115"/>
                <a:gd name="T22" fmla="*/ 1 w 320"/>
                <a:gd name="T23" fmla="*/ 0 h 115"/>
                <a:gd name="T24" fmla="*/ 1 w 320"/>
                <a:gd name="T25" fmla="*/ 0 h 115"/>
                <a:gd name="T26" fmla="*/ 1 w 320"/>
                <a:gd name="T27" fmla="*/ 0 h 115"/>
                <a:gd name="T28" fmla="*/ 1 w 320"/>
                <a:gd name="T29" fmla="*/ 1 h 115"/>
                <a:gd name="T30" fmla="*/ 1 w 320"/>
                <a:gd name="T31" fmla="*/ 1 h 115"/>
                <a:gd name="T32" fmla="*/ 1 w 320"/>
                <a:gd name="T33" fmla="*/ 1 h 115"/>
                <a:gd name="T34" fmla="*/ 1 w 320"/>
                <a:gd name="T35" fmla="*/ 1 h 115"/>
                <a:gd name="T36" fmla="*/ 1 w 320"/>
                <a:gd name="T37" fmla="*/ 1 h 115"/>
                <a:gd name="T38" fmla="*/ 1 w 320"/>
                <a:gd name="T39" fmla="*/ 1 h 115"/>
                <a:gd name="T40" fmla="*/ 1 w 320"/>
                <a:gd name="T41" fmla="*/ 1 h 115"/>
                <a:gd name="T42" fmla="*/ 1 w 320"/>
                <a:gd name="T43" fmla="*/ 1 h 115"/>
                <a:gd name="T44" fmla="*/ 1 w 320"/>
                <a:gd name="T45" fmla="*/ 1 h 115"/>
                <a:gd name="T46" fmla="*/ 1 w 320"/>
                <a:gd name="T47" fmla="*/ 1 h 115"/>
                <a:gd name="T48" fmla="*/ 1 w 320"/>
                <a:gd name="T49" fmla="*/ 1 h 115"/>
                <a:gd name="T50" fmla="*/ 1 w 320"/>
                <a:gd name="T51" fmla="*/ 1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0"/>
                <a:gd name="T79" fmla="*/ 0 h 115"/>
                <a:gd name="T80" fmla="*/ 320 w 320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7"/>
            <p:cNvSpPr>
              <a:spLocks/>
            </p:cNvSpPr>
            <p:nvPr/>
          </p:nvSpPr>
          <p:spPr bwMode="auto">
            <a:xfrm rot="5400000">
              <a:off x="1983" y="14176"/>
              <a:ext cx="23" cy="22"/>
            </a:xfrm>
            <a:custGeom>
              <a:avLst/>
              <a:gdLst>
                <a:gd name="T0" fmla="*/ 0 w 48"/>
                <a:gd name="T1" fmla="*/ 1 h 43"/>
                <a:gd name="T2" fmla="*/ 0 w 48"/>
                <a:gd name="T3" fmla="*/ 0 h 43"/>
                <a:gd name="T4" fmla="*/ 0 w 48"/>
                <a:gd name="T5" fmla="*/ 0 h 43"/>
                <a:gd name="T6" fmla="*/ 0 w 48"/>
                <a:gd name="T7" fmla="*/ 0 h 43"/>
                <a:gd name="T8" fmla="*/ 0 w 48"/>
                <a:gd name="T9" fmla="*/ 1 h 43"/>
                <a:gd name="T10" fmla="*/ 0 w 48"/>
                <a:gd name="T11" fmla="*/ 1 h 43"/>
                <a:gd name="T12" fmla="*/ 0 w 48"/>
                <a:gd name="T13" fmla="*/ 1 h 43"/>
                <a:gd name="T14" fmla="*/ 0 w 48"/>
                <a:gd name="T15" fmla="*/ 1 h 43"/>
                <a:gd name="T16" fmla="*/ 0 w 48"/>
                <a:gd name="T17" fmla="*/ 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48"/>
            <p:cNvSpPr>
              <a:spLocks/>
            </p:cNvSpPr>
            <p:nvPr/>
          </p:nvSpPr>
          <p:spPr bwMode="auto">
            <a:xfrm rot="5400000">
              <a:off x="1980" y="13982"/>
              <a:ext cx="36" cy="29"/>
            </a:xfrm>
            <a:custGeom>
              <a:avLst/>
              <a:gdLst>
                <a:gd name="T0" fmla="*/ 0 w 65"/>
                <a:gd name="T1" fmla="*/ 1 h 58"/>
                <a:gd name="T2" fmla="*/ 1 w 65"/>
                <a:gd name="T3" fmla="*/ 1 h 58"/>
                <a:gd name="T4" fmla="*/ 1 w 65"/>
                <a:gd name="T5" fmla="*/ 0 h 58"/>
                <a:gd name="T6" fmla="*/ 1 w 65"/>
                <a:gd name="T7" fmla="*/ 1 h 58"/>
                <a:gd name="T8" fmla="*/ 1 w 65"/>
                <a:gd name="T9" fmla="*/ 1 h 58"/>
                <a:gd name="T10" fmla="*/ 1 w 65"/>
                <a:gd name="T11" fmla="*/ 1 h 58"/>
                <a:gd name="T12" fmla="*/ 1 w 65"/>
                <a:gd name="T13" fmla="*/ 1 h 58"/>
                <a:gd name="T14" fmla="*/ 0 w 65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58"/>
                <a:gd name="T26" fmla="*/ 65 w 6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49"/>
            <p:cNvSpPr>
              <a:spLocks/>
            </p:cNvSpPr>
            <p:nvPr/>
          </p:nvSpPr>
          <p:spPr bwMode="auto">
            <a:xfrm rot="5400000">
              <a:off x="1977" y="14054"/>
              <a:ext cx="42" cy="29"/>
            </a:xfrm>
            <a:custGeom>
              <a:avLst/>
              <a:gdLst>
                <a:gd name="T0" fmla="*/ 0 w 80"/>
                <a:gd name="T1" fmla="*/ 1 h 58"/>
                <a:gd name="T2" fmla="*/ 1 w 80"/>
                <a:gd name="T3" fmla="*/ 0 h 58"/>
                <a:gd name="T4" fmla="*/ 1 w 80"/>
                <a:gd name="T5" fmla="*/ 0 h 58"/>
                <a:gd name="T6" fmla="*/ 1 w 80"/>
                <a:gd name="T7" fmla="*/ 0 h 58"/>
                <a:gd name="T8" fmla="*/ 1 w 80"/>
                <a:gd name="T9" fmla="*/ 1 h 58"/>
                <a:gd name="T10" fmla="*/ 1 w 80"/>
                <a:gd name="T11" fmla="*/ 1 h 58"/>
                <a:gd name="T12" fmla="*/ 1 w 80"/>
                <a:gd name="T13" fmla="*/ 1 h 58"/>
                <a:gd name="T14" fmla="*/ 1 w 80"/>
                <a:gd name="T15" fmla="*/ 1 h 58"/>
                <a:gd name="T16" fmla="*/ 1 w 80"/>
                <a:gd name="T17" fmla="*/ 1 h 58"/>
                <a:gd name="T18" fmla="*/ 0 w 80"/>
                <a:gd name="T19" fmla="*/ 1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8"/>
                <a:gd name="T32" fmla="*/ 80 w 80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0"/>
            <p:cNvSpPr>
              <a:spLocks/>
            </p:cNvSpPr>
            <p:nvPr/>
          </p:nvSpPr>
          <p:spPr bwMode="auto">
            <a:xfrm rot="5400000">
              <a:off x="1987" y="13943"/>
              <a:ext cx="16" cy="7"/>
            </a:xfrm>
            <a:custGeom>
              <a:avLst/>
              <a:gdLst>
                <a:gd name="T0" fmla="*/ 0 w 32"/>
                <a:gd name="T1" fmla="*/ 0 h 15"/>
                <a:gd name="T2" fmla="*/ 0 w 32"/>
                <a:gd name="T3" fmla="*/ 0 h 15"/>
                <a:gd name="T4" fmla="*/ 1 w 32"/>
                <a:gd name="T5" fmla="*/ 0 h 15"/>
                <a:gd name="T6" fmla="*/ 1 w 32"/>
                <a:gd name="T7" fmla="*/ 0 h 15"/>
                <a:gd name="T8" fmla="*/ 1 w 32"/>
                <a:gd name="T9" fmla="*/ 0 h 15"/>
                <a:gd name="T10" fmla="*/ 0 w 32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5"/>
                <a:gd name="T20" fmla="*/ 32 w 32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1"/>
            <p:cNvSpPr>
              <a:spLocks/>
            </p:cNvSpPr>
            <p:nvPr/>
          </p:nvSpPr>
          <p:spPr bwMode="auto">
            <a:xfrm rot="5400000">
              <a:off x="1992" y="15591"/>
              <a:ext cx="33" cy="7"/>
            </a:xfrm>
            <a:custGeom>
              <a:avLst/>
              <a:gdLst>
                <a:gd name="T0" fmla="*/ 0 w 63"/>
                <a:gd name="T1" fmla="*/ 0 h 15"/>
                <a:gd name="T2" fmla="*/ 1 w 63"/>
                <a:gd name="T3" fmla="*/ 0 h 15"/>
                <a:gd name="T4" fmla="*/ 1 w 63"/>
                <a:gd name="T5" fmla="*/ 0 h 15"/>
                <a:gd name="T6" fmla="*/ 1 w 63"/>
                <a:gd name="T7" fmla="*/ 0 h 15"/>
                <a:gd name="T8" fmla="*/ 1 w 63"/>
                <a:gd name="T9" fmla="*/ 0 h 15"/>
                <a:gd name="T10" fmla="*/ 0 w 6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5"/>
                <a:gd name="T20" fmla="*/ 63 w 6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2"/>
            <p:cNvSpPr>
              <a:spLocks/>
            </p:cNvSpPr>
            <p:nvPr/>
          </p:nvSpPr>
          <p:spPr bwMode="auto">
            <a:xfrm rot="5400000">
              <a:off x="2004" y="14032"/>
              <a:ext cx="34" cy="13"/>
            </a:xfrm>
            <a:custGeom>
              <a:avLst/>
              <a:gdLst>
                <a:gd name="T0" fmla="*/ 0 w 65"/>
                <a:gd name="T1" fmla="*/ 0 h 29"/>
                <a:gd name="T2" fmla="*/ 1 w 65"/>
                <a:gd name="T3" fmla="*/ 0 h 29"/>
                <a:gd name="T4" fmla="*/ 1 w 65"/>
                <a:gd name="T5" fmla="*/ 0 h 29"/>
                <a:gd name="T6" fmla="*/ 1 w 65"/>
                <a:gd name="T7" fmla="*/ 0 h 29"/>
                <a:gd name="T8" fmla="*/ 1 w 65"/>
                <a:gd name="T9" fmla="*/ 0 h 29"/>
                <a:gd name="T10" fmla="*/ 1 w 65"/>
                <a:gd name="T11" fmla="*/ 0 h 29"/>
                <a:gd name="T12" fmla="*/ 0 w 65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9"/>
                <a:gd name="T23" fmla="*/ 65 w 6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3"/>
            <p:cNvSpPr>
              <a:spLocks/>
            </p:cNvSpPr>
            <p:nvPr/>
          </p:nvSpPr>
          <p:spPr bwMode="auto">
            <a:xfrm rot="5400000">
              <a:off x="2008" y="15005"/>
              <a:ext cx="119" cy="51"/>
            </a:xfrm>
            <a:custGeom>
              <a:avLst/>
              <a:gdLst>
                <a:gd name="T0" fmla="*/ 0 w 223"/>
                <a:gd name="T1" fmla="*/ 1 h 100"/>
                <a:gd name="T2" fmla="*/ 0 w 223"/>
                <a:gd name="T3" fmla="*/ 1 h 100"/>
                <a:gd name="T4" fmla="*/ 1 w 223"/>
                <a:gd name="T5" fmla="*/ 1 h 100"/>
                <a:gd name="T6" fmla="*/ 1 w 223"/>
                <a:gd name="T7" fmla="*/ 1 h 100"/>
                <a:gd name="T8" fmla="*/ 1 w 223"/>
                <a:gd name="T9" fmla="*/ 1 h 100"/>
                <a:gd name="T10" fmla="*/ 1 w 223"/>
                <a:gd name="T11" fmla="*/ 1 h 100"/>
                <a:gd name="T12" fmla="*/ 1 w 223"/>
                <a:gd name="T13" fmla="*/ 1 h 100"/>
                <a:gd name="T14" fmla="*/ 1 w 223"/>
                <a:gd name="T15" fmla="*/ 1 h 100"/>
                <a:gd name="T16" fmla="*/ 1 w 223"/>
                <a:gd name="T17" fmla="*/ 1 h 100"/>
                <a:gd name="T18" fmla="*/ 1 w 223"/>
                <a:gd name="T19" fmla="*/ 1 h 100"/>
                <a:gd name="T20" fmla="*/ 1 w 223"/>
                <a:gd name="T21" fmla="*/ 1 h 100"/>
                <a:gd name="T22" fmla="*/ 1 w 223"/>
                <a:gd name="T23" fmla="*/ 1 h 100"/>
                <a:gd name="T24" fmla="*/ 1 w 223"/>
                <a:gd name="T25" fmla="*/ 1 h 100"/>
                <a:gd name="T26" fmla="*/ 1 w 223"/>
                <a:gd name="T27" fmla="*/ 0 h 100"/>
                <a:gd name="T28" fmla="*/ 1 w 223"/>
                <a:gd name="T29" fmla="*/ 0 h 100"/>
                <a:gd name="T30" fmla="*/ 1 w 223"/>
                <a:gd name="T31" fmla="*/ 0 h 100"/>
                <a:gd name="T32" fmla="*/ 1 w 223"/>
                <a:gd name="T33" fmla="*/ 1 h 100"/>
                <a:gd name="T34" fmla="*/ 1 w 223"/>
                <a:gd name="T35" fmla="*/ 1 h 100"/>
                <a:gd name="T36" fmla="*/ 1 w 223"/>
                <a:gd name="T37" fmla="*/ 1 h 100"/>
                <a:gd name="T38" fmla="*/ 1 w 223"/>
                <a:gd name="T39" fmla="*/ 1 h 100"/>
                <a:gd name="T40" fmla="*/ 1 w 223"/>
                <a:gd name="T41" fmla="*/ 1 h 100"/>
                <a:gd name="T42" fmla="*/ 1 w 223"/>
                <a:gd name="T43" fmla="*/ 1 h 100"/>
                <a:gd name="T44" fmla="*/ 0 w 223"/>
                <a:gd name="T45" fmla="*/ 1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3"/>
                <a:gd name="T70" fmla="*/ 0 h 100"/>
                <a:gd name="T71" fmla="*/ 223 w 223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4"/>
            <p:cNvSpPr>
              <a:spLocks/>
            </p:cNvSpPr>
            <p:nvPr/>
          </p:nvSpPr>
          <p:spPr bwMode="auto">
            <a:xfrm rot="5400000">
              <a:off x="2008" y="15005"/>
              <a:ext cx="119" cy="51"/>
            </a:xfrm>
            <a:custGeom>
              <a:avLst/>
              <a:gdLst>
                <a:gd name="T0" fmla="*/ 0 w 223"/>
                <a:gd name="T1" fmla="*/ 1 h 100"/>
                <a:gd name="T2" fmla="*/ 0 w 223"/>
                <a:gd name="T3" fmla="*/ 1 h 100"/>
                <a:gd name="T4" fmla="*/ 0 w 223"/>
                <a:gd name="T5" fmla="*/ 1 h 100"/>
                <a:gd name="T6" fmla="*/ 1 w 223"/>
                <a:gd name="T7" fmla="*/ 1 h 100"/>
                <a:gd name="T8" fmla="*/ 1 w 223"/>
                <a:gd name="T9" fmla="*/ 1 h 100"/>
                <a:gd name="T10" fmla="*/ 1 w 223"/>
                <a:gd name="T11" fmla="*/ 1 h 100"/>
                <a:gd name="T12" fmla="*/ 1 w 223"/>
                <a:gd name="T13" fmla="*/ 1 h 100"/>
                <a:gd name="T14" fmla="*/ 1 w 223"/>
                <a:gd name="T15" fmla="*/ 1 h 100"/>
                <a:gd name="T16" fmla="*/ 1 w 223"/>
                <a:gd name="T17" fmla="*/ 1 h 100"/>
                <a:gd name="T18" fmla="*/ 1 w 223"/>
                <a:gd name="T19" fmla="*/ 1 h 100"/>
                <a:gd name="T20" fmla="*/ 1 w 223"/>
                <a:gd name="T21" fmla="*/ 1 h 100"/>
                <a:gd name="T22" fmla="*/ 1 w 223"/>
                <a:gd name="T23" fmla="*/ 1 h 100"/>
                <a:gd name="T24" fmla="*/ 1 w 223"/>
                <a:gd name="T25" fmla="*/ 1 h 100"/>
                <a:gd name="T26" fmla="*/ 1 w 223"/>
                <a:gd name="T27" fmla="*/ 1 h 100"/>
                <a:gd name="T28" fmla="*/ 1 w 223"/>
                <a:gd name="T29" fmla="*/ 0 h 100"/>
                <a:gd name="T30" fmla="*/ 1 w 223"/>
                <a:gd name="T31" fmla="*/ 0 h 100"/>
                <a:gd name="T32" fmla="*/ 1 w 223"/>
                <a:gd name="T33" fmla="*/ 0 h 100"/>
                <a:gd name="T34" fmla="*/ 1 w 223"/>
                <a:gd name="T35" fmla="*/ 1 h 100"/>
                <a:gd name="T36" fmla="*/ 1 w 223"/>
                <a:gd name="T37" fmla="*/ 1 h 100"/>
                <a:gd name="T38" fmla="*/ 1 w 223"/>
                <a:gd name="T39" fmla="*/ 1 h 100"/>
                <a:gd name="T40" fmla="*/ 1 w 223"/>
                <a:gd name="T41" fmla="*/ 1 h 100"/>
                <a:gd name="T42" fmla="*/ 1 w 223"/>
                <a:gd name="T43" fmla="*/ 1 h 100"/>
                <a:gd name="T44" fmla="*/ 1 w 223"/>
                <a:gd name="T45" fmla="*/ 1 h 100"/>
                <a:gd name="T46" fmla="*/ 0 w 223"/>
                <a:gd name="T47" fmla="*/ 1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100"/>
                <a:gd name="T74" fmla="*/ 223 w 223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5"/>
            <p:cNvSpPr>
              <a:spLocks/>
            </p:cNvSpPr>
            <p:nvPr/>
          </p:nvSpPr>
          <p:spPr bwMode="auto">
            <a:xfrm rot="5400000">
              <a:off x="2040" y="15217"/>
              <a:ext cx="91" cy="73"/>
            </a:xfrm>
            <a:custGeom>
              <a:avLst/>
              <a:gdLst>
                <a:gd name="T0" fmla="*/ 1 w 176"/>
                <a:gd name="T1" fmla="*/ 1 h 146"/>
                <a:gd name="T2" fmla="*/ 0 w 176"/>
                <a:gd name="T3" fmla="*/ 1 h 146"/>
                <a:gd name="T4" fmla="*/ 1 w 176"/>
                <a:gd name="T5" fmla="*/ 1 h 146"/>
                <a:gd name="T6" fmla="*/ 1 w 176"/>
                <a:gd name="T7" fmla="*/ 1 h 146"/>
                <a:gd name="T8" fmla="*/ 1 w 176"/>
                <a:gd name="T9" fmla="*/ 0 h 146"/>
                <a:gd name="T10" fmla="*/ 1 w 176"/>
                <a:gd name="T11" fmla="*/ 0 h 146"/>
                <a:gd name="T12" fmla="*/ 1 w 176"/>
                <a:gd name="T13" fmla="*/ 1 h 146"/>
                <a:gd name="T14" fmla="*/ 1 w 176"/>
                <a:gd name="T15" fmla="*/ 1 h 146"/>
                <a:gd name="T16" fmla="*/ 1 w 176"/>
                <a:gd name="T17" fmla="*/ 1 h 146"/>
                <a:gd name="T18" fmla="*/ 1 w 176"/>
                <a:gd name="T19" fmla="*/ 1 h 146"/>
                <a:gd name="T20" fmla="*/ 1 w 176"/>
                <a:gd name="T21" fmla="*/ 1 h 146"/>
                <a:gd name="T22" fmla="*/ 1 w 176"/>
                <a:gd name="T23" fmla="*/ 1 h 146"/>
                <a:gd name="T24" fmla="*/ 1 w 176"/>
                <a:gd name="T25" fmla="*/ 1 h 146"/>
                <a:gd name="T26" fmla="*/ 1 w 176"/>
                <a:gd name="T27" fmla="*/ 1 h 146"/>
                <a:gd name="T28" fmla="*/ 1 w 176"/>
                <a:gd name="T29" fmla="*/ 1 h 146"/>
                <a:gd name="T30" fmla="*/ 1 w 176"/>
                <a:gd name="T31" fmla="*/ 1 h 146"/>
                <a:gd name="T32" fmla="*/ 1 w 176"/>
                <a:gd name="T33" fmla="*/ 1 h 146"/>
                <a:gd name="T34" fmla="*/ 1 w 176"/>
                <a:gd name="T35" fmla="*/ 1 h 146"/>
                <a:gd name="T36" fmla="*/ 1 w 176"/>
                <a:gd name="T37" fmla="*/ 1 h 146"/>
                <a:gd name="T38" fmla="*/ 1 w 176"/>
                <a:gd name="T39" fmla="*/ 1 h 146"/>
                <a:gd name="T40" fmla="*/ 1 w 176"/>
                <a:gd name="T41" fmla="*/ 1 h 146"/>
                <a:gd name="T42" fmla="*/ 1 w 176"/>
                <a:gd name="T43" fmla="*/ 1 h 146"/>
                <a:gd name="T44" fmla="*/ 1 w 176"/>
                <a:gd name="T45" fmla="*/ 1 h 146"/>
                <a:gd name="T46" fmla="*/ 1 w 176"/>
                <a:gd name="T47" fmla="*/ 1 h 146"/>
                <a:gd name="T48" fmla="*/ 1 w 176"/>
                <a:gd name="T49" fmla="*/ 1 h 146"/>
                <a:gd name="T50" fmla="*/ 1 w 176"/>
                <a:gd name="T51" fmla="*/ 1 h 146"/>
                <a:gd name="T52" fmla="*/ 1 w 176"/>
                <a:gd name="T53" fmla="*/ 1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46"/>
                <a:gd name="T83" fmla="*/ 176 w 176"/>
                <a:gd name="T84" fmla="*/ 146 h 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6"/>
            <p:cNvSpPr>
              <a:spLocks/>
            </p:cNvSpPr>
            <p:nvPr/>
          </p:nvSpPr>
          <p:spPr bwMode="auto">
            <a:xfrm rot="5400000">
              <a:off x="2040" y="15217"/>
              <a:ext cx="91" cy="73"/>
            </a:xfrm>
            <a:custGeom>
              <a:avLst/>
              <a:gdLst>
                <a:gd name="T0" fmla="*/ 1 w 176"/>
                <a:gd name="T1" fmla="*/ 1 h 146"/>
                <a:gd name="T2" fmla="*/ 0 w 176"/>
                <a:gd name="T3" fmla="*/ 1 h 146"/>
                <a:gd name="T4" fmla="*/ 1 w 176"/>
                <a:gd name="T5" fmla="*/ 1 h 146"/>
                <a:gd name="T6" fmla="*/ 1 w 176"/>
                <a:gd name="T7" fmla="*/ 1 h 146"/>
                <a:gd name="T8" fmla="*/ 1 w 176"/>
                <a:gd name="T9" fmla="*/ 0 h 146"/>
                <a:gd name="T10" fmla="*/ 1 w 176"/>
                <a:gd name="T11" fmla="*/ 0 h 146"/>
                <a:gd name="T12" fmla="*/ 1 w 176"/>
                <a:gd name="T13" fmla="*/ 1 h 146"/>
                <a:gd name="T14" fmla="*/ 1 w 176"/>
                <a:gd name="T15" fmla="*/ 1 h 146"/>
                <a:gd name="T16" fmla="*/ 1 w 176"/>
                <a:gd name="T17" fmla="*/ 1 h 146"/>
                <a:gd name="T18" fmla="*/ 1 w 176"/>
                <a:gd name="T19" fmla="*/ 1 h 146"/>
                <a:gd name="T20" fmla="*/ 1 w 176"/>
                <a:gd name="T21" fmla="*/ 1 h 146"/>
                <a:gd name="T22" fmla="*/ 1 w 176"/>
                <a:gd name="T23" fmla="*/ 1 h 146"/>
                <a:gd name="T24" fmla="*/ 1 w 176"/>
                <a:gd name="T25" fmla="*/ 1 h 146"/>
                <a:gd name="T26" fmla="*/ 1 w 176"/>
                <a:gd name="T27" fmla="*/ 1 h 146"/>
                <a:gd name="T28" fmla="*/ 1 w 176"/>
                <a:gd name="T29" fmla="*/ 1 h 146"/>
                <a:gd name="T30" fmla="*/ 1 w 176"/>
                <a:gd name="T31" fmla="*/ 1 h 146"/>
                <a:gd name="T32" fmla="*/ 1 w 176"/>
                <a:gd name="T33" fmla="*/ 1 h 146"/>
                <a:gd name="T34" fmla="*/ 1 w 176"/>
                <a:gd name="T35" fmla="*/ 1 h 146"/>
                <a:gd name="T36" fmla="*/ 1 w 176"/>
                <a:gd name="T37" fmla="*/ 1 h 146"/>
                <a:gd name="T38" fmla="*/ 1 w 176"/>
                <a:gd name="T39" fmla="*/ 1 h 146"/>
                <a:gd name="T40" fmla="*/ 1 w 176"/>
                <a:gd name="T41" fmla="*/ 1 h 146"/>
                <a:gd name="T42" fmla="*/ 1 w 176"/>
                <a:gd name="T43" fmla="*/ 1 h 146"/>
                <a:gd name="T44" fmla="*/ 1 w 176"/>
                <a:gd name="T45" fmla="*/ 1 h 146"/>
                <a:gd name="T46" fmla="*/ 1 w 176"/>
                <a:gd name="T47" fmla="*/ 1 h 146"/>
                <a:gd name="T48" fmla="*/ 1 w 176"/>
                <a:gd name="T49" fmla="*/ 1 h 146"/>
                <a:gd name="T50" fmla="*/ 1 w 176"/>
                <a:gd name="T51" fmla="*/ 1 h 146"/>
                <a:gd name="T52" fmla="*/ 1 w 176"/>
                <a:gd name="T53" fmla="*/ 1 h 146"/>
                <a:gd name="T54" fmla="*/ 1 w 176"/>
                <a:gd name="T55" fmla="*/ 1 h 146"/>
                <a:gd name="T56" fmla="*/ 1 w 176"/>
                <a:gd name="T57" fmla="*/ 1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46"/>
                <a:gd name="T89" fmla="*/ 176 w 176"/>
                <a:gd name="T90" fmla="*/ 146 h 1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7"/>
            <p:cNvSpPr>
              <a:spLocks/>
            </p:cNvSpPr>
            <p:nvPr/>
          </p:nvSpPr>
          <p:spPr bwMode="auto">
            <a:xfrm rot="5400000">
              <a:off x="2718" y="14875"/>
              <a:ext cx="24" cy="1346"/>
            </a:xfrm>
            <a:custGeom>
              <a:avLst/>
              <a:gdLst>
                <a:gd name="T0" fmla="*/ 0 w 48"/>
                <a:gd name="T1" fmla="*/ 0 h 2695"/>
                <a:gd name="T2" fmla="*/ 1 w 48"/>
                <a:gd name="T3" fmla="*/ 0 h 2695"/>
                <a:gd name="T4" fmla="*/ 1 w 48"/>
                <a:gd name="T5" fmla="*/ 0 h 2695"/>
                <a:gd name="T6" fmla="*/ 1 w 48"/>
                <a:gd name="T7" fmla="*/ 0 h 2695"/>
                <a:gd name="T8" fmla="*/ 1 w 48"/>
                <a:gd name="T9" fmla="*/ 0 h 2695"/>
                <a:gd name="T10" fmla="*/ 1 w 48"/>
                <a:gd name="T11" fmla="*/ 0 h 2695"/>
                <a:gd name="T12" fmla="*/ 1 w 48"/>
                <a:gd name="T13" fmla="*/ 0 h 2695"/>
                <a:gd name="T14" fmla="*/ 1 w 48"/>
                <a:gd name="T15" fmla="*/ 0 h 2695"/>
                <a:gd name="T16" fmla="*/ 0 w 48"/>
                <a:gd name="T17" fmla="*/ 0 h 2695"/>
                <a:gd name="T18" fmla="*/ 0 w 48"/>
                <a:gd name="T19" fmla="*/ 0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695"/>
                <a:gd name="T32" fmla="*/ 48 w 48"/>
                <a:gd name="T33" fmla="*/ 2695 h 26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58"/>
            <p:cNvSpPr>
              <a:spLocks/>
            </p:cNvSpPr>
            <p:nvPr/>
          </p:nvSpPr>
          <p:spPr bwMode="auto">
            <a:xfrm rot="5400000">
              <a:off x="2736" y="14900"/>
              <a:ext cx="26" cy="1381"/>
            </a:xfrm>
            <a:custGeom>
              <a:avLst/>
              <a:gdLst>
                <a:gd name="T0" fmla="*/ 0 w 48"/>
                <a:gd name="T1" fmla="*/ 0 h 2767"/>
                <a:gd name="T2" fmla="*/ 1 w 48"/>
                <a:gd name="T3" fmla="*/ 0 h 2767"/>
                <a:gd name="T4" fmla="*/ 1 w 48"/>
                <a:gd name="T5" fmla="*/ 0 h 2767"/>
                <a:gd name="T6" fmla="*/ 1 w 48"/>
                <a:gd name="T7" fmla="*/ 0 h 2767"/>
                <a:gd name="T8" fmla="*/ 1 w 48"/>
                <a:gd name="T9" fmla="*/ 0 h 2767"/>
                <a:gd name="T10" fmla="*/ 1 w 48"/>
                <a:gd name="T11" fmla="*/ 0 h 2767"/>
                <a:gd name="T12" fmla="*/ 1 w 48"/>
                <a:gd name="T13" fmla="*/ 0 h 2767"/>
                <a:gd name="T14" fmla="*/ 1 w 48"/>
                <a:gd name="T15" fmla="*/ 0 h 2767"/>
                <a:gd name="T16" fmla="*/ 1 w 48"/>
                <a:gd name="T17" fmla="*/ 0 h 2767"/>
                <a:gd name="T18" fmla="*/ 1 w 48"/>
                <a:gd name="T19" fmla="*/ 0 h 2767"/>
                <a:gd name="T20" fmla="*/ 1 w 48"/>
                <a:gd name="T21" fmla="*/ 0 h 2767"/>
                <a:gd name="T22" fmla="*/ 1 w 48"/>
                <a:gd name="T23" fmla="*/ 0 h 2767"/>
                <a:gd name="T24" fmla="*/ 1 w 48"/>
                <a:gd name="T25" fmla="*/ 0 h 2767"/>
                <a:gd name="T26" fmla="*/ 1 w 48"/>
                <a:gd name="T27" fmla="*/ 0 h 2767"/>
                <a:gd name="T28" fmla="*/ 1 w 48"/>
                <a:gd name="T29" fmla="*/ 0 h 2767"/>
                <a:gd name="T30" fmla="*/ 1 w 48"/>
                <a:gd name="T31" fmla="*/ 0 h 2767"/>
                <a:gd name="T32" fmla="*/ 1 w 48"/>
                <a:gd name="T33" fmla="*/ 0 h 2767"/>
                <a:gd name="T34" fmla="*/ 1 w 48"/>
                <a:gd name="T35" fmla="*/ 0 h 2767"/>
                <a:gd name="T36" fmla="*/ 1 w 48"/>
                <a:gd name="T37" fmla="*/ 0 h 2767"/>
                <a:gd name="T38" fmla="*/ 1 w 48"/>
                <a:gd name="T39" fmla="*/ 0 h 2767"/>
                <a:gd name="T40" fmla="*/ 1 w 48"/>
                <a:gd name="T41" fmla="*/ 0 h 2767"/>
                <a:gd name="T42" fmla="*/ 1 w 48"/>
                <a:gd name="T43" fmla="*/ 0 h 2767"/>
                <a:gd name="T44" fmla="*/ 1 w 48"/>
                <a:gd name="T45" fmla="*/ 0 h 2767"/>
                <a:gd name="T46" fmla="*/ 1 w 48"/>
                <a:gd name="T47" fmla="*/ 0 h 2767"/>
                <a:gd name="T48" fmla="*/ 1 w 48"/>
                <a:gd name="T49" fmla="*/ 0 h 2767"/>
                <a:gd name="T50" fmla="*/ 1 w 48"/>
                <a:gd name="T51" fmla="*/ 0 h 2767"/>
                <a:gd name="T52" fmla="*/ 1 w 48"/>
                <a:gd name="T53" fmla="*/ 0 h 2767"/>
                <a:gd name="T54" fmla="*/ 1 w 48"/>
                <a:gd name="T55" fmla="*/ 0 h 2767"/>
                <a:gd name="T56" fmla="*/ 0 w 48"/>
                <a:gd name="T57" fmla="*/ 0 h 2767"/>
                <a:gd name="T58" fmla="*/ 0 w 48"/>
                <a:gd name="T59" fmla="*/ 0 h 2767"/>
                <a:gd name="T60" fmla="*/ 0 w 48"/>
                <a:gd name="T61" fmla="*/ 0 h 2767"/>
                <a:gd name="T62" fmla="*/ 0 w 48"/>
                <a:gd name="T63" fmla="*/ 0 h 2767"/>
                <a:gd name="T64" fmla="*/ 0 w 48"/>
                <a:gd name="T65" fmla="*/ 0 h 2767"/>
                <a:gd name="T66" fmla="*/ 0 w 48"/>
                <a:gd name="T67" fmla="*/ 0 h 2767"/>
                <a:gd name="T68" fmla="*/ 0 w 48"/>
                <a:gd name="T69" fmla="*/ 0 h 2767"/>
                <a:gd name="T70" fmla="*/ 0 w 48"/>
                <a:gd name="T71" fmla="*/ 0 h 2767"/>
                <a:gd name="T72" fmla="*/ 0 w 48"/>
                <a:gd name="T73" fmla="*/ 0 h 2767"/>
                <a:gd name="T74" fmla="*/ 0 w 48"/>
                <a:gd name="T75" fmla="*/ 0 h 2767"/>
                <a:gd name="T76" fmla="*/ 0 w 48"/>
                <a:gd name="T77" fmla="*/ 0 h 2767"/>
                <a:gd name="T78" fmla="*/ 0 w 48"/>
                <a:gd name="T79" fmla="*/ 0 h 2767"/>
                <a:gd name="T80" fmla="*/ 0 w 48"/>
                <a:gd name="T81" fmla="*/ 0 h 2767"/>
                <a:gd name="T82" fmla="*/ 0 w 48"/>
                <a:gd name="T83" fmla="*/ 0 h 2767"/>
                <a:gd name="T84" fmla="*/ 0 w 48"/>
                <a:gd name="T85" fmla="*/ 0 h 2767"/>
                <a:gd name="T86" fmla="*/ 0 w 48"/>
                <a:gd name="T87" fmla="*/ 0 h 2767"/>
                <a:gd name="T88" fmla="*/ 0 w 48"/>
                <a:gd name="T89" fmla="*/ 0 h 2767"/>
                <a:gd name="T90" fmla="*/ 0 w 48"/>
                <a:gd name="T91" fmla="*/ 0 h 2767"/>
                <a:gd name="T92" fmla="*/ 0 w 48"/>
                <a:gd name="T93" fmla="*/ 0 h 2767"/>
                <a:gd name="T94" fmla="*/ 0 w 48"/>
                <a:gd name="T95" fmla="*/ 0 h 2767"/>
                <a:gd name="T96" fmla="*/ 0 w 48"/>
                <a:gd name="T97" fmla="*/ 0 h 2767"/>
                <a:gd name="T98" fmla="*/ 0 w 48"/>
                <a:gd name="T99" fmla="*/ 0 h 2767"/>
                <a:gd name="T100" fmla="*/ 0 w 48"/>
                <a:gd name="T101" fmla="*/ 0 h 2767"/>
                <a:gd name="T102" fmla="*/ 0 w 48"/>
                <a:gd name="T103" fmla="*/ 0 h 2767"/>
                <a:gd name="T104" fmla="*/ 0 w 48"/>
                <a:gd name="T105" fmla="*/ 0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2767"/>
                <a:gd name="T164" fmla="*/ 48 w 48"/>
                <a:gd name="T165" fmla="*/ 2767 h 27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59"/>
            <p:cNvSpPr>
              <a:spLocks/>
            </p:cNvSpPr>
            <p:nvPr/>
          </p:nvSpPr>
          <p:spPr bwMode="auto">
            <a:xfrm rot="5400000">
              <a:off x="2042" y="14924"/>
              <a:ext cx="151" cy="79"/>
            </a:xfrm>
            <a:custGeom>
              <a:avLst/>
              <a:gdLst>
                <a:gd name="T0" fmla="*/ 1 w 288"/>
                <a:gd name="T1" fmla="*/ 1 h 158"/>
                <a:gd name="T2" fmla="*/ 1 w 288"/>
                <a:gd name="T3" fmla="*/ 1 h 158"/>
                <a:gd name="T4" fmla="*/ 1 w 288"/>
                <a:gd name="T5" fmla="*/ 1 h 158"/>
                <a:gd name="T6" fmla="*/ 1 w 288"/>
                <a:gd name="T7" fmla="*/ 1 h 158"/>
                <a:gd name="T8" fmla="*/ 1 w 288"/>
                <a:gd name="T9" fmla="*/ 1 h 158"/>
                <a:gd name="T10" fmla="*/ 1 w 288"/>
                <a:gd name="T11" fmla="*/ 1 h 158"/>
                <a:gd name="T12" fmla="*/ 1 w 288"/>
                <a:gd name="T13" fmla="*/ 1 h 158"/>
                <a:gd name="T14" fmla="*/ 0 w 288"/>
                <a:gd name="T15" fmla="*/ 1 h 158"/>
                <a:gd name="T16" fmla="*/ 1 w 288"/>
                <a:gd name="T17" fmla="*/ 1 h 158"/>
                <a:gd name="T18" fmla="*/ 1 w 288"/>
                <a:gd name="T19" fmla="*/ 1 h 158"/>
                <a:gd name="T20" fmla="*/ 1 w 288"/>
                <a:gd name="T21" fmla="*/ 1 h 158"/>
                <a:gd name="T22" fmla="*/ 1 w 288"/>
                <a:gd name="T23" fmla="*/ 1 h 158"/>
                <a:gd name="T24" fmla="*/ 1 w 288"/>
                <a:gd name="T25" fmla="*/ 1 h 158"/>
                <a:gd name="T26" fmla="*/ 1 w 288"/>
                <a:gd name="T27" fmla="*/ 1 h 158"/>
                <a:gd name="T28" fmla="*/ 1 w 288"/>
                <a:gd name="T29" fmla="*/ 1 h 158"/>
                <a:gd name="T30" fmla="*/ 1 w 288"/>
                <a:gd name="T31" fmla="*/ 1 h 158"/>
                <a:gd name="T32" fmla="*/ 1 w 288"/>
                <a:gd name="T33" fmla="*/ 1 h 158"/>
                <a:gd name="T34" fmla="*/ 1 w 288"/>
                <a:gd name="T35" fmla="*/ 1 h 158"/>
                <a:gd name="T36" fmla="*/ 1 w 288"/>
                <a:gd name="T37" fmla="*/ 1 h 158"/>
                <a:gd name="T38" fmla="*/ 1 w 288"/>
                <a:gd name="T39" fmla="*/ 1 h 158"/>
                <a:gd name="T40" fmla="*/ 1 w 288"/>
                <a:gd name="T41" fmla="*/ 1 h 158"/>
                <a:gd name="T42" fmla="*/ 1 w 288"/>
                <a:gd name="T43" fmla="*/ 1 h 158"/>
                <a:gd name="T44" fmla="*/ 1 w 288"/>
                <a:gd name="T45" fmla="*/ 1 h 158"/>
                <a:gd name="T46" fmla="*/ 1 w 288"/>
                <a:gd name="T47" fmla="*/ 1 h 158"/>
                <a:gd name="T48" fmla="*/ 1 w 288"/>
                <a:gd name="T49" fmla="*/ 1 h 158"/>
                <a:gd name="T50" fmla="*/ 1 w 288"/>
                <a:gd name="T51" fmla="*/ 1 h 158"/>
                <a:gd name="T52" fmla="*/ 1 w 288"/>
                <a:gd name="T53" fmla="*/ 1 h 158"/>
                <a:gd name="T54" fmla="*/ 1 w 288"/>
                <a:gd name="T55" fmla="*/ 1 h 158"/>
                <a:gd name="T56" fmla="*/ 1 w 288"/>
                <a:gd name="T57" fmla="*/ 1 h 158"/>
                <a:gd name="T58" fmla="*/ 1 w 288"/>
                <a:gd name="T59" fmla="*/ 0 h 158"/>
                <a:gd name="T60" fmla="*/ 1 w 288"/>
                <a:gd name="T61" fmla="*/ 0 h 158"/>
                <a:gd name="T62" fmla="*/ 1 w 288"/>
                <a:gd name="T63" fmla="*/ 1 h 158"/>
                <a:gd name="T64" fmla="*/ 1 w 288"/>
                <a:gd name="T65" fmla="*/ 1 h 158"/>
                <a:gd name="T66" fmla="*/ 1 w 288"/>
                <a:gd name="T67" fmla="*/ 1 h 158"/>
                <a:gd name="T68" fmla="*/ 1 w 288"/>
                <a:gd name="T69" fmla="*/ 1 h 158"/>
                <a:gd name="T70" fmla="*/ 1 w 288"/>
                <a:gd name="T71" fmla="*/ 1 h 158"/>
                <a:gd name="T72" fmla="*/ 1 w 288"/>
                <a:gd name="T73" fmla="*/ 1 h 158"/>
                <a:gd name="T74" fmla="*/ 1 w 288"/>
                <a:gd name="T75" fmla="*/ 1 h 158"/>
                <a:gd name="T76" fmla="*/ 1 w 288"/>
                <a:gd name="T77" fmla="*/ 1 h 158"/>
                <a:gd name="T78" fmla="*/ 1 w 288"/>
                <a:gd name="T79" fmla="*/ 1 h 158"/>
                <a:gd name="T80" fmla="*/ 1 w 288"/>
                <a:gd name="T81" fmla="*/ 1 h 158"/>
                <a:gd name="T82" fmla="*/ 1 w 288"/>
                <a:gd name="T83" fmla="*/ 1 h 158"/>
                <a:gd name="T84" fmla="*/ 1 w 288"/>
                <a:gd name="T85" fmla="*/ 1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8"/>
                <a:gd name="T130" fmla="*/ 0 h 158"/>
                <a:gd name="T131" fmla="*/ 288 w 288"/>
                <a:gd name="T132" fmla="*/ 158 h 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0"/>
            <p:cNvSpPr>
              <a:spLocks/>
            </p:cNvSpPr>
            <p:nvPr/>
          </p:nvSpPr>
          <p:spPr bwMode="auto">
            <a:xfrm rot="5400000">
              <a:off x="2042" y="14924"/>
              <a:ext cx="151" cy="79"/>
            </a:xfrm>
            <a:custGeom>
              <a:avLst/>
              <a:gdLst>
                <a:gd name="T0" fmla="*/ 1 w 288"/>
                <a:gd name="T1" fmla="*/ 1 h 158"/>
                <a:gd name="T2" fmla="*/ 1 w 288"/>
                <a:gd name="T3" fmla="*/ 1 h 158"/>
                <a:gd name="T4" fmla="*/ 1 w 288"/>
                <a:gd name="T5" fmla="*/ 1 h 158"/>
                <a:gd name="T6" fmla="*/ 1 w 288"/>
                <a:gd name="T7" fmla="*/ 1 h 158"/>
                <a:gd name="T8" fmla="*/ 1 w 288"/>
                <a:gd name="T9" fmla="*/ 1 h 158"/>
                <a:gd name="T10" fmla="*/ 1 w 288"/>
                <a:gd name="T11" fmla="*/ 1 h 158"/>
                <a:gd name="T12" fmla="*/ 1 w 288"/>
                <a:gd name="T13" fmla="*/ 1 h 158"/>
                <a:gd name="T14" fmla="*/ 1 w 288"/>
                <a:gd name="T15" fmla="*/ 1 h 158"/>
                <a:gd name="T16" fmla="*/ 1 w 288"/>
                <a:gd name="T17" fmla="*/ 1 h 158"/>
                <a:gd name="T18" fmla="*/ 0 w 288"/>
                <a:gd name="T19" fmla="*/ 1 h 158"/>
                <a:gd name="T20" fmla="*/ 1 w 288"/>
                <a:gd name="T21" fmla="*/ 1 h 158"/>
                <a:gd name="T22" fmla="*/ 1 w 288"/>
                <a:gd name="T23" fmla="*/ 1 h 158"/>
                <a:gd name="T24" fmla="*/ 1 w 288"/>
                <a:gd name="T25" fmla="*/ 1 h 158"/>
                <a:gd name="T26" fmla="*/ 1 w 288"/>
                <a:gd name="T27" fmla="*/ 1 h 158"/>
                <a:gd name="T28" fmla="*/ 1 w 288"/>
                <a:gd name="T29" fmla="*/ 1 h 158"/>
                <a:gd name="T30" fmla="*/ 1 w 288"/>
                <a:gd name="T31" fmla="*/ 1 h 158"/>
                <a:gd name="T32" fmla="*/ 1 w 288"/>
                <a:gd name="T33" fmla="*/ 1 h 158"/>
                <a:gd name="T34" fmla="*/ 1 w 288"/>
                <a:gd name="T35" fmla="*/ 1 h 158"/>
                <a:gd name="T36" fmla="*/ 1 w 288"/>
                <a:gd name="T37" fmla="*/ 1 h 158"/>
                <a:gd name="T38" fmla="*/ 1 w 288"/>
                <a:gd name="T39" fmla="*/ 1 h 158"/>
                <a:gd name="T40" fmla="*/ 1 w 288"/>
                <a:gd name="T41" fmla="*/ 1 h 158"/>
                <a:gd name="T42" fmla="*/ 1 w 288"/>
                <a:gd name="T43" fmla="*/ 1 h 158"/>
                <a:gd name="T44" fmla="*/ 1 w 288"/>
                <a:gd name="T45" fmla="*/ 1 h 158"/>
                <a:gd name="T46" fmla="*/ 1 w 288"/>
                <a:gd name="T47" fmla="*/ 1 h 158"/>
                <a:gd name="T48" fmla="*/ 1 w 288"/>
                <a:gd name="T49" fmla="*/ 1 h 158"/>
                <a:gd name="T50" fmla="*/ 1 w 288"/>
                <a:gd name="T51" fmla="*/ 1 h 158"/>
                <a:gd name="T52" fmla="*/ 1 w 288"/>
                <a:gd name="T53" fmla="*/ 1 h 158"/>
                <a:gd name="T54" fmla="*/ 1 w 288"/>
                <a:gd name="T55" fmla="*/ 1 h 158"/>
                <a:gd name="T56" fmla="*/ 1 w 288"/>
                <a:gd name="T57" fmla="*/ 1 h 158"/>
                <a:gd name="T58" fmla="*/ 1 w 288"/>
                <a:gd name="T59" fmla="*/ 1 h 158"/>
                <a:gd name="T60" fmla="*/ 1 w 288"/>
                <a:gd name="T61" fmla="*/ 1 h 158"/>
                <a:gd name="T62" fmla="*/ 1 w 288"/>
                <a:gd name="T63" fmla="*/ 0 h 158"/>
                <a:gd name="T64" fmla="*/ 1 w 288"/>
                <a:gd name="T65" fmla="*/ 0 h 158"/>
                <a:gd name="T66" fmla="*/ 1 w 288"/>
                <a:gd name="T67" fmla="*/ 1 h 158"/>
                <a:gd name="T68" fmla="*/ 1 w 288"/>
                <a:gd name="T69" fmla="*/ 1 h 158"/>
                <a:gd name="T70" fmla="*/ 1 w 288"/>
                <a:gd name="T71" fmla="*/ 1 h 158"/>
                <a:gd name="T72" fmla="*/ 1 w 288"/>
                <a:gd name="T73" fmla="*/ 1 h 158"/>
                <a:gd name="T74" fmla="*/ 1 w 288"/>
                <a:gd name="T75" fmla="*/ 1 h 158"/>
                <a:gd name="T76" fmla="*/ 1 w 288"/>
                <a:gd name="T77" fmla="*/ 1 h 158"/>
                <a:gd name="T78" fmla="*/ 1 w 288"/>
                <a:gd name="T79" fmla="*/ 1 h 158"/>
                <a:gd name="T80" fmla="*/ 1 w 288"/>
                <a:gd name="T81" fmla="*/ 1 h 158"/>
                <a:gd name="T82" fmla="*/ 1 w 288"/>
                <a:gd name="T83" fmla="*/ 1 h 158"/>
                <a:gd name="T84" fmla="*/ 1 w 288"/>
                <a:gd name="T85" fmla="*/ 1 h 158"/>
                <a:gd name="T86" fmla="*/ 1 w 288"/>
                <a:gd name="T87" fmla="*/ 1 h 158"/>
                <a:gd name="T88" fmla="*/ 1 w 288"/>
                <a:gd name="T89" fmla="*/ 1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158"/>
                <a:gd name="T137" fmla="*/ 288 w 288"/>
                <a:gd name="T138" fmla="*/ 158 h 1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1"/>
            <p:cNvSpPr>
              <a:spLocks/>
            </p:cNvSpPr>
            <p:nvPr/>
          </p:nvSpPr>
          <p:spPr bwMode="auto">
            <a:xfrm rot="5400000">
              <a:off x="2103" y="15177"/>
              <a:ext cx="60" cy="51"/>
            </a:xfrm>
            <a:custGeom>
              <a:avLst/>
              <a:gdLst>
                <a:gd name="T0" fmla="*/ 1 w 112"/>
                <a:gd name="T1" fmla="*/ 1 h 100"/>
                <a:gd name="T2" fmla="*/ 1 w 112"/>
                <a:gd name="T3" fmla="*/ 1 h 100"/>
                <a:gd name="T4" fmla="*/ 0 w 112"/>
                <a:gd name="T5" fmla="*/ 1 h 100"/>
                <a:gd name="T6" fmla="*/ 0 w 112"/>
                <a:gd name="T7" fmla="*/ 0 h 100"/>
                <a:gd name="T8" fmla="*/ 1 w 112"/>
                <a:gd name="T9" fmla="*/ 1 h 100"/>
                <a:gd name="T10" fmla="*/ 1 w 112"/>
                <a:gd name="T11" fmla="*/ 1 h 100"/>
                <a:gd name="T12" fmla="*/ 1 w 112"/>
                <a:gd name="T13" fmla="*/ 1 h 100"/>
                <a:gd name="T14" fmla="*/ 1 w 112"/>
                <a:gd name="T15" fmla="*/ 1 h 100"/>
                <a:gd name="T16" fmla="*/ 1 w 112"/>
                <a:gd name="T17" fmla="*/ 1 h 100"/>
                <a:gd name="T18" fmla="*/ 1 w 112"/>
                <a:gd name="T19" fmla="*/ 1 h 100"/>
                <a:gd name="T20" fmla="*/ 1 w 112"/>
                <a:gd name="T21" fmla="*/ 1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100"/>
                <a:gd name="T35" fmla="*/ 112 w 112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2"/>
            <p:cNvSpPr>
              <a:spLocks/>
            </p:cNvSpPr>
            <p:nvPr/>
          </p:nvSpPr>
          <p:spPr bwMode="auto">
            <a:xfrm rot="5400000">
              <a:off x="2103" y="15177"/>
              <a:ext cx="60" cy="51"/>
            </a:xfrm>
            <a:custGeom>
              <a:avLst/>
              <a:gdLst>
                <a:gd name="T0" fmla="*/ 1 w 112"/>
                <a:gd name="T1" fmla="*/ 1 h 100"/>
                <a:gd name="T2" fmla="*/ 1 w 112"/>
                <a:gd name="T3" fmla="*/ 1 h 100"/>
                <a:gd name="T4" fmla="*/ 0 w 112"/>
                <a:gd name="T5" fmla="*/ 1 h 100"/>
                <a:gd name="T6" fmla="*/ 0 w 112"/>
                <a:gd name="T7" fmla="*/ 0 h 100"/>
                <a:gd name="T8" fmla="*/ 0 w 112"/>
                <a:gd name="T9" fmla="*/ 0 h 100"/>
                <a:gd name="T10" fmla="*/ 1 w 112"/>
                <a:gd name="T11" fmla="*/ 1 h 100"/>
                <a:gd name="T12" fmla="*/ 1 w 112"/>
                <a:gd name="T13" fmla="*/ 1 h 100"/>
                <a:gd name="T14" fmla="*/ 1 w 112"/>
                <a:gd name="T15" fmla="*/ 1 h 100"/>
                <a:gd name="T16" fmla="*/ 1 w 112"/>
                <a:gd name="T17" fmla="*/ 1 h 100"/>
                <a:gd name="T18" fmla="*/ 1 w 112"/>
                <a:gd name="T19" fmla="*/ 1 h 100"/>
                <a:gd name="T20" fmla="*/ 1 w 112"/>
                <a:gd name="T21" fmla="*/ 1 h 100"/>
                <a:gd name="T22" fmla="*/ 1 w 112"/>
                <a:gd name="T23" fmla="*/ 1 h 100"/>
                <a:gd name="T24" fmla="*/ 1 w 112"/>
                <a:gd name="T25" fmla="*/ 1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100"/>
                <a:gd name="T41" fmla="*/ 112 w 112"/>
                <a:gd name="T42" fmla="*/ 100 h 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3"/>
            <p:cNvSpPr>
              <a:spLocks/>
            </p:cNvSpPr>
            <p:nvPr/>
          </p:nvSpPr>
          <p:spPr bwMode="auto">
            <a:xfrm rot="5400000">
              <a:off x="2196" y="14995"/>
              <a:ext cx="126" cy="114"/>
            </a:xfrm>
            <a:custGeom>
              <a:avLst/>
              <a:gdLst>
                <a:gd name="T0" fmla="*/ 0 w 240"/>
                <a:gd name="T1" fmla="*/ 0 h 230"/>
                <a:gd name="T2" fmla="*/ 0 w 240"/>
                <a:gd name="T3" fmla="*/ 0 h 230"/>
                <a:gd name="T4" fmla="*/ 1 w 240"/>
                <a:gd name="T5" fmla="*/ 0 h 230"/>
                <a:gd name="T6" fmla="*/ 1 w 240"/>
                <a:gd name="T7" fmla="*/ 0 h 230"/>
                <a:gd name="T8" fmla="*/ 1 w 240"/>
                <a:gd name="T9" fmla="*/ 0 h 230"/>
                <a:gd name="T10" fmla="*/ 1 w 240"/>
                <a:gd name="T11" fmla="*/ 0 h 230"/>
                <a:gd name="T12" fmla="*/ 1 w 240"/>
                <a:gd name="T13" fmla="*/ 0 h 230"/>
                <a:gd name="T14" fmla="*/ 1 w 240"/>
                <a:gd name="T15" fmla="*/ 0 h 230"/>
                <a:gd name="T16" fmla="*/ 1 w 240"/>
                <a:gd name="T17" fmla="*/ 0 h 230"/>
                <a:gd name="T18" fmla="*/ 1 w 240"/>
                <a:gd name="T19" fmla="*/ 0 h 230"/>
                <a:gd name="T20" fmla="*/ 1 w 240"/>
                <a:gd name="T21" fmla="*/ 0 h 230"/>
                <a:gd name="T22" fmla="*/ 1 w 240"/>
                <a:gd name="T23" fmla="*/ 0 h 230"/>
                <a:gd name="T24" fmla="*/ 1 w 240"/>
                <a:gd name="T25" fmla="*/ 0 h 230"/>
                <a:gd name="T26" fmla="*/ 0 w 240"/>
                <a:gd name="T27" fmla="*/ 0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30"/>
                <a:gd name="T44" fmla="*/ 240 w 240"/>
                <a:gd name="T45" fmla="*/ 230 h 2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4"/>
            <p:cNvSpPr>
              <a:spLocks/>
            </p:cNvSpPr>
            <p:nvPr/>
          </p:nvSpPr>
          <p:spPr bwMode="auto">
            <a:xfrm rot="5400000">
              <a:off x="2247" y="15232"/>
              <a:ext cx="60" cy="94"/>
            </a:xfrm>
            <a:custGeom>
              <a:avLst/>
              <a:gdLst>
                <a:gd name="T0" fmla="*/ 0 w 113"/>
                <a:gd name="T1" fmla="*/ 1 h 188"/>
                <a:gd name="T2" fmla="*/ 0 w 113"/>
                <a:gd name="T3" fmla="*/ 1 h 188"/>
                <a:gd name="T4" fmla="*/ 0 w 113"/>
                <a:gd name="T5" fmla="*/ 1 h 188"/>
                <a:gd name="T6" fmla="*/ 1 w 113"/>
                <a:gd name="T7" fmla="*/ 1 h 188"/>
                <a:gd name="T8" fmla="*/ 1 w 113"/>
                <a:gd name="T9" fmla="*/ 1 h 188"/>
                <a:gd name="T10" fmla="*/ 1 w 113"/>
                <a:gd name="T11" fmla="*/ 1 h 188"/>
                <a:gd name="T12" fmla="*/ 1 w 113"/>
                <a:gd name="T13" fmla="*/ 1 h 188"/>
                <a:gd name="T14" fmla="*/ 1 w 113"/>
                <a:gd name="T15" fmla="*/ 1 h 188"/>
                <a:gd name="T16" fmla="*/ 1 w 113"/>
                <a:gd name="T17" fmla="*/ 1 h 188"/>
                <a:gd name="T18" fmla="*/ 1 w 113"/>
                <a:gd name="T19" fmla="*/ 1 h 188"/>
                <a:gd name="T20" fmla="*/ 1 w 113"/>
                <a:gd name="T21" fmla="*/ 1 h 188"/>
                <a:gd name="T22" fmla="*/ 1 w 113"/>
                <a:gd name="T23" fmla="*/ 1 h 188"/>
                <a:gd name="T24" fmla="*/ 1 w 113"/>
                <a:gd name="T25" fmla="*/ 0 h 188"/>
                <a:gd name="T26" fmla="*/ 1 w 113"/>
                <a:gd name="T27" fmla="*/ 0 h 188"/>
                <a:gd name="T28" fmla="*/ 1 w 113"/>
                <a:gd name="T29" fmla="*/ 1 h 188"/>
                <a:gd name="T30" fmla="*/ 1 w 113"/>
                <a:gd name="T31" fmla="*/ 1 h 188"/>
                <a:gd name="T32" fmla="*/ 1 w 113"/>
                <a:gd name="T33" fmla="*/ 1 h 188"/>
                <a:gd name="T34" fmla="*/ 1 w 113"/>
                <a:gd name="T35" fmla="*/ 1 h 188"/>
                <a:gd name="T36" fmla="*/ 1 w 113"/>
                <a:gd name="T37" fmla="*/ 1 h 188"/>
                <a:gd name="T38" fmla="*/ 1 w 113"/>
                <a:gd name="T39" fmla="*/ 1 h 188"/>
                <a:gd name="T40" fmla="*/ 1 w 113"/>
                <a:gd name="T41" fmla="*/ 1 h 188"/>
                <a:gd name="T42" fmla="*/ 0 w 113"/>
                <a:gd name="T43" fmla="*/ 1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88"/>
                <a:gd name="T68" fmla="*/ 113 w 113"/>
                <a:gd name="T69" fmla="*/ 188 h 1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5"/>
            <p:cNvSpPr>
              <a:spLocks/>
            </p:cNvSpPr>
            <p:nvPr/>
          </p:nvSpPr>
          <p:spPr bwMode="auto">
            <a:xfrm rot="5400000">
              <a:off x="2247" y="15232"/>
              <a:ext cx="60" cy="94"/>
            </a:xfrm>
            <a:custGeom>
              <a:avLst/>
              <a:gdLst>
                <a:gd name="T0" fmla="*/ 0 w 113"/>
                <a:gd name="T1" fmla="*/ 1 h 188"/>
                <a:gd name="T2" fmla="*/ 0 w 113"/>
                <a:gd name="T3" fmla="*/ 1 h 188"/>
                <a:gd name="T4" fmla="*/ 0 w 113"/>
                <a:gd name="T5" fmla="*/ 1 h 188"/>
                <a:gd name="T6" fmla="*/ 1 w 113"/>
                <a:gd name="T7" fmla="*/ 1 h 188"/>
                <a:gd name="T8" fmla="*/ 1 w 113"/>
                <a:gd name="T9" fmla="*/ 1 h 188"/>
                <a:gd name="T10" fmla="*/ 1 w 113"/>
                <a:gd name="T11" fmla="*/ 1 h 188"/>
                <a:gd name="T12" fmla="*/ 1 w 113"/>
                <a:gd name="T13" fmla="*/ 1 h 188"/>
                <a:gd name="T14" fmla="*/ 1 w 113"/>
                <a:gd name="T15" fmla="*/ 1 h 188"/>
                <a:gd name="T16" fmla="*/ 1 w 113"/>
                <a:gd name="T17" fmla="*/ 1 h 188"/>
                <a:gd name="T18" fmla="*/ 1 w 113"/>
                <a:gd name="T19" fmla="*/ 1 h 188"/>
                <a:gd name="T20" fmla="*/ 1 w 113"/>
                <a:gd name="T21" fmla="*/ 1 h 188"/>
                <a:gd name="T22" fmla="*/ 1 w 113"/>
                <a:gd name="T23" fmla="*/ 1 h 188"/>
                <a:gd name="T24" fmla="*/ 1 w 113"/>
                <a:gd name="T25" fmla="*/ 0 h 188"/>
                <a:gd name="T26" fmla="*/ 1 w 113"/>
                <a:gd name="T27" fmla="*/ 0 h 188"/>
                <a:gd name="T28" fmla="*/ 1 w 113"/>
                <a:gd name="T29" fmla="*/ 1 h 188"/>
                <a:gd name="T30" fmla="*/ 1 w 113"/>
                <a:gd name="T31" fmla="*/ 1 h 188"/>
                <a:gd name="T32" fmla="*/ 1 w 113"/>
                <a:gd name="T33" fmla="*/ 1 h 188"/>
                <a:gd name="T34" fmla="*/ 1 w 113"/>
                <a:gd name="T35" fmla="*/ 1 h 188"/>
                <a:gd name="T36" fmla="*/ 1 w 113"/>
                <a:gd name="T37" fmla="*/ 1 h 188"/>
                <a:gd name="T38" fmla="*/ 1 w 113"/>
                <a:gd name="T39" fmla="*/ 1 h 188"/>
                <a:gd name="T40" fmla="*/ 1 w 113"/>
                <a:gd name="T41" fmla="*/ 1 h 188"/>
                <a:gd name="T42" fmla="*/ 0 w 113"/>
                <a:gd name="T43" fmla="*/ 1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88"/>
                <a:gd name="T68" fmla="*/ 113 w 113"/>
                <a:gd name="T69" fmla="*/ 188 h 1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6"/>
            <p:cNvSpPr>
              <a:spLocks/>
            </p:cNvSpPr>
            <p:nvPr/>
          </p:nvSpPr>
          <p:spPr bwMode="auto">
            <a:xfrm rot="5400000">
              <a:off x="2259" y="15006"/>
              <a:ext cx="60" cy="42"/>
            </a:xfrm>
            <a:custGeom>
              <a:avLst/>
              <a:gdLst>
                <a:gd name="T0" fmla="*/ 0 w 112"/>
                <a:gd name="T1" fmla="*/ 0 h 87"/>
                <a:gd name="T2" fmla="*/ 1 w 112"/>
                <a:gd name="T3" fmla="*/ 0 h 87"/>
                <a:gd name="T4" fmla="*/ 1 w 112"/>
                <a:gd name="T5" fmla="*/ 0 h 87"/>
                <a:gd name="T6" fmla="*/ 1 w 112"/>
                <a:gd name="T7" fmla="*/ 0 h 87"/>
                <a:gd name="T8" fmla="*/ 1 w 112"/>
                <a:gd name="T9" fmla="*/ 0 h 87"/>
                <a:gd name="T10" fmla="*/ 0 w 11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87"/>
                <a:gd name="T20" fmla="*/ 112 w 11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7"/>
            <p:cNvSpPr>
              <a:spLocks/>
            </p:cNvSpPr>
            <p:nvPr/>
          </p:nvSpPr>
          <p:spPr bwMode="auto">
            <a:xfrm rot="5400000">
              <a:off x="2245" y="15330"/>
              <a:ext cx="91" cy="49"/>
            </a:xfrm>
            <a:custGeom>
              <a:avLst/>
              <a:gdLst>
                <a:gd name="T0" fmla="*/ 0 w 175"/>
                <a:gd name="T1" fmla="*/ 0 h 100"/>
                <a:gd name="T2" fmla="*/ 0 w 175"/>
                <a:gd name="T3" fmla="*/ 0 h 100"/>
                <a:gd name="T4" fmla="*/ 1 w 175"/>
                <a:gd name="T5" fmla="*/ 0 h 100"/>
                <a:gd name="T6" fmla="*/ 1 w 175"/>
                <a:gd name="T7" fmla="*/ 0 h 100"/>
                <a:gd name="T8" fmla="*/ 1 w 175"/>
                <a:gd name="T9" fmla="*/ 0 h 100"/>
                <a:gd name="T10" fmla="*/ 1 w 175"/>
                <a:gd name="T11" fmla="*/ 0 h 100"/>
                <a:gd name="T12" fmla="*/ 1 w 175"/>
                <a:gd name="T13" fmla="*/ 0 h 100"/>
                <a:gd name="T14" fmla="*/ 1 w 175"/>
                <a:gd name="T15" fmla="*/ 0 h 100"/>
                <a:gd name="T16" fmla="*/ 1 w 175"/>
                <a:gd name="T17" fmla="*/ 0 h 100"/>
                <a:gd name="T18" fmla="*/ 1 w 175"/>
                <a:gd name="T19" fmla="*/ 0 h 100"/>
                <a:gd name="T20" fmla="*/ 1 w 175"/>
                <a:gd name="T21" fmla="*/ 0 h 100"/>
                <a:gd name="T22" fmla="*/ 1 w 175"/>
                <a:gd name="T23" fmla="*/ 0 h 100"/>
                <a:gd name="T24" fmla="*/ 1 w 175"/>
                <a:gd name="T25" fmla="*/ 0 h 100"/>
                <a:gd name="T26" fmla="*/ 1 w 175"/>
                <a:gd name="T27" fmla="*/ 0 h 100"/>
                <a:gd name="T28" fmla="*/ 1 w 175"/>
                <a:gd name="T29" fmla="*/ 0 h 100"/>
                <a:gd name="T30" fmla="*/ 1 w 175"/>
                <a:gd name="T31" fmla="*/ 0 h 100"/>
                <a:gd name="T32" fmla="*/ 1 w 175"/>
                <a:gd name="T33" fmla="*/ 0 h 100"/>
                <a:gd name="T34" fmla="*/ 1 w 175"/>
                <a:gd name="T35" fmla="*/ 0 h 100"/>
                <a:gd name="T36" fmla="*/ 1 w 175"/>
                <a:gd name="T37" fmla="*/ 0 h 100"/>
                <a:gd name="T38" fmla="*/ 1 w 175"/>
                <a:gd name="T39" fmla="*/ 0 h 100"/>
                <a:gd name="T40" fmla="*/ 1 w 175"/>
                <a:gd name="T41" fmla="*/ 0 h 100"/>
                <a:gd name="T42" fmla="*/ 0 w 175"/>
                <a:gd name="T43" fmla="*/ 0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00"/>
                <a:gd name="T68" fmla="*/ 175 w 175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68"/>
            <p:cNvSpPr>
              <a:spLocks/>
            </p:cNvSpPr>
            <p:nvPr/>
          </p:nvSpPr>
          <p:spPr bwMode="auto">
            <a:xfrm rot="5400000">
              <a:off x="2245" y="15330"/>
              <a:ext cx="91" cy="49"/>
            </a:xfrm>
            <a:custGeom>
              <a:avLst/>
              <a:gdLst>
                <a:gd name="T0" fmla="*/ 0 w 175"/>
                <a:gd name="T1" fmla="*/ 0 h 100"/>
                <a:gd name="T2" fmla="*/ 0 w 175"/>
                <a:gd name="T3" fmla="*/ 0 h 100"/>
                <a:gd name="T4" fmla="*/ 1 w 175"/>
                <a:gd name="T5" fmla="*/ 0 h 100"/>
                <a:gd name="T6" fmla="*/ 1 w 175"/>
                <a:gd name="T7" fmla="*/ 0 h 100"/>
                <a:gd name="T8" fmla="*/ 1 w 175"/>
                <a:gd name="T9" fmla="*/ 0 h 100"/>
                <a:gd name="T10" fmla="*/ 1 w 175"/>
                <a:gd name="T11" fmla="*/ 0 h 100"/>
                <a:gd name="T12" fmla="*/ 1 w 175"/>
                <a:gd name="T13" fmla="*/ 0 h 100"/>
                <a:gd name="T14" fmla="*/ 1 w 175"/>
                <a:gd name="T15" fmla="*/ 0 h 100"/>
                <a:gd name="T16" fmla="*/ 1 w 175"/>
                <a:gd name="T17" fmla="*/ 0 h 100"/>
                <a:gd name="T18" fmla="*/ 1 w 175"/>
                <a:gd name="T19" fmla="*/ 0 h 100"/>
                <a:gd name="T20" fmla="*/ 1 w 175"/>
                <a:gd name="T21" fmla="*/ 0 h 100"/>
                <a:gd name="T22" fmla="*/ 1 w 175"/>
                <a:gd name="T23" fmla="*/ 0 h 100"/>
                <a:gd name="T24" fmla="*/ 1 w 175"/>
                <a:gd name="T25" fmla="*/ 0 h 100"/>
                <a:gd name="T26" fmla="*/ 1 w 175"/>
                <a:gd name="T27" fmla="*/ 0 h 100"/>
                <a:gd name="T28" fmla="*/ 1 w 175"/>
                <a:gd name="T29" fmla="*/ 0 h 100"/>
                <a:gd name="T30" fmla="*/ 1 w 175"/>
                <a:gd name="T31" fmla="*/ 0 h 100"/>
                <a:gd name="T32" fmla="*/ 1 w 175"/>
                <a:gd name="T33" fmla="*/ 0 h 100"/>
                <a:gd name="T34" fmla="*/ 1 w 175"/>
                <a:gd name="T35" fmla="*/ 0 h 100"/>
                <a:gd name="T36" fmla="*/ 1 w 175"/>
                <a:gd name="T37" fmla="*/ 0 h 100"/>
                <a:gd name="T38" fmla="*/ 1 w 175"/>
                <a:gd name="T39" fmla="*/ 0 h 100"/>
                <a:gd name="T40" fmla="*/ 1 w 175"/>
                <a:gd name="T41" fmla="*/ 0 h 100"/>
                <a:gd name="T42" fmla="*/ 0 w 175"/>
                <a:gd name="T43" fmla="*/ 0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00"/>
                <a:gd name="T68" fmla="*/ 175 w 175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69"/>
            <p:cNvSpPr>
              <a:spLocks/>
            </p:cNvSpPr>
            <p:nvPr/>
          </p:nvSpPr>
          <p:spPr bwMode="auto">
            <a:xfrm rot="5400000">
              <a:off x="2277" y="14653"/>
              <a:ext cx="24" cy="42"/>
            </a:xfrm>
            <a:custGeom>
              <a:avLst/>
              <a:gdLst>
                <a:gd name="T0" fmla="*/ 0 w 48"/>
                <a:gd name="T1" fmla="*/ 0 h 87"/>
                <a:gd name="T2" fmla="*/ 1 w 48"/>
                <a:gd name="T3" fmla="*/ 0 h 87"/>
                <a:gd name="T4" fmla="*/ 1 w 48"/>
                <a:gd name="T5" fmla="*/ 0 h 87"/>
                <a:gd name="T6" fmla="*/ 1 w 48"/>
                <a:gd name="T7" fmla="*/ 0 h 87"/>
                <a:gd name="T8" fmla="*/ 0 w 48"/>
                <a:gd name="T9" fmla="*/ 0 h 87"/>
                <a:gd name="T10" fmla="*/ 0 w 48"/>
                <a:gd name="T11" fmla="*/ 0 h 87"/>
                <a:gd name="T12" fmla="*/ 0 w 48"/>
                <a:gd name="T13" fmla="*/ 0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87"/>
                <a:gd name="T26" fmla="*/ 48 w 48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0"/>
            <p:cNvSpPr>
              <a:spLocks/>
            </p:cNvSpPr>
            <p:nvPr/>
          </p:nvSpPr>
          <p:spPr bwMode="auto">
            <a:xfrm rot="5400000">
              <a:off x="2279" y="15167"/>
              <a:ext cx="68" cy="80"/>
            </a:xfrm>
            <a:custGeom>
              <a:avLst/>
              <a:gdLst>
                <a:gd name="T0" fmla="*/ 0 w 129"/>
                <a:gd name="T1" fmla="*/ 0 h 161"/>
                <a:gd name="T2" fmla="*/ 0 w 129"/>
                <a:gd name="T3" fmla="*/ 0 h 161"/>
                <a:gd name="T4" fmla="*/ 0 w 129"/>
                <a:gd name="T5" fmla="*/ 0 h 161"/>
                <a:gd name="T6" fmla="*/ 0 w 129"/>
                <a:gd name="T7" fmla="*/ 0 h 161"/>
                <a:gd name="T8" fmla="*/ 1 w 129"/>
                <a:gd name="T9" fmla="*/ 0 h 161"/>
                <a:gd name="T10" fmla="*/ 1 w 129"/>
                <a:gd name="T11" fmla="*/ 0 h 161"/>
                <a:gd name="T12" fmla="*/ 1 w 129"/>
                <a:gd name="T13" fmla="*/ 0 h 161"/>
                <a:gd name="T14" fmla="*/ 1 w 129"/>
                <a:gd name="T15" fmla="*/ 0 h 161"/>
                <a:gd name="T16" fmla="*/ 1 w 129"/>
                <a:gd name="T17" fmla="*/ 0 h 161"/>
                <a:gd name="T18" fmla="*/ 1 w 129"/>
                <a:gd name="T19" fmla="*/ 0 h 161"/>
                <a:gd name="T20" fmla="*/ 1 w 129"/>
                <a:gd name="T21" fmla="*/ 0 h 161"/>
                <a:gd name="T22" fmla="*/ 1 w 129"/>
                <a:gd name="T23" fmla="*/ 0 h 161"/>
                <a:gd name="T24" fmla="*/ 1 w 129"/>
                <a:gd name="T25" fmla="*/ 0 h 161"/>
                <a:gd name="T26" fmla="*/ 1 w 129"/>
                <a:gd name="T27" fmla="*/ 0 h 161"/>
                <a:gd name="T28" fmla="*/ 1 w 129"/>
                <a:gd name="T29" fmla="*/ 0 h 161"/>
                <a:gd name="T30" fmla="*/ 1 w 129"/>
                <a:gd name="T31" fmla="*/ 0 h 161"/>
                <a:gd name="T32" fmla="*/ 1 w 129"/>
                <a:gd name="T33" fmla="*/ 0 h 161"/>
                <a:gd name="T34" fmla="*/ 1 w 129"/>
                <a:gd name="T35" fmla="*/ 0 h 161"/>
                <a:gd name="T36" fmla="*/ 1 w 129"/>
                <a:gd name="T37" fmla="*/ 0 h 161"/>
                <a:gd name="T38" fmla="*/ 1 w 129"/>
                <a:gd name="T39" fmla="*/ 0 h 161"/>
                <a:gd name="T40" fmla="*/ 1 w 129"/>
                <a:gd name="T41" fmla="*/ 0 h 161"/>
                <a:gd name="T42" fmla="*/ 1 w 129"/>
                <a:gd name="T43" fmla="*/ 0 h 161"/>
                <a:gd name="T44" fmla="*/ 0 w 129"/>
                <a:gd name="T45" fmla="*/ 0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61"/>
                <a:gd name="T71" fmla="*/ 129 w 129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1"/>
            <p:cNvSpPr>
              <a:spLocks/>
            </p:cNvSpPr>
            <p:nvPr/>
          </p:nvSpPr>
          <p:spPr bwMode="auto">
            <a:xfrm rot="5400000">
              <a:off x="2279" y="15167"/>
              <a:ext cx="68" cy="80"/>
            </a:xfrm>
            <a:custGeom>
              <a:avLst/>
              <a:gdLst>
                <a:gd name="T0" fmla="*/ 0 w 129"/>
                <a:gd name="T1" fmla="*/ 0 h 161"/>
                <a:gd name="T2" fmla="*/ 0 w 129"/>
                <a:gd name="T3" fmla="*/ 0 h 161"/>
                <a:gd name="T4" fmla="*/ 0 w 129"/>
                <a:gd name="T5" fmla="*/ 0 h 161"/>
                <a:gd name="T6" fmla="*/ 0 w 129"/>
                <a:gd name="T7" fmla="*/ 0 h 161"/>
                <a:gd name="T8" fmla="*/ 1 w 129"/>
                <a:gd name="T9" fmla="*/ 0 h 161"/>
                <a:gd name="T10" fmla="*/ 1 w 129"/>
                <a:gd name="T11" fmla="*/ 0 h 161"/>
                <a:gd name="T12" fmla="*/ 1 w 129"/>
                <a:gd name="T13" fmla="*/ 0 h 161"/>
                <a:gd name="T14" fmla="*/ 1 w 129"/>
                <a:gd name="T15" fmla="*/ 0 h 161"/>
                <a:gd name="T16" fmla="*/ 1 w 129"/>
                <a:gd name="T17" fmla="*/ 0 h 161"/>
                <a:gd name="T18" fmla="*/ 1 w 129"/>
                <a:gd name="T19" fmla="*/ 0 h 161"/>
                <a:gd name="T20" fmla="*/ 1 w 129"/>
                <a:gd name="T21" fmla="*/ 0 h 161"/>
                <a:gd name="T22" fmla="*/ 1 w 129"/>
                <a:gd name="T23" fmla="*/ 0 h 161"/>
                <a:gd name="T24" fmla="*/ 1 w 129"/>
                <a:gd name="T25" fmla="*/ 0 h 161"/>
                <a:gd name="T26" fmla="*/ 1 w 129"/>
                <a:gd name="T27" fmla="*/ 0 h 161"/>
                <a:gd name="T28" fmla="*/ 1 w 129"/>
                <a:gd name="T29" fmla="*/ 0 h 161"/>
                <a:gd name="T30" fmla="*/ 1 w 129"/>
                <a:gd name="T31" fmla="*/ 0 h 161"/>
                <a:gd name="T32" fmla="*/ 1 w 129"/>
                <a:gd name="T33" fmla="*/ 0 h 161"/>
                <a:gd name="T34" fmla="*/ 1 w 129"/>
                <a:gd name="T35" fmla="*/ 0 h 161"/>
                <a:gd name="T36" fmla="*/ 1 w 129"/>
                <a:gd name="T37" fmla="*/ 0 h 161"/>
                <a:gd name="T38" fmla="*/ 1 w 129"/>
                <a:gd name="T39" fmla="*/ 0 h 161"/>
                <a:gd name="T40" fmla="*/ 1 w 129"/>
                <a:gd name="T41" fmla="*/ 0 h 161"/>
                <a:gd name="T42" fmla="*/ 1 w 129"/>
                <a:gd name="T43" fmla="*/ 0 h 161"/>
                <a:gd name="T44" fmla="*/ 1 w 129"/>
                <a:gd name="T45" fmla="*/ 0 h 161"/>
                <a:gd name="T46" fmla="*/ 0 w 129"/>
                <a:gd name="T47" fmla="*/ 0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161"/>
                <a:gd name="T74" fmla="*/ 129 w 129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2"/>
            <p:cNvSpPr>
              <a:spLocks/>
            </p:cNvSpPr>
            <p:nvPr/>
          </p:nvSpPr>
          <p:spPr bwMode="auto">
            <a:xfrm rot="5400000">
              <a:off x="2245" y="14612"/>
              <a:ext cx="456" cy="384"/>
            </a:xfrm>
            <a:custGeom>
              <a:avLst/>
              <a:gdLst>
                <a:gd name="T0" fmla="*/ 0 w 866"/>
                <a:gd name="T1" fmla="*/ 1 h 768"/>
                <a:gd name="T2" fmla="*/ 1 w 866"/>
                <a:gd name="T3" fmla="*/ 1 h 768"/>
                <a:gd name="T4" fmla="*/ 1 w 866"/>
                <a:gd name="T5" fmla="*/ 1 h 768"/>
                <a:gd name="T6" fmla="*/ 1 w 866"/>
                <a:gd name="T7" fmla="*/ 1 h 768"/>
                <a:gd name="T8" fmla="*/ 1 w 866"/>
                <a:gd name="T9" fmla="*/ 1 h 768"/>
                <a:gd name="T10" fmla="*/ 1 w 866"/>
                <a:gd name="T11" fmla="*/ 1 h 768"/>
                <a:gd name="T12" fmla="*/ 1 w 866"/>
                <a:gd name="T13" fmla="*/ 1 h 768"/>
                <a:gd name="T14" fmla="*/ 1 w 866"/>
                <a:gd name="T15" fmla="*/ 1 h 768"/>
                <a:gd name="T16" fmla="*/ 1 w 866"/>
                <a:gd name="T17" fmla="*/ 1 h 768"/>
                <a:gd name="T18" fmla="*/ 1 w 866"/>
                <a:gd name="T19" fmla="*/ 1 h 768"/>
                <a:gd name="T20" fmla="*/ 1 w 866"/>
                <a:gd name="T21" fmla="*/ 1 h 768"/>
                <a:gd name="T22" fmla="*/ 1 w 866"/>
                <a:gd name="T23" fmla="*/ 1 h 768"/>
                <a:gd name="T24" fmla="*/ 1 w 866"/>
                <a:gd name="T25" fmla="*/ 1 h 768"/>
                <a:gd name="T26" fmla="*/ 1 w 866"/>
                <a:gd name="T27" fmla="*/ 0 h 768"/>
                <a:gd name="T28" fmla="*/ 1 w 866"/>
                <a:gd name="T29" fmla="*/ 1 h 768"/>
                <a:gd name="T30" fmla="*/ 1 w 866"/>
                <a:gd name="T31" fmla="*/ 1 h 768"/>
                <a:gd name="T32" fmla="*/ 1 w 866"/>
                <a:gd name="T33" fmla="*/ 1 h 768"/>
                <a:gd name="T34" fmla="*/ 1 w 866"/>
                <a:gd name="T35" fmla="*/ 1 h 768"/>
                <a:gd name="T36" fmla="*/ 1 w 866"/>
                <a:gd name="T37" fmla="*/ 1 h 768"/>
                <a:gd name="T38" fmla="*/ 1 w 866"/>
                <a:gd name="T39" fmla="*/ 1 h 768"/>
                <a:gd name="T40" fmla="*/ 1 w 866"/>
                <a:gd name="T41" fmla="*/ 1 h 768"/>
                <a:gd name="T42" fmla="*/ 1 w 866"/>
                <a:gd name="T43" fmla="*/ 1 h 768"/>
                <a:gd name="T44" fmla="*/ 1 w 866"/>
                <a:gd name="T45" fmla="*/ 1 h 768"/>
                <a:gd name="T46" fmla="*/ 1 w 866"/>
                <a:gd name="T47" fmla="*/ 1 h 768"/>
                <a:gd name="T48" fmla="*/ 1 w 866"/>
                <a:gd name="T49" fmla="*/ 1 h 768"/>
                <a:gd name="T50" fmla="*/ 1 w 866"/>
                <a:gd name="T51" fmla="*/ 1 h 768"/>
                <a:gd name="T52" fmla="*/ 1 w 866"/>
                <a:gd name="T53" fmla="*/ 1 h 768"/>
                <a:gd name="T54" fmla="*/ 1 w 866"/>
                <a:gd name="T55" fmla="*/ 1 h 768"/>
                <a:gd name="T56" fmla="*/ 1 w 866"/>
                <a:gd name="T57" fmla="*/ 1 h 768"/>
                <a:gd name="T58" fmla="*/ 1 w 866"/>
                <a:gd name="T59" fmla="*/ 1 h 768"/>
                <a:gd name="T60" fmla="*/ 1 w 866"/>
                <a:gd name="T61" fmla="*/ 1 h 768"/>
                <a:gd name="T62" fmla="*/ 1 w 866"/>
                <a:gd name="T63" fmla="*/ 1 h 768"/>
                <a:gd name="T64" fmla="*/ 1 w 866"/>
                <a:gd name="T65" fmla="*/ 1 h 768"/>
                <a:gd name="T66" fmla="*/ 1 w 866"/>
                <a:gd name="T67" fmla="*/ 1 h 768"/>
                <a:gd name="T68" fmla="*/ 1 w 866"/>
                <a:gd name="T69" fmla="*/ 1 h 768"/>
                <a:gd name="T70" fmla="*/ 1 w 866"/>
                <a:gd name="T71" fmla="*/ 1 h 768"/>
                <a:gd name="T72" fmla="*/ 1 w 866"/>
                <a:gd name="T73" fmla="*/ 1 h 768"/>
                <a:gd name="T74" fmla="*/ 1 w 866"/>
                <a:gd name="T75" fmla="*/ 1 h 768"/>
                <a:gd name="T76" fmla="*/ 1 w 866"/>
                <a:gd name="T77" fmla="*/ 1 h 768"/>
                <a:gd name="T78" fmla="*/ 1 w 866"/>
                <a:gd name="T79" fmla="*/ 1 h 768"/>
                <a:gd name="T80" fmla="*/ 1 w 866"/>
                <a:gd name="T81" fmla="*/ 1 h 768"/>
                <a:gd name="T82" fmla="*/ 1 w 866"/>
                <a:gd name="T83" fmla="*/ 1 h 768"/>
                <a:gd name="T84" fmla="*/ 1 w 866"/>
                <a:gd name="T85" fmla="*/ 1 h 768"/>
                <a:gd name="T86" fmla="*/ 1 w 866"/>
                <a:gd name="T87" fmla="*/ 1 h 768"/>
                <a:gd name="T88" fmla="*/ 1 w 866"/>
                <a:gd name="T89" fmla="*/ 1 h 768"/>
                <a:gd name="T90" fmla="*/ 1 w 866"/>
                <a:gd name="T91" fmla="*/ 1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6"/>
                <a:gd name="T139" fmla="*/ 0 h 768"/>
                <a:gd name="T140" fmla="*/ 866 w 866"/>
                <a:gd name="T141" fmla="*/ 768 h 7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3"/>
            <p:cNvSpPr>
              <a:spLocks/>
            </p:cNvSpPr>
            <p:nvPr/>
          </p:nvSpPr>
          <p:spPr bwMode="auto">
            <a:xfrm rot="5400000">
              <a:off x="2306" y="15212"/>
              <a:ext cx="8" cy="0"/>
            </a:xfrm>
            <a:custGeom>
              <a:avLst/>
              <a:gdLst>
                <a:gd name="T0" fmla="*/ 0 w 17"/>
                <a:gd name="T1" fmla="*/ 0 w 17"/>
                <a:gd name="T2" fmla="*/ 0 w 17"/>
                <a:gd name="T3" fmla="*/ 0 60000 65536"/>
                <a:gd name="T4" fmla="*/ 0 60000 65536"/>
                <a:gd name="T5" fmla="*/ 0 60000 65536"/>
                <a:gd name="T6" fmla="*/ 0 w 17"/>
                <a:gd name="T7" fmla="*/ 17 w 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4"/>
            <p:cNvSpPr>
              <a:spLocks/>
            </p:cNvSpPr>
            <p:nvPr/>
          </p:nvSpPr>
          <p:spPr bwMode="auto">
            <a:xfrm rot="5400000">
              <a:off x="2306" y="15212"/>
              <a:ext cx="8" cy="0"/>
            </a:xfrm>
            <a:custGeom>
              <a:avLst/>
              <a:gdLst>
                <a:gd name="T0" fmla="*/ 0 w 17"/>
                <a:gd name="T1" fmla="*/ 0 w 17"/>
                <a:gd name="T2" fmla="*/ 0 w 17"/>
                <a:gd name="T3" fmla="*/ 0 w 17"/>
                <a:gd name="T4" fmla="*/ 0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17 w 17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5"/>
            <p:cNvSpPr>
              <a:spLocks/>
            </p:cNvSpPr>
            <p:nvPr/>
          </p:nvSpPr>
          <p:spPr bwMode="auto">
            <a:xfrm rot="5400000">
              <a:off x="2306" y="15341"/>
              <a:ext cx="86" cy="52"/>
            </a:xfrm>
            <a:custGeom>
              <a:avLst/>
              <a:gdLst>
                <a:gd name="T0" fmla="*/ 0 w 161"/>
                <a:gd name="T1" fmla="*/ 1 h 102"/>
                <a:gd name="T2" fmla="*/ 1 w 161"/>
                <a:gd name="T3" fmla="*/ 1 h 102"/>
                <a:gd name="T4" fmla="*/ 1 w 161"/>
                <a:gd name="T5" fmla="*/ 0 h 102"/>
                <a:gd name="T6" fmla="*/ 1 w 161"/>
                <a:gd name="T7" fmla="*/ 1 h 102"/>
                <a:gd name="T8" fmla="*/ 1 w 161"/>
                <a:gd name="T9" fmla="*/ 1 h 102"/>
                <a:gd name="T10" fmla="*/ 1 w 161"/>
                <a:gd name="T11" fmla="*/ 1 h 102"/>
                <a:gd name="T12" fmla="*/ 1 w 161"/>
                <a:gd name="T13" fmla="*/ 1 h 102"/>
                <a:gd name="T14" fmla="*/ 1 w 161"/>
                <a:gd name="T15" fmla="*/ 1 h 102"/>
                <a:gd name="T16" fmla="*/ 1 w 161"/>
                <a:gd name="T17" fmla="*/ 1 h 102"/>
                <a:gd name="T18" fmla="*/ 0 w 161"/>
                <a:gd name="T19" fmla="*/ 1 h 102"/>
                <a:gd name="T20" fmla="*/ 0 w 161"/>
                <a:gd name="T21" fmla="*/ 1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"/>
                <a:gd name="T34" fmla="*/ 0 h 102"/>
                <a:gd name="T35" fmla="*/ 161 w 161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6"/>
            <p:cNvSpPr>
              <a:spLocks/>
            </p:cNvSpPr>
            <p:nvPr/>
          </p:nvSpPr>
          <p:spPr bwMode="auto">
            <a:xfrm rot="5400000">
              <a:off x="2306" y="15341"/>
              <a:ext cx="86" cy="52"/>
            </a:xfrm>
            <a:custGeom>
              <a:avLst/>
              <a:gdLst>
                <a:gd name="T0" fmla="*/ 0 w 161"/>
                <a:gd name="T1" fmla="*/ 1 h 102"/>
                <a:gd name="T2" fmla="*/ 1 w 161"/>
                <a:gd name="T3" fmla="*/ 1 h 102"/>
                <a:gd name="T4" fmla="*/ 1 w 161"/>
                <a:gd name="T5" fmla="*/ 0 h 102"/>
                <a:gd name="T6" fmla="*/ 1 w 161"/>
                <a:gd name="T7" fmla="*/ 1 h 102"/>
                <a:gd name="T8" fmla="*/ 1 w 161"/>
                <a:gd name="T9" fmla="*/ 1 h 102"/>
                <a:gd name="T10" fmla="*/ 1 w 161"/>
                <a:gd name="T11" fmla="*/ 1 h 102"/>
                <a:gd name="T12" fmla="*/ 1 w 161"/>
                <a:gd name="T13" fmla="*/ 1 h 102"/>
                <a:gd name="T14" fmla="*/ 1 w 161"/>
                <a:gd name="T15" fmla="*/ 1 h 102"/>
                <a:gd name="T16" fmla="*/ 1 w 161"/>
                <a:gd name="T17" fmla="*/ 1 h 102"/>
                <a:gd name="T18" fmla="*/ 0 w 161"/>
                <a:gd name="T19" fmla="*/ 1 h 102"/>
                <a:gd name="T20" fmla="*/ 0 w 161"/>
                <a:gd name="T21" fmla="*/ 1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"/>
                <a:gd name="T34" fmla="*/ 0 h 102"/>
                <a:gd name="T35" fmla="*/ 161 w 161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7"/>
            <p:cNvSpPr>
              <a:spLocks/>
            </p:cNvSpPr>
            <p:nvPr/>
          </p:nvSpPr>
          <p:spPr bwMode="auto">
            <a:xfrm rot="5400000">
              <a:off x="2351" y="14832"/>
              <a:ext cx="9" cy="38"/>
            </a:xfrm>
            <a:custGeom>
              <a:avLst/>
              <a:gdLst>
                <a:gd name="T0" fmla="*/ 0 w 15"/>
                <a:gd name="T1" fmla="*/ 0 h 73"/>
                <a:gd name="T2" fmla="*/ 1 w 15"/>
                <a:gd name="T3" fmla="*/ 1 h 73"/>
                <a:gd name="T4" fmla="*/ 1 w 15"/>
                <a:gd name="T5" fmla="*/ 1 h 73"/>
                <a:gd name="T6" fmla="*/ 1 w 15"/>
                <a:gd name="T7" fmla="*/ 1 h 73"/>
                <a:gd name="T8" fmla="*/ 0 w 15"/>
                <a:gd name="T9" fmla="*/ 1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3"/>
                <a:gd name="T20" fmla="*/ 15 w 15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78"/>
            <p:cNvSpPr>
              <a:spLocks/>
            </p:cNvSpPr>
            <p:nvPr/>
          </p:nvSpPr>
          <p:spPr bwMode="auto">
            <a:xfrm rot="5400000">
              <a:off x="2334" y="15191"/>
              <a:ext cx="93" cy="43"/>
            </a:xfrm>
            <a:custGeom>
              <a:avLst/>
              <a:gdLst>
                <a:gd name="T0" fmla="*/ 0 w 175"/>
                <a:gd name="T1" fmla="*/ 0 h 87"/>
                <a:gd name="T2" fmla="*/ 0 w 175"/>
                <a:gd name="T3" fmla="*/ 0 h 87"/>
                <a:gd name="T4" fmla="*/ 1 w 175"/>
                <a:gd name="T5" fmla="*/ 0 h 87"/>
                <a:gd name="T6" fmla="*/ 1 w 175"/>
                <a:gd name="T7" fmla="*/ 0 h 87"/>
                <a:gd name="T8" fmla="*/ 1 w 175"/>
                <a:gd name="T9" fmla="*/ 0 h 87"/>
                <a:gd name="T10" fmla="*/ 1 w 175"/>
                <a:gd name="T11" fmla="*/ 0 h 87"/>
                <a:gd name="T12" fmla="*/ 1 w 175"/>
                <a:gd name="T13" fmla="*/ 0 h 87"/>
                <a:gd name="T14" fmla="*/ 1 w 175"/>
                <a:gd name="T15" fmla="*/ 0 h 87"/>
                <a:gd name="T16" fmla="*/ 1 w 175"/>
                <a:gd name="T17" fmla="*/ 0 h 87"/>
                <a:gd name="T18" fmla="*/ 1 w 175"/>
                <a:gd name="T19" fmla="*/ 0 h 87"/>
                <a:gd name="T20" fmla="*/ 1 w 175"/>
                <a:gd name="T21" fmla="*/ 0 h 87"/>
                <a:gd name="T22" fmla="*/ 1 w 175"/>
                <a:gd name="T23" fmla="*/ 0 h 87"/>
                <a:gd name="T24" fmla="*/ 1 w 175"/>
                <a:gd name="T25" fmla="*/ 0 h 87"/>
                <a:gd name="T26" fmla="*/ 1 w 175"/>
                <a:gd name="T27" fmla="*/ 0 h 87"/>
                <a:gd name="T28" fmla="*/ 1 w 175"/>
                <a:gd name="T29" fmla="*/ 0 h 87"/>
                <a:gd name="T30" fmla="*/ 1 w 175"/>
                <a:gd name="T31" fmla="*/ 0 h 87"/>
                <a:gd name="T32" fmla="*/ 1 w 175"/>
                <a:gd name="T33" fmla="*/ 0 h 87"/>
                <a:gd name="T34" fmla="*/ 1 w 175"/>
                <a:gd name="T35" fmla="*/ 0 h 87"/>
                <a:gd name="T36" fmla="*/ 1 w 175"/>
                <a:gd name="T37" fmla="*/ 0 h 87"/>
                <a:gd name="T38" fmla="*/ 1 w 175"/>
                <a:gd name="T39" fmla="*/ 0 h 87"/>
                <a:gd name="T40" fmla="*/ 0 w 175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87"/>
                <a:gd name="T65" fmla="*/ 175 w 17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79"/>
            <p:cNvSpPr>
              <a:spLocks/>
            </p:cNvSpPr>
            <p:nvPr/>
          </p:nvSpPr>
          <p:spPr bwMode="auto">
            <a:xfrm rot="5400000">
              <a:off x="2334" y="15191"/>
              <a:ext cx="93" cy="43"/>
            </a:xfrm>
            <a:custGeom>
              <a:avLst/>
              <a:gdLst>
                <a:gd name="T0" fmla="*/ 0 w 175"/>
                <a:gd name="T1" fmla="*/ 0 h 87"/>
                <a:gd name="T2" fmla="*/ 0 w 175"/>
                <a:gd name="T3" fmla="*/ 0 h 87"/>
                <a:gd name="T4" fmla="*/ 1 w 175"/>
                <a:gd name="T5" fmla="*/ 0 h 87"/>
                <a:gd name="T6" fmla="*/ 1 w 175"/>
                <a:gd name="T7" fmla="*/ 0 h 87"/>
                <a:gd name="T8" fmla="*/ 1 w 175"/>
                <a:gd name="T9" fmla="*/ 0 h 87"/>
                <a:gd name="T10" fmla="*/ 1 w 175"/>
                <a:gd name="T11" fmla="*/ 0 h 87"/>
                <a:gd name="T12" fmla="*/ 1 w 175"/>
                <a:gd name="T13" fmla="*/ 0 h 87"/>
                <a:gd name="T14" fmla="*/ 1 w 175"/>
                <a:gd name="T15" fmla="*/ 0 h 87"/>
                <a:gd name="T16" fmla="*/ 1 w 175"/>
                <a:gd name="T17" fmla="*/ 0 h 87"/>
                <a:gd name="T18" fmla="*/ 1 w 175"/>
                <a:gd name="T19" fmla="*/ 0 h 87"/>
                <a:gd name="T20" fmla="*/ 1 w 175"/>
                <a:gd name="T21" fmla="*/ 0 h 87"/>
                <a:gd name="T22" fmla="*/ 1 w 175"/>
                <a:gd name="T23" fmla="*/ 0 h 87"/>
                <a:gd name="T24" fmla="*/ 1 w 175"/>
                <a:gd name="T25" fmla="*/ 0 h 87"/>
                <a:gd name="T26" fmla="*/ 1 w 175"/>
                <a:gd name="T27" fmla="*/ 0 h 87"/>
                <a:gd name="T28" fmla="*/ 1 w 175"/>
                <a:gd name="T29" fmla="*/ 0 h 87"/>
                <a:gd name="T30" fmla="*/ 1 w 175"/>
                <a:gd name="T31" fmla="*/ 0 h 87"/>
                <a:gd name="T32" fmla="*/ 1 w 175"/>
                <a:gd name="T33" fmla="*/ 0 h 87"/>
                <a:gd name="T34" fmla="*/ 1 w 175"/>
                <a:gd name="T35" fmla="*/ 0 h 87"/>
                <a:gd name="T36" fmla="*/ 1 w 175"/>
                <a:gd name="T37" fmla="*/ 0 h 87"/>
                <a:gd name="T38" fmla="*/ 1 w 175"/>
                <a:gd name="T39" fmla="*/ 0 h 87"/>
                <a:gd name="T40" fmla="*/ 1 w 175"/>
                <a:gd name="T41" fmla="*/ 0 h 87"/>
                <a:gd name="T42" fmla="*/ 1 w 175"/>
                <a:gd name="T43" fmla="*/ 0 h 87"/>
                <a:gd name="T44" fmla="*/ 0 w 175"/>
                <a:gd name="T45" fmla="*/ 0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87"/>
                <a:gd name="T71" fmla="*/ 175 w 175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0"/>
            <p:cNvSpPr>
              <a:spLocks/>
            </p:cNvSpPr>
            <p:nvPr/>
          </p:nvSpPr>
          <p:spPr bwMode="auto">
            <a:xfrm rot="5400000">
              <a:off x="2379" y="1545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1"/>
            <p:cNvSpPr>
              <a:spLocks/>
            </p:cNvSpPr>
            <p:nvPr/>
          </p:nvSpPr>
          <p:spPr bwMode="auto">
            <a:xfrm rot="5400000">
              <a:off x="2403" y="15232"/>
              <a:ext cx="59" cy="44"/>
            </a:xfrm>
            <a:custGeom>
              <a:avLst/>
              <a:gdLst>
                <a:gd name="T0" fmla="*/ 0 w 112"/>
                <a:gd name="T1" fmla="*/ 1 h 87"/>
                <a:gd name="T2" fmla="*/ 0 w 112"/>
                <a:gd name="T3" fmla="*/ 1 h 87"/>
                <a:gd name="T4" fmla="*/ 1 w 112"/>
                <a:gd name="T5" fmla="*/ 0 h 87"/>
                <a:gd name="T6" fmla="*/ 1 w 112"/>
                <a:gd name="T7" fmla="*/ 0 h 87"/>
                <a:gd name="T8" fmla="*/ 1 w 112"/>
                <a:gd name="T9" fmla="*/ 1 h 87"/>
                <a:gd name="T10" fmla="*/ 1 w 112"/>
                <a:gd name="T11" fmla="*/ 1 h 87"/>
                <a:gd name="T12" fmla="*/ 1 w 112"/>
                <a:gd name="T13" fmla="*/ 1 h 87"/>
                <a:gd name="T14" fmla="*/ 1 w 112"/>
                <a:gd name="T15" fmla="*/ 1 h 87"/>
                <a:gd name="T16" fmla="*/ 1 w 112"/>
                <a:gd name="T17" fmla="*/ 1 h 87"/>
                <a:gd name="T18" fmla="*/ 1 w 112"/>
                <a:gd name="T19" fmla="*/ 1 h 87"/>
                <a:gd name="T20" fmla="*/ 1 w 112"/>
                <a:gd name="T21" fmla="*/ 1 h 87"/>
                <a:gd name="T22" fmla="*/ 1 w 112"/>
                <a:gd name="T23" fmla="*/ 1 h 87"/>
                <a:gd name="T24" fmla="*/ 1 w 112"/>
                <a:gd name="T25" fmla="*/ 1 h 87"/>
                <a:gd name="T26" fmla="*/ 1 w 112"/>
                <a:gd name="T27" fmla="*/ 1 h 87"/>
                <a:gd name="T28" fmla="*/ 1 w 112"/>
                <a:gd name="T29" fmla="*/ 1 h 87"/>
                <a:gd name="T30" fmla="*/ 1 w 112"/>
                <a:gd name="T31" fmla="*/ 1 h 87"/>
                <a:gd name="T32" fmla="*/ 1 w 112"/>
                <a:gd name="T33" fmla="*/ 1 h 87"/>
                <a:gd name="T34" fmla="*/ 1 w 112"/>
                <a:gd name="T35" fmla="*/ 1 h 87"/>
                <a:gd name="T36" fmla="*/ 0 w 112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87"/>
                <a:gd name="T59" fmla="*/ 112 w 112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2"/>
            <p:cNvSpPr>
              <a:spLocks/>
            </p:cNvSpPr>
            <p:nvPr/>
          </p:nvSpPr>
          <p:spPr bwMode="auto">
            <a:xfrm rot="5400000">
              <a:off x="2403" y="15232"/>
              <a:ext cx="59" cy="44"/>
            </a:xfrm>
            <a:custGeom>
              <a:avLst/>
              <a:gdLst>
                <a:gd name="T0" fmla="*/ 0 w 112"/>
                <a:gd name="T1" fmla="*/ 1 h 87"/>
                <a:gd name="T2" fmla="*/ 0 w 112"/>
                <a:gd name="T3" fmla="*/ 1 h 87"/>
                <a:gd name="T4" fmla="*/ 1 w 112"/>
                <a:gd name="T5" fmla="*/ 0 h 87"/>
                <a:gd name="T6" fmla="*/ 1 w 112"/>
                <a:gd name="T7" fmla="*/ 0 h 87"/>
                <a:gd name="T8" fmla="*/ 1 w 112"/>
                <a:gd name="T9" fmla="*/ 1 h 87"/>
                <a:gd name="T10" fmla="*/ 1 w 112"/>
                <a:gd name="T11" fmla="*/ 1 h 87"/>
                <a:gd name="T12" fmla="*/ 1 w 112"/>
                <a:gd name="T13" fmla="*/ 1 h 87"/>
                <a:gd name="T14" fmla="*/ 1 w 112"/>
                <a:gd name="T15" fmla="*/ 1 h 87"/>
                <a:gd name="T16" fmla="*/ 1 w 112"/>
                <a:gd name="T17" fmla="*/ 1 h 87"/>
                <a:gd name="T18" fmla="*/ 1 w 112"/>
                <a:gd name="T19" fmla="*/ 1 h 87"/>
                <a:gd name="T20" fmla="*/ 1 w 112"/>
                <a:gd name="T21" fmla="*/ 1 h 87"/>
                <a:gd name="T22" fmla="*/ 1 w 112"/>
                <a:gd name="T23" fmla="*/ 1 h 87"/>
                <a:gd name="T24" fmla="*/ 1 w 112"/>
                <a:gd name="T25" fmla="*/ 1 h 87"/>
                <a:gd name="T26" fmla="*/ 1 w 112"/>
                <a:gd name="T27" fmla="*/ 1 h 87"/>
                <a:gd name="T28" fmla="*/ 1 w 112"/>
                <a:gd name="T29" fmla="*/ 1 h 87"/>
                <a:gd name="T30" fmla="*/ 1 w 112"/>
                <a:gd name="T31" fmla="*/ 1 h 87"/>
                <a:gd name="T32" fmla="*/ 1 w 112"/>
                <a:gd name="T33" fmla="*/ 1 h 87"/>
                <a:gd name="T34" fmla="*/ 1 w 112"/>
                <a:gd name="T35" fmla="*/ 1 h 87"/>
                <a:gd name="T36" fmla="*/ 0 w 112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87"/>
                <a:gd name="T59" fmla="*/ 112 w 112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3"/>
            <p:cNvSpPr>
              <a:spLocks/>
            </p:cNvSpPr>
            <p:nvPr/>
          </p:nvSpPr>
          <p:spPr bwMode="auto">
            <a:xfrm rot="5400000">
              <a:off x="2413" y="14937"/>
              <a:ext cx="25" cy="14"/>
            </a:xfrm>
            <a:custGeom>
              <a:avLst/>
              <a:gdLst>
                <a:gd name="T0" fmla="*/ 0 w 48"/>
                <a:gd name="T1" fmla="*/ 1 h 28"/>
                <a:gd name="T2" fmla="*/ 0 w 48"/>
                <a:gd name="T3" fmla="*/ 0 h 28"/>
                <a:gd name="T4" fmla="*/ 1 w 48"/>
                <a:gd name="T5" fmla="*/ 0 h 28"/>
                <a:gd name="T6" fmla="*/ 1 w 48"/>
                <a:gd name="T7" fmla="*/ 0 h 28"/>
                <a:gd name="T8" fmla="*/ 1 w 48"/>
                <a:gd name="T9" fmla="*/ 1 h 28"/>
                <a:gd name="T10" fmla="*/ 1 w 48"/>
                <a:gd name="T11" fmla="*/ 1 h 28"/>
                <a:gd name="T12" fmla="*/ 1 w 48"/>
                <a:gd name="T13" fmla="*/ 1 h 28"/>
                <a:gd name="T14" fmla="*/ 0 w 48"/>
                <a:gd name="T15" fmla="*/ 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28"/>
                <a:gd name="T26" fmla="*/ 48 w 4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4"/>
            <p:cNvSpPr>
              <a:spLocks/>
            </p:cNvSpPr>
            <p:nvPr/>
          </p:nvSpPr>
          <p:spPr bwMode="auto">
            <a:xfrm rot="5400000">
              <a:off x="2687" y="14801"/>
              <a:ext cx="456" cy="948"/>
            </a:xfrm>
            <a:custGeom>
              <a:avLst/>
              <a:gdLst>
                <a:gd name="T0" fmla="*/ 0 w 866"/>
                <a:gd name="T1" fmla="*/ 0 h 1897"/>
                <a:gd name="T2" fmla="*/ 1 w 866"/>
                <a:gd name="T3" fmla="*/ 0 h 1897"/>
                <a:gd name="T4" fmla="*/ 1 w 866"/>
                <a:gd name="T5" fmla="*/ 0 h 1897"/>
                <a:gd name="T6" fmla="*/ 1 w 866"/>
                <a:gd name="T7" fmla="*/ 0 h 1897"/>
                <a:gd name="T8" fmla="*/ 1 w 866"/>
                <a:gd name="T9" fmla="*/ 0 h 1897"/>
                <a:gd name="T10" fmla="*/ 1 w 866"/>
                <a:gd name="T11" fmla="*/ 0 h 1897"/>
                <a:gd name="T12" fmla="*/ 1 w 866"/>
                <a:gd name="T13" fmla="*/ 0 h 1897"/>
                <a:gd name="T14" fmla="*/ 1 w 866"/>
                <a:gd name="T15" fmla="*/ 0 h 1897"/>
                <a:gd name="T16" fmla="*/ 1 w 866"/>
                <a:gd name="T17" fmla="*/ 0 h 1897"/>
                <a:gd name="T18" fmla="*/ 1 w 866"/>
                <a:gd name="T19" fmla="*/ 0 h 1897"/>
                <a:gd name="T20" fmla="*/ 1 w 866"/>
                <a:gd name="T21" fmla="*/ 0 h 1897"/>
                <a:gd name="T22" fmla="*/ 1 w 866"/>
                <a:gd name="T23" fmla="*/ 0 h 1897"/>
                <a:gd name="T24" fmla="*/ 1 w 866"/>
                <a:gd name="T25" fmla="*/ 0 h 1897"/>
                <a:gd name="T26" fmla="*/ 1 w 866"/>
                <a:gd name="T27" fmla="*/ 0 h 1897"/>
                <a:gd name="T28" fmla="*/ 1 w 866"/>
                <a:gd name="T29" fmla="*/ 0 h 1897"/>
                <a:gd name="T30" fmla="*/ 1 w 866"/>
                <a:gd name="T31" fmla="*/ 0 h 1897"/>
                <a:gd name="T32" fmla="*/ 1 w 866"/>
                <a:gd name="T33" fmla="*/ 0 h 1897"/>
                <a:gd name="T34" fmla="*/ 1 w 866"/>
                <a:gd name="T35" fmla="*/ 0 h 1897"/>
                <a:gd name="T36" fmla="*/ 1 w 866"/>
                <a:gd name="T37" fmla="*/ 0 h 1897"/>
                <a:gd name="T38" fmla="*/ 1 w 866"/>
                <a:gd name="T39" fmla="*/ 0 h 1897"/>
                <a:gd name="T40" fmla="*/ 1 w 866"/>
                <a:gd name="T41" fmla="*/ 0 h 1897"/>
                <a:gd name="T42" fmla="*/ 1 w 866"/>
                <a:gd name="T43" fmla="*/ 0 h 1897"/>
                <a:gd name="T44" fmla="*/ 1 w 866"/>
                <a:gd name="T45" fmla="*/ 0 h 1897"/>
                <a:gd name="T46" fmla="*/ 1 w 866"/>
                <a:gd name="T47" fmla="*/ 0 h 1897"/>
                <a:gd name="T48" fmla="*/ 1 w 866"/>
                <a:gd name="T49" fmla="*/ 0 h 1897"/>
                <a:gd name="T50" fmla="*/ 1 w 866"/>
                <a:gd name="T51" fmla="*/ 0 h 1897"/>
                <a:gd name="T52" fmla="*/ 1 w 866"/>
                <a:gd name="T53" fmla="*/ 0 h 1897"/>
                <a:gd name="T54" fmla="*/ 1 w 866"/>
                <a:gd name="T55" fmla="*/ 0 h 1897"/>
                <a:gd name="T56" fmla="*/ 1 w 866"/>
                <a:gd name="T57" fmla="*/ 0 h 1897"/>
                <a:gd name="T58" fmla="*/ 1 w 866"/>
                <a:gd name="T59" fmla="*/ 0 h 1897"/>
                <a:gd name="T60" fmla="*/ 1 w 866"/>
                <a:gd name="T61" fmla="*/ 0 h 1897"/>
                <a:gd name="T62" fmla="*/ 1 w 866"/>
                <a:gd name="T63" fmla="*/ 0 h 1897"/>
                <a:gd name="T64" fmla="*/ 1 w 866"/>
                <a:gd name="T65" fmla="*/ 0 h 1897"/>
                <a:gd name="T66" fmla="*/ 1 w 866"/>
                <a:gd name="T67" fmla="*/ 0 h 1897"/>
                <a:gd name="T68" fmla="*/ 1 w 866"/>
                <a:gd name="T69" fmla="*/ 0 h 1897"/>
                <a:gd name="T70" fmla="*/ 0 w 866"/>
                <a:gd name="T71" fmla="*/ 0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6"/>
                <a:gd name="T109" fmla="*/ 0 h 1897"/>
                <a:gd name="T110" fmla="*/ 866 w 866"/>
                <a:gd name="T111" fmla="*/ 1897 h 18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5"/>
            <p:cNvSpPr>
              <a:spLocks/>
            </p:cNvSpPr>
            <p:nvPr/>
          </p:nvSpPr>
          <p:spPr bwMode="auto">
            <a:xfrm rot="5400000">
              <a:off x="2662" y="14691"/>
              <a:ext cx="562" cy="992"/>
            </a:xfrm>
            <a:custGeom>
              <a:avLst/>
              <a:gdLst>
                <a:gd name="T0" fmla="*/ 0 w 1073"/>
                <a:gd name="T1" fmla="*/ 1 h 1984"/>
                <a:gd name="T2" fmla="*/ 0 w 1073"/>
                <a:gd name="T3" fmla="*/ 1 h 1984"/>
                <a:gd name="T4" fmla="*/ 1 w 1073"/>
                <a:gd name="T5" fmla="*/ 1 h 1984"/>
                <a:gd name="T6" fmla="*/ 1 w 1073"/>
                <a:gd name="T7" fmla="*/ 1 h 1984"/>
                <a:gd name="T8" fmla="*/ 1 w 1073"/>
                <a:gd name="T9" fmla="*/ 1 h 1984"/>
                <a:gd name="T10" fmla="*/ 1 w 1073"/>
                <a:gd name="T11" fmla="*/ 1 h 1984"/>
                <a:gd name="T12" fmla="*/ 1 w 1073"/>
                <a:gd name="T13" fmla="*/ 1 h 1984"/>
                <a:gd name="T14" fmla="*/ 1 w 1073"/>
                <a:gd name="T15" fmla="*/ 1 h 1984"/>
                <a:gd name="T16" fmla="*/ 1 w 1073"/>
                <a:gd name="T17" fmla="*/ 1 h 1984"/>
                <a:gd name="T18" fmla="*/ 1 w 1073"/>
                <a:gd name="T19" fmla="*/ 1 h 1984"/>
                <a:gd name="T20" fmla="*/ 1 w 1073"/>
                <a:gd name="T21" fmla="*/ 1 h 1984"/>
                <a:gd name="T22" fmla="*/ 1 w 1073"/>
                <a:gd name="T23" fmla="*/ 1 h 1984"/>
                <a:gd name="T24" fmla="*/ 1 w 1073"/>
                <a:gd name="T25" fmla="*/ 1 h 1984"/>
                <a:gd name="T26" fmla="*/ 1 w 1073"/>
                <a:gd name="T27" fmla="*/ 1 h 1984"/>
                <a:gd name="T28" fmla="*/ 1 w 1073"/>
                <a:gd name="T29" fmla="*/ 1 h 1984"/>
                <a:gd name="T30" fmla="*/ 1 w 1073"/>
                <a:gd name="T31" fmla="*/ 1 h 1984"/>
                <a:gd name="T32" fmla="*/ 1 w 1073"/>
                <a:gd name="T33" fmla="*/ 1 h 1984"/>
                <a:gd name="T34" fmla="*/ 1 w 1073"/>
                <a:gd name="T35" fmla="*/ 0 h 1984"/>
                <a:gd name="T36" fmla="*/ 1 w 1073"/>
                <a:gd name="T37" fmla="*/ 0 h 1984"/>
                <a:gd name="T38" fmla="*/ 1 w 1073"/>
                <a:gd name="T39" fmla="*/ 0 h 1984"/>
                <a:gd name="T40" fmla="*/ 1 w 1073"/>
                <a:gd name="T41" fmla="*/ 1 h 1984"/>
                <a:gd name="T42" fmla="*/ 1 w 1073"/>
                <a:gd name="T43" fmla="*/ 1 h 1984"/>
                <a:gd name="T44" fmla="*/ 1 w 1073"/>
                <a:gd name="T45" fmla="*/ 1 h 1984"/>
                <a:gd name="T46" fmla="*/ 1 w 1073"/>
                <a:gd name="T47" fmla="*/ 1 h 1984"/>
                <a:gd name="T48" fmla="*/ 1 w 1073"/>
                <a:gd name="T49" fmla="*/ 1 h 1984"/>
                <a:gd name="T50" fmla="*/ 1 w 1073"/>
                <a:gd name="T51" fmla="*/ 1 h 1984"/>
                <a:gd name="T52" fmla="*/ 1 w 1073"/>
                <a:gd name="T53" fmla="*/ 1 h 1984"/>
                <a:gd name="T54" fmla="*/ 1 w 1073"/>
                <a:gd name="T55" fmla="*/ 1 h 1984"/>
                <a:gd name="T56" fmla="*/ 1 w 1073"/>
                <a:gd name="T57" fmla="*/ 1 h 1984"/>
                <a:gd name="T58" fmla="*/ 1 w 1073"/>
                <a:gd name="T59" fmla="*/ 1 h 1984"/>
                <a:gd name="T60" fmla="*/ 1 w 1073"/>
                <a:gd name="T61" fmla="*/ 1 h 1984"/>
                <a:gd name="T62" fmla="*/ 1 w 1073"/>
                <a:gd name="T63" fmla="*/ 1 h 1984"/>
                <a:gd name="T64" fmla="*/ 1 w 1073"/>
                <a:gd name="T65" fmla="*/ 1 h 1984"/>
                <a:gd name="T66" fmla="*/ 1 w 1073"/>
                <a:gd name="T67" fmla="*/ 1 h 1984"/>
                <a:gd name="T68" fmla="*/ 1 w 1073"/>
                <a:gd name="T69" fmla="*/ 1 h 1984"/>
                <a:gd name="T70" fmla="*/ 1 w 1073"/>
                <a:gd name="T71" fmla="*/ 1 h 1984"/>
                <a:gd name="T72" fmla="*/ 1 w 1073"/>
                <a:gd name="T73" fmla="*/ 1 h 1984"/>
                <a:gd name="T74" fmla="*/ 1 w 1073"/>
                <a:gd name="T75" fmla="*/ 1 h 1984"/>
                <a:gd name="T76" fmla="*/ 1 w 1073"/>
                <a:gd name="T77" fmla="*/ 1 h 1984"/>
                <a:gd name="T78" fmla="*/ 1 w 1073"/>
                <a:gd name="T79" fmla="*/ 1 h 1984"/>
                <a:gd name="T80" fmla="*/ 0 w 1073"/>
                <a:gd name="T81" fmla="*/ 1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73"/>
                <a:gd name="T124" fmla="*/ 0 h 1984"/>
                <a:gd name="T125" fmla="*/ 1073 w 1073"/>
                <a:gd name="T126" fmla="*/ 1984 h 19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6"/>
            <p:cNvSpPr>
              <a:spLocks/>
            </p:cNvSpPr>
            <p:nvPr/>
          </p:nvSpPr>
          <p:spPr bwMode="auto">
            <a:xfrm rot="5400000">
              <a:off x="2461" y="14789"/>
              <a:ext cx="33" cy="29"/>
            </a:xfrm>
            <a:custGeom>
              <a:avLst/>
              <a:gdLst>
                <a:gd name="T0" fmla="*/ 0 w 64"/>
                <a:gd name="T1" fmla="*/ 1 h 58"/>
                <a:gd name="T2" fmla="*/ 0 w 64"/>
                <a:gd name="T3" fmla="*/ 1 h 58"/>
                <a:gd name="T4" fmla="*/ 0 w 64"/>
                <a:gd name="T5" fmla="*/ 0 h 58"/>
                <a:gd name="T6" fmla="*/ 1 w 64"/>
                <a:gd name="T7" fmla="*/ 0 h 58"/>
                <a:gd name="T8" fmla="*/ 1 w 64"/>
                <a:gd name="T9" fmla="*/ 0 h 58"/>
                <a:gd name="T10" fmla="*/ 1 w 64"/>
                <a:gd name="T11" fmla="*/ 1 h 58"/>
                <a:gd name="T12" fmla="*/ 1 w 64"/>
                <a:gd name="T13" fmla="*/ 1 h 58"/>
                <a:gd name="T14" fmla="*/ 0 w 64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8"/>
                <a:gd name="T26" fmla="*/ 64 w 64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7"/>
            <p:cNvSpPr>
              <a:spLocks/>
            </p:cNvSpPr>
            <p:nvPr/>
          </p:nvSpPr>
          <p:spPr bwMode="auto">
            <a:xfrm rot="5400000">
              <a:off x="2469" y="14645"/>
              <a:ext cx="167" cy="151"/>
            </a:xfrm>
            <a:custGeom>
              <a:avLst/>
              <a:gdLst>
                <a:gd name="T0" fmla="*/ 0 w 320"/>
                <a:gd name="T1" fmla="*/ 0 h 304"/>
                <a:gd name="T2" fmla="*/ 1 w 320"/>
                <a:gd name="T3" fmla="*/ 0 h 304"/>
                <a:gd name="T4" fmla="*/ 1 w 320"/>
                <a:gd name="T5" fmla="*/ 0 h 304"/>
                <a:gd name="T6" fmla="*/ 1 w 320"/>
                <a:gd name="T7" fmla="*/ 0 h 304"/>
                <a:gd name="T8" fmla="*/ 1 w 320"/>
                <a:gd name="T9" fmla="*/ 0 h 304"/>
                <a:gd name="T10" fmla="*/ 1 w 320"/>
                <a:gd name="T11" fmla="*/ 0 h 304"/>
                <a:gd name="T12" fmla="*/ 1 w 320"/>
                <a:gd name="T13" fmla="*/ 0 h 304"/>
                <a:gd name="T14" fmla="*/ 1 w 320"/>
                <a:gd name="T15" fmla="*/ 0 h 304"/>
                <a:gd name="T16" fmla="*/ 1 w 320"/>
                <a:gd name="T17" fmla="*/ 0 h 304"/>
                <a:gd name="T18" fmla="*/ 1 w 320"/>
                <a:gd name="T19" fmla="*/ 0 h 304"/>
                <a:gd name="T20" fmla="*/ 1 w 320"/>
                <a:gd name="T21" fmla="*/ 0 h 304"/>
                <a:gd name="T22" fmla="*/ 1 w 320"/>
                <a:gd name="T23" fmla="*/ 0 h 304"/>
                <a:gd name="T24" fmla="*/ 1 w 320"/>
                <a:gd name="T25" fmla="*/ 0 h 304"/>
                <a:gd name="T26" fmla="*/ 1 w 320"/>
                <a:gd name="T27" fmla="*/ 0 h 304"/>
                <a:gd name="T28" fmla="*/ 1 w 320"/>
                <a:gd name="T29" fmla="*/ 0 h 304"/>
                <a:gd name="T30" fmla="*/ 1 w 320"/>
                <a:gd name="T31" fmla="*/ 0 h 304"/>
                <a:gd name="T32" fmla="*/ 1 w 320"/>
                <a:gd name="T33" fmla="*/ 0 h 304"/>
                <a:gd name="T34" fmla="*/ 1 w 320"/>
                <a:gd name="T35" fmla="*/ 0 h 304"/>
                <a:gd name="T36" fmla="*/ 1 w 320"/>
                <a:gd name="T37" fmla="*/ 0 h 304"/>
                <a:gd name="T38" fmla="*/ 1 w 320"/>
                <a:gd name="T39" fmla="*/ 0 h 304"/>
                <a:gd name="T40" fmla="*/ 1 w 320"/>
                <a:gd name="T41" fmla="*/ 0 h 304"/>
                <a:gd name="T42" fmla="*/ 1 w 320"/>
                <a:gd name="T43" fmla="*/ 0 h 304"/>
                <a:gd name="T44" fmla="*/ 1 w 320"/>
                <a:gd name="T45" fmla="*/ 0 h 304"/>
                <a:gd name="T46" fmla="*/ 1 w 320"/>
                <a:gd name="T47" fmla="*/ 0 h 304"/>
                <a:gd name="T48" fmla="*/ 1 w 320"/>
                <a:gd name="T49" fmla="*/ 0 h 304"/>
                <a:gd name="T50" fmla="*/ 1 w 320"/>
                <a:gd name="T51" fmla="*/ 0 h 304"/>
                <a:gd name="T52" fmla="*/ 1 w 320"/>
                <a:gd name="T53" fmla="*/ 0 h 304"/>
                <a:gd name="T54" fmla="*/ 1 w 320"/>
                <a:gd name="T55" fmla="*/ 0 h 304"/>
                <a:gd name="T56" fmla="*/ 1 w 320"/>
                <a:gd name="T57" fmla="*/ 0 h 304"/>
                <a:gd name="T58" fmla="*/ 1 w 320"/>
                <a:gd name="T59" fmla="*/ 0 h 304"/>
                <a:gd name="T60" fmla="*/ 1 w 320"/>
                <a:gd name="T61" fmla="*/ 0 h 304"/>
                <a:gd name="T62" fmla="*/ 1 w 320"/>
                <a:gd name="T63" fmla="*/ 0 h 304"/>
                <a:gd name="T64" fmla="*/ 1 w 320"/>
                <a:gd name="T65" fmla="*/ 0 h 304"/>
                <a:gd name="T66" fmla="*/ 1 w 320"/>
                <a:gd name="T67" fmla="*/ 0 h 304"/>
                <a:gd name="T68" fmla="*/ 1 w 320"/>
                <a:gd name="T69" fmla="*/ 0 h 304"/>
                <a:gd name="T70" fmla="*/ 1 w 320"/>
                <a:gd name="T71" fmla="*/ 0 h 304"/>
                <a:gd name="T72" fmla="*/ 1 w 320"/>
                <a:gd name="T73" fmla="*/ 0 h 304"/>
                <a:gd name="T74" fmla="*/ 1 w 320"/>
                <a:gd name="T75" fmla="*/ 0 h 304"/>
                <a:gd name="T76" fmla="*/ 1 w 320"/>
                <a:gd name="T77" fmla="*/ 0 h 304"/>
                <a:gd name="T78" fmla="*/ 0 w 320"/>
                <a:gd name="T79" fmla="*/ 0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0"/>
                <a:gd name="T121" fmla="*/ 0 h 304"/>
                <a:gd name="T122" fmla="*/ 320 w 320"/>
                <a:gd name="T123" fmla="*/ 304 h 3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88"/>
            <p:cNvSpPr>
              <a:spLocks/>
            </p:cNvSpPr>
            <p:nvPr/>
          </p:nvSpPr>
          <p:spPr bwMode="auto">
            <a:xfrm rot="5400000">
              <a:off x="2499" y="15340"/>
              <a:ext cx="77" cy="64"/>
            </a:xfrm>
            <a:custGeom>
              <a:avLst/>
              <a:gdLst>
                <a:gd name="T0" fmla="*/ 1 w 144"/>
                <a:gd name="T1" fmla="*/ 0 h 130"/>
                <a:gd name="T2" fmla="*/ 0 w 144"/>
                <a:gd name="T3" fmla="*/ 0 h 130"/>
                <a:gd name="T4" fmla="*/ 0 w 144"/>
                <a:gd name="T5" fmla="*/ 0 h 130"/>
                <a:gd name="T6" fmla="*/ 1 w 144"/>
                <a:gd name="T7" fmla="*/ 0 h 130"/>
                <a:gd name="T8" fmla="*/ 1 w 144"/>
                <a:gd name="T9" fmla="*/ 0 h 130"/>
                <a:gd name="T10" fmla="*/ 1 w 144"/>
                <a:gd name="T11" fmla="*/ 0 h 130"/>
                <a:gd name="T12" fmla="*/ 1 w 144"/>
                <a:gd name="T13" fmla="*/ 0 h 130"/>
                <a:gd name="T14" fmla="*/ 1 w 144"/>
                <a:gd name="T15" fmla="*/ 0 h 130"/>
                <a:gd name="T16" fmla="*/ 1 w 144"/>
                <a:gd name="T17" fmla="*/ 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0"/>
                <a:gd name="T29" fmla="*/ 144 w 144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89"/>
            <p:cNvSpPr>
              <a:spLocks/>
            </p:cNvSpPr>
            <p:nvPr/>
          </p:nvSpPr>
          <p:spPr bwMode="auto">
            <a:xfrm rot="5400000">
              <a:off x="2560" y="15000"/>
              <a:ext cx="35" cy="29"/>
            </a:xfrm>
            <a:custGeom>
              <a:avLst/>
              <a:gdLst>
                <a:gd name="T0" fmla="*/ 0 w 64"/>
                <a:gd name="T1" fmla="*/ 1 h 58"/>
                <a:gd name="T2" fmla="*/ 1 w 64"/>
                <a:gd name="T3" fmla="*/ 0 h 58"/>
                <a:gd name="T4" fmla="*/ 1 w 64"/>
                <a:gd name="T5" fmla="*/ 0 h 58"/>
                <a:gd name="T6" fmla="*/ 1 w 64"/>
                <a:gd name="T7" fmla="*/ 1 h 58"/>
                <a:gd name="T8" fmla="*/ 1 w 64"/>
                <a:gd name="T9" fmla="*/ 1 h 58"/>
                <a:gd name="T10" fmla="*/ 1 w 64"/>
                <a:gd name="T11" fmla="*/ 1 h 58"/>
                <a:gd name="T12" fmla="*/ 0 w 64"/>
                <a:gd name="T13" fmla="*/ 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58"/>
                <a:gd name="T23" fmla="*/ 64 w 6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0"/>
            <p:cNvSpPr>
              <a:spLocks/>
            </p:cNvSpPr>
            <p:nvPr/>
          </p:nvSpPr>
          <p:spPr bwMode="auto">
            <a:xfrm rot="5400000">
              <a:off x="2990" y="15331"/>
              <a:ext cx="35" cy="22"/>
            </a:xfrm>
            <a:custGeom>
              <a:avLst/>
              <a:gdLst>
                <a:gd name="T0" fmla="*/ 0 w 65"/>
                <a:gd name="T1" fmla="*/ 1 h 43"/>
                <a:gd name="T2" fmla="*/ 1 w 65"/>
                <a:gd name="T3" fmla="*/ 1 h 43"/>
                <a:gd name="T4" fmla="*/ 1 w 65"/>
                <a:gd name="T5" fmla="*/ 0 h 43"/>
                <a:gd name="T6" fmla="*/ 1 w 65"/>
                <a:gd name="T7" fmla="*/ 1 h 43"/>
                <a:gd name="T8" fmla="*/ 1 w 65"/>
                <a:gd name="T9" fmla="*/ 1 h 43"/>
                <a:gd name="T10" fmla="*/ 1 w 65"/>
                <a:gd name="T11" fmla="*/ 1 h 43"/>
                <a:gd name="T12" fmla="*/ 1 w 65"/>
                <a:gd name="T13" fmla="*/ 1 h 43"/>
                <a:gd name="T14" fmla="*/ 1 w 65"/>
                <a:gd name="T15" fmla="*/ 1 h 43"/>
                <a:gd name="T16" fmla="*/ 0 w 65"/>
                <a:gd name="T17" fmla="*/ 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43"/>
                <a:gd name="T29" fmla="*/ 65 w 65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1"/>
            <p:cNvSpPr>
              <a:spLocks/>
            </p:cNvSpPr>
            <p:nvPr/>
          </p:nvSpPr>
          <p:spPr bwMode="auto">
            <a:xfrm rot="5400000">
              <a:off x="3012" y="15320"/>
              <a:ext cx="108" cy="52"/>
            </a:xfrm>
            <a:custGeom>
              <a:avLst/>
              <a:gdLst>
                <a:gd name="T0" fmla="*/ 0 w 207"/>
                <a:gd name="T1" fmla="*/ 0 h 102"/>
                <a:gd name="T2" fmla="*/ 1 w 207"/>
                <a:gd name="T3" fmla="*/ 1 h 102"/>
                <a:gd name="T4" fmla="*/ 1 w 207"/>
                <a:gd name="T5" fmla="*/ 1 h 102"/>
                <a:gd name="T6" fmla="*/ 1 w 207"/>
                <a:gd name="T7" fmla="*/ 1 h 102"/>
                <a:gd name="T8" fmla="*/ 1 w 207"/>
                <a:gd name="T9" fmla="*/ 1 h 102"/>
                <a:gd name="T10" fmla="*/ 1 w 207"/>
                <a:gd name="T11" fmla="*/ 1 h 102"/>
                <a:gd name="T12" fmla="*/ 1 w 207"/>
                <a:gd name="T13" fmla="*/ 0 h 102"/>
                <a:gd name="T14" fmla="*/ 1 w 207"/>
                <a:gd name="T15" fmla="*/ 0 h 102"/>
                <a:gd name="T16" fmla="*/ 1 w 207"/>
                <a:gd name="T17" fmla="*/ 1 h 102"/>
                <a:gd name="T18" fmla="*/ 1 w 207"/>
                <a:gd name="T19" fmla="*/ 1 h 102"/>
                <a:gd name="T20" fmla="*/ 1 w 207"/>
                <a:gd name="T21" fmla="*/ 1 h 102"/>
                <a:gd name="T22" fmla="*/ 1 w 207"/>
                <a:gd name="T23" fmla="*/ 1 h 102"/>
                <a:gd name="T24" fmla="*/ 1 w 207"/>
                <a:gd name="T25" fmla="*/ 1 h 102"/>
                <a:gd name="T26" fmla="*/ 1 w 207"/>
                <a:gd name="T27" fmla="*/ 1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"/>
                <a:gd name="T46" fmla="*/ 0 h 102"/>
                <a:gd name="T47" fmla="*/ 207 w 207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2"/>
            <p:cNvSpPr>
              <a:spLocks/>
            </p:cNvSpPr>
            <p:nvPr/>
          </p:nvSpPr>
          <p:spPr bwMode="auto">
            <a:xfrm rot="5400000">
              <a:off x="3080" y="15328"/>
              <a:ext cx="43" cy="36"/>
            </a:xfrm>
            <a:custGeom>
              <a:avLst/>
              <a:gdLst>
                <a:gd name="T0" fmla="*/ 0 w 81"/>
                <a:gd name="T1" fmla="*/ 1 h 72"/>
                <a:gd name="T2" fmla="*/ 1 w 81"/>
                <a:gd name="T3" fmla="*/ 1 h 72"/>
                <a:gd name="T4" fmla="*/ 1 w 81"/>
                <a:gd name="T5" fmla="*/ 0 h 72"/>
                <a:gd name="T6" fmla="*/ 1 w 81"/>
                <a:gd name="T7" fmla="*/ 1 h 72"/>
                <a:gd name="T8" fmla="*/ 1 w 81"/>
                <a:gd name="T9" fmla="*/ 1 h 72"/>
                <a:gd name="T10" fmla="*/ 1 w 81"/>
                <a:gd name="T11" fmla="*/ 1 h 72"/>
                <a:gd name="T12" fmla="*/ 1 w 81"/>
                <a:gd name="T13" fmla="*/ 1 h 72"/>
                <a:gd name="T14" fmla="*/ 1 w 81"/>
                <a:gd name="T15" fmla="*/ 1 h 72"/>
                <a:gd name="T16" fmla="*/ 1 w 81"/>
                <a:gd name="T17" fmla="*/ 1 h 72"/>
                <a:gd name="T18" fmla="*/ 0 w 81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72"/>
                <a:gd name="T32" fmla="*/ 81 w 81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3"/>
            <p:cNvSpPr>
              <a:spLocks/>
            </p:cNvSpPr>
            <p:nvPr/>
          </p:nvSpPr>
          <p:spPr bwMode="auto">
            <a:xfrm rot="5400000">
              <a:off x="3108" y="15297"/>
              <a:ext cx="25" cy="29"/>
            </a:xfrm>
            <a:custGeom>
              <a:avLst/>
              <a:gdLst>
                <a:gd name="T0" fmla="*/ 0 w 48"/>
                <a:gd name="T1" fmla="*/ 1 h 58"/>
                <a:gd name="T2" fmla="*/ 1 w 48"/>
                <a:gd name="T3" fmla="*/ 1 h 58"/>
                <a:gd name="T4" fmla="*/ 1 w 48"/>
                <a:gd name="T5" fmla="*/ 0 h 58"/>
                <a:gd name="T6" fmla="*/ 1 w 48"/>
                <a:gd name="T7" fmla="*/ 0 h 58"/>
                <a:gd name="T8" fmla="*/ 1 w 48"/>
                <a:gd name="T9" fmla="*/ 1 h 58"/>
                <a:gd name="T10" fmla="*/ 1 w 48"/>
                <a:gd name="T11" fmla="*/ 1 h 58"/>
                <a:gd name="T12" fmla="*/ 1 w 48"/>
                <a:gd name="T13" fmla="*/ 1 h 58"/>
                <a:gd name="T14" fmla="*/ 0 w 48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8"/>
                <a:gd name="T26" fmla="*/ 48 w 48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4"/>
            <p:cNvSpPr>
              <a:spLocks/>
            </p:cNvSpPr>
            <p:nvPr/>
          </p:nvSpPr>
          <p:spPr bwMode="auto">
            <a:xfrm rot="5400000">
              <a:off x="3115" y="15357"/>
              <a:ext cx="25" cy="29"/>
            </a:xfrm>
            <a:custGeom>
              <a:avLst/>
              <a:gdLst>
                <a:gd name="T0" fmla="*/ 1 w 48"/>
                <a:gd name="T1" fmla="*/ 0 h 56"/>
                <a:gd name="T2" fmla="*/ 1 w 48"/>
                <a:gd name="T3" fmla="*/ 1 h 56"/>
                <a:gd name="T4" fmla="*/ 1 w 48"/>
                <a:gd name="T5" fmla="*/ 1 h 56"/>
                <a:gd name="T6" fmla="*/ 1 w 48"/>
                <a:gd name="T7" fmla="*/ 1 h 56"/>
                <a:gd name="T8" fmla="*/ 1 w 48"/>
                <a:gd name="T9" fmla="*/ 1 h 56"/>
                <a:gd name="T10" fmla="*/ 0 w 48"/>
                <a:gd name="T11" fmla="*/ 1 h 56"/>
                <a:gd name="T12" fmla="*/ 1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6"/>
                <a:gd name="T23" fmla="*/ 48 w 48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5"/>
            <p:cNvSpPr>
              <a:spLocks/>
            </p:cNvSpPr>
            <p:nvPr/>
          </p:nvSpPr>
          <p:spPr bwMode="auto">
            <a:xfrm rot="5400000">
              <a:off x="3153" y="15330"/>
              <a:ext cx="16" cy="22"/>
            </a:xfrm>
            <a:custGeom>
              <a:avLst/>
              <a:gdLst>
                <a:gd name="T0" fmla="*/ 0 w 31"/>
                <a:gd name="T1" fmla="*/ 1 h 44"/>
                <a:gd name="T2" fmla="*/ 0 w 31"/>
                <a:gd name="T3" fmla="*/ 1 h 44"/>
                <a:gd name="T4" fmla="*/ 1 w 31"/>
                <a:gd name="T5" fmla="*/ 0 h 44"/>
                <a:gd name="T6" fmla="*/ 1 w 31"/>
                <a:gd name="T7" fmla="*/ 1 h 44"/>
                <a:gd name="T8" fmla="*/ 1 w 31"/>
                <a:gd name="T9" fmla="*/ 1 h 44"/>
                <a:gd name="T10" fmla="*/ 1 w 31"/>
                <a:gd name="T11" fmla="*/ 1 h 44"/>
                <a:gd name="T12" fmla="*/ 0 w 31"/>
                <a:gd name="T13" fmla="*/ 1 h 44"/>
                <a:gd name="T14" fmla="*/ 0 w 31"/>
                <a:gd name="T15" fmla="*/ 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44"/>
                <a:gd name="T26" fmla="*/ 31 w 31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6"/>
            <p:cNvSpPr>
              <a:spLocks/>
            </p:cNvSpPr>
            <p:nvPr/>
          </p:nvSpPr>
          <p:spPr bwMode="auto">
            <a:xfrm rot="5400000">
              <a:off x="3188" y="15329"/>
              <a:ext cx="25" cy="15"/>
            </a:xfrm>
            <a:custGeom>
              <a:avLst/>
              <a:gdLst>
                <a:gd name="T0" fmla="*/ 0 w 48"/>
                <a:gd name="T1" fmla="*/ 1 h 30"/>
                <a:gd name="T2" fmla="*/ 1 w 48"/>
                <a:gd name="T3" fmla="*/ 0 h 30"/>
                <a:gd name="T4" fmla="*/ 1 w 48"/>
                <a:gd name="T5" fmla="*/ 0 h 30"/>
                <a:gd name="T6" fmla="*/ 1 w 48"/>
                <a:gd name="T7" fmla="*/ 1 h 30"/>
                <a:gd name="T8" fmla="*/ 1 w 48"/>
                <a:gd name="T9" fmla="*/ 1 h 30"/>
                <a:gd name="T10" fmla="*/ 1 w 48"/>
                <a:gd name="T11" fmla="*/ 1 h 30"/>
                <a:gd name="T12" fmla="*/ 0 w 48"/>
                <a:gd name="T13" fmla="*/ 1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0"/>
                <a:gd name="T23" fmla="*/ 48 w 4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7"/>
            <p:cNvSpPr>
              <a:spLocks/>
            </p:cNvSpPr>
            <p:nvPr/>
          </p:nvSpPr>
          <p:spPr bwMode="auto">
            <a:xfrm rot="5400000">
              <a:off x="3383" y="15472"/>
              <a:ext cx="119" cy="93"/>
            </a:xfrm>
            <a:custGeom>
              <a:avLst/>
              <a:gdLst>
                <a:gd name="T0" fmla="*/ 0 w 225"/>
                <a:gd name="T1" fmla="*/ 0 h 189"/>
                <a:gd name="T2" fmla="*/ 0 w 225"/>
                <a:gd name="T3" fmla="*/ 0 h 189"/>
                <a:gd name="T4" fmla="*/ 1 w 225"/>
                <a:gd name="T5" fmla="*/ 0 h 189"/>
                <a:gd name="T6" fmla="*/ 1 w 225"/>
                <a:gd name="T7" fmla="*/ 0 h 189"/>
                <a:gd name="T8" fmla="*/ 1 w 225"/>
                <a:gd name="T9" fmla="*/ 0 h 189"/>
                <a:gd name="T10" fmla="*/ 1 w 225"/>
                <a:gd name="T11" fmla="*/ 0 h 189"/>
                <a:gd name="T12" fmla="*/ 1 w 225"/>
                <a:gd name="T13" fmla="*/ 0 h 189"/>
                <a:gd name="T14" fmla="*/ 1 w 225"/>
                <a:gd name="T15" fmla="*/ 0 h 189"/>
                <a:gd name="T16" fmla="*/ 1 w 225"/>
                <a:gd name="T17" fmla="*/ 0 h 189"/>
                <a:gd name="T18" fmla="*/ 1 w 225"/>
                <a:gd name="T19" fmla="*/ 0 h 189"/>
                <a:gd name="T20" fmla="*/ 1 w 225"/>
                <a:gd name="T21" fmla="*/ 0 h 189"/>
                <a:gd name="T22" fmla="*/ 1 w 225"/>
                <a:gd name="T23" fmla="*/ 0 h 189"/>
                <a:gd name="T24" fmla="*/ 1 w 225"/>
                <a:gd name="T25" fmla="*/ 0 h 189"/>
                <a:gd name="T26" fmla="*/ 1 w 225"/>
                <a:gd name="T27" fmla="*/ 0 h 189"/>
                <a:gd name="T28" fmla="*/ 1 w 225"/>
                <a:gd name="T29" fmla="*/ 0 h 189"/>
                <a:gd name="T30" fmla="*/ 1 w 225"/>
                <a:gd name="T31" fmla="*/ 0 h 189"/>
                <a:gd name="T32" fmla="*/ 1 w 225"/>
                <a:gd name="T33" fmla="*/ 0 h 189"/>
                <a:gd name="T34" fmla="*/ 0 w 225"/>
                <a:gd name="T35" fmla="*/ 0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"/>
                <a:gd name="T55" fmla="*/ 0 h 189"/>
                <a:gd name="T56" fmla="*/ 225 w 225"/>
                <a:gd name="T57" fmla="*/ 189 h 1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98"/>
            <p:cNvSpPr>
              <a:spLocks/>
            </p:cNvSpPr>
            <p:nvPr/>
          </p:nvSpPr>
          <p:spPr bwMode="auto">
            <a:xfrm rot="5400000">
              <a:off x="3462" y="15468"/>
              <a:ext cx="68" cy="101"/>
            </a:xfrm>
            <a:custGeom>
              <a:avLst/>
              <a:gdLst>
                <a:gd name="T0" fmla="*/ 1 w 129"/>
                <a:gd name="T1" fmla="*/ 1 h 202"/>
                <a:gd name="T2" fmla="*/ 0 w 129"/>
                <a:gd name="T3" fmla="*/ 1 h 202"/>
                <a:gd name="T4" fmla="*/ 0 w 129"/>
                <a:gd name="T5" fmla="*/ 1 h 202"/>
                <a:gd name="T6" fmla="*/ 1 w 129"/>
                <a:gd name="T7" fmla="*/ 1 h 202"/>
                <a:gd name="T8" fmla="*/ 1 w 129"/>
                <a:gd name="T9" fmla="*/ 1 h 202"/>
                <a:gd name="T10" fmla="*/ 1 w 129"/>
                <a:gd name="T11" fmla="*/ 1 h 202"/>
                <a:gd name="T12" fmla="*/ 1 w 129"/>
                <a:gd name="T13" fmla="*/ 1 h 202"/>
                <a:gd name="T14" fmla="*/ 1 w 129"/>
                <a:gd name="T15" fmla="*/ 0 h 202"/>
                <a:gd name="T16" fmla="*/ 1 w 129"/>
                <a:gd name="T17" fmla="*/ 1 h 202"/>
                <a:gd name="T18" fmla="*/ 1 w 129"/>
                <a:gd name="T19" fmla="*/ 1 h 202"/>
                <a:gd name="T20" fmla="*/ 1 w 129"/>
                <a:gd name="T21" fmla="*/ 1 h 202"/>
                <a:gd name="T22" fmla="*/ 1 w 129"/>
                <a:gd name="T23" fmla="*/ 1 h 202"/>
                <a:gd name="T24" fmla="*/ 1 w 129"/>
                <a:gd name="T25" fmla="*/ 1 h 202"/>
                <a:gd name="T26" fmla="*/ 1 w 129"/>
                <a:gd name="T27" fmla="*/ 1 h 202"/>
                <a:gd name="T28" fmla="*/ 1 w 129"/>
                <a:gd name="T29" fmla="*/ 1 h 202"/>
                <a:gd name="T30" fmla="*/ 1 w 129"/>
                <a:gd name="T31" fmla="*/ 1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202"/>
                <a:gd name="T50" fmla="*/ 129 w 129"/>
                <a:gd name="T51" fmla="*/ 202 h 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99"/>
            <p:cNvSpPr>
              <a:spLocks/>
            </p:cNvSpPr>
            <p:nvPr/>
          </p:nvSpPr>
          <p:spPr bwMode="auto">
            <a:xfrm rot="5400000">
              <a:off x="3446" y="15593"/>
              <a:ext cx="35" cy="36"/>
            </a:xfrm>
            <a:custGeom>
              <a:avLst/>
              <a:gdLst>
                <a:gd name="T0" fmla="*/ 0 w 65"/>
                <a:gd name="T1" fmla="*/ 1 h 72"/>
                <a:gd name="T2" fmla="*/ 0 w 65"/>
                <a:gd name="T3" fmla="*/ 1 h 72"/>
                <a:gd name="T4" fmla="*/ 1 w 65"/>
                <a:gd name="T5" fmla="*/ 0 h 72"/>
                <a:gd name="T6" fmla="*/ 1 w 65"/>
                <a:gd name="T7" fmla="*/ 0 h 72"/>
                <a:gd name="T8" fmla="*/ 1 w 65"/>
                <a:gd name="T9" fmla="*/ 1 h 72"/>
                <a:gd name="T10" fmla="*/ 1 w 65"/>
                <a:gd name="T11" fmla="*/ 1 h 72"/>
                <a:gd name="T12" fmla="*/ 1 w 65"/>
                <a:gd name="T13" fmla="*/ 1 h 72"/>
                <a:gd name="T14" fmla="*/ 1 w 65"/>
                <a:gd name="T15" fmla="*/ 1 h 72"/>
                <a:gd name="T16" fmla="*/ 0 w 65"/>
                <a:gd name="T17" fmla="*/ 1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72"/>
                <a:gd name="T29" fmla="*/ 65 w 6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0"/>
            <p:cNvSpPr>
              <a:spLocks/>
            </p:cNvSpPr>
            <p:nvPr/>
          </p:nvSpPr>
          <p:spPr bwMode="auto">
            <a:xfrm rot="5400000">
              <a:off x="3455" y="15409"/>
              <a:ext cx="25" cy="28"/>
            </a:xfrm>
            <a:custGeom>
              <a:avLst/>
              <a:gdLst>
                <a:gd name="T0" fmla="*/ 0 w 48"/>
                <a:gd name="T1" fmla="*/ 0 h 57"/>
                <a:gd name="T2" fmla="*/ 1 w 48"/>
                <a:gd name="T3" fmla="*/ 0 h 57"/>
                <a:gd name="T4" fmla="*/ 1 w 48"/>
                <a:gd name="T5" fmla="*/ 0 h 57"/>
                <a:gd name="T6" fmla="*/ 1 w 48"/>
                <a:gd name="T7" fmla="*/ 0 h 57"/>
                <a:gd name="T8" fmla="*/ 1 w 48"/>
                <a:gd name="T9" fmla="*/ 0 h 57"/>
                <a:gd name="T10" fmla="*/ 1 w 48"/>
                <a:gd name="T11" fmla="*/ 0 h 57"/>
                <a:gd name="T12" fmla="*/ 1 w 48"/>
                <a:gd name="T13" fmla="*/ 0 h 57"/>
                <a:gd name="T14" fmla="*/ 1 w 48"/>
                <a:gd name="T15" fmla="*/ 0 h 57"/>
                <a:gd name="T16" fmla="*/ 0 w 48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7"/>
                <a:gd name="T29" fmla="*/ 48 w 48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1"/>
            <p:cNvSpPr>
              <a:spLocks/>
            </p:cNvSpPr>
            <p:nvPr/>
          </p:nvSpPr>
          <p:spPr bwMode="auto">
            <a:xfrm rot="5400000">
              <a:off x="3556" y="15478"/>
              <a:ext cx="108" cy="224"/>
            </a:xfrm>
            <a:custGeom>
              <a:avLst/>
              <a:gdLst>
                <a:gd name="T0" fmla="*/ 1 w 209"/>
                <a:gd name="T1" fmla="*/ 0 h 449"/>
                <a:gd name="T2" fmla="*/ 1 w 209"/>
                <a:gd name="T3" fmla="*/ 0 h 449"/>
                <a:gd name="T4" fmla="*/ 1 w 209"/>
                <a:gd name="T5" fmla="*/ 0 h 449"/>
                <a:gd name="T6" fmla="*/ 1 w 209"/>
                <a:gd name="T7" fmla="*/ 0 h 449"/>
                <a:gd name="T8" fmla="*/ 1 w 209"/>
                <a:gd name="T9" fmla="*/ 0 h 449"/>
                <a:gd name="T10" fmla="*/ 1 w 209"/>
                <a:gd name="T11" fmla="*/ 0 h 449"/>
                <a:gd name="T12" fmla="*/ 1 w 209"/>
                <a:gd name="T13" fmla="*/ 0 h 449"/>
                <a:gd name="T14" fmla="*/ 1 w 209"/>
                <a:gd name="T15" fmla="*/ 0 h 449"/>
                <a:gd name="T16" fmla="*/ 1 w 209"/>
                <a:gd name="T17" fmla="*/ 0 h 449"/>
                <a:gd name="T18" fmla="*/ 1 w 209"/>
                <a:gd name="T19" fmla="*/ 0 h 449"/>
                <a:gd name="T20" fmla="*/ 1 w 209"/>
                <a:gd name="T21" fmla="*/ 0 h 449"/>
                <a:gd name="T22" fmla="*/ 1 w 209"/>
                <a:gd name="T23" fmla="*/ 0 h 449"/>
                <a:gd name="T24" fmla="*/ 1 w 209"/>
                <a:gd name="T25" fmla="*/ 0 h 449"/>
                <a:gd name="T26" fmla="*/ 1 w 209"/>
                <a:gd name="T27" fmla="*/ 0 h 449"/>
                <a:gd name="T28" fmla="*/ 1 w 209"/>
                <a:gd name="T29" fmla="*/ 0 h 449"/>
                <a:gd name="T30" fmla="*/ 1 w 209"/>
                <a:gd name="T31" fmla="*/ 0 h 449"/>
                <a:gd name="T32" fmla="*/ 1 w 209"/>
                <a:gd name="T33" fmla="*/ 0 h 449"/>
                <a:gd name="T34" fmla="*/ 1 w 209"/>
                <a:gd name="T35" fmla="*/ 0 h 449"/>
                <a:gd name="T36" fmla="*/ 1 w 209"/>
                <a:gd name="T37" fmla="*/ 0 h 449"/>
                <a:gd name="T38" fmla="*/ 1 w 209"/>
                <a:gd name="T39" fmla="*/ 0 h 449"/>
                <a:gd name="T40" fmla="*/ 1 w 209"/>
                <a:gd name="T41" fmla="*/ 0 h 449"/>
                <a:gd name="T42" fmla="*/ 1 w 209"/>
                <a:gd name="T43" fmla="*/ 0 h 449"/>
                <a:gd name="T44" fmla="*/ 1 w 209"/>
                <a:gd name="T45" fmla="*/ 0 h 449"/>
                <a:gd name="T46" fmla="*/ 1 w 209"/>
                <a:gd name="T47" fmla="*/ 0 h 449"/>
                <a:gd name="T48" fmla="*/ 1 w 209"/>
                <a:gd name="T49" fmla="*/ 0 h 449"/>
                <a:gd name="T50" fmla="*/ 0 w 209"/>
                <a:gd name="T51" fmla="*/ 0 h 449"/>
                <a:gd name="T52" fmla="*/ 0 w 209"/>
                <a:gd name="T53" fmla="*/ 0 h 449"/>
                <a:gd name="T54" fmla="*/ 1 w 209"/>
                <a:gd name="T55" fmla="*/ 0 h 449"/>
                <a:gd name="T56" fmla="*/ 1 w 209"/>
                <a:gd name="T57" fmla="*/ 0 h 449"/>
                <a:gd name="T58" fmla="*/ 1 w 209"/>
                <a:gd name="T59" fmla="*/ 0 h 449"/>
                <a:gd name="T60" fmla="*/ 1 w 209"/>
                <a:gd name="T61" fmla="*/ 0 h 449"/>
                <a:gd name="T62" fmla="*/ 1 w 209"/>
                <a:gd name="T63" fmla="*/ 0 h 449"/>
                <a:gd name="T64" fmla="*/ 1 w 209"/>
                <a:gd name="T65" fmla="*/ 0 h 449"/>
                <a:gd name="T66" fmla="*/ 1 w 209"/>
                <a:gd name="T67" fmla="*/ 0 h 449"/>
                <a:gd name="T68" fmla="*/ 0 w 209"/>
                <a:gd name="T69" fmla="*/ 0 h 449"/>
                <a:gd name="T70" fmla="*/ 0 w 209"/>
                <a:gd name="T71" fmla="*/ 0 h 449"/>
                <a:gd name="T72" fmla="*/ 1 w 209"/>
                <a:gd name="T73" fmla="*/ 0 h 449"/>
                <a:gd name="T74" fmla="*/ 1 w 209"/>
                <a:gd name="T75" fmla="*/ 0 h 449"/>
                <a:gd name="T76" fmla="*/ 1 w 209"/>
                <a:gd name="T77" fmla="*/ 0 h 449"/>
                <a:gd name="T78" fmla="*/ 1 w 209"/>
                <a:gd name="T79" fmla="*/ 0 h 449"/>
                <a:gd name="T80" fmla="*/ 1 w 209"/>
                <a:gd name="T81" fmla="*/ 0 h 449"/>
                <a:gd name="T82" fmla="*/ 1 w 209"/>
                <a:gd name="T83" fmla="*/ 0 h 449"/>
                <a:gd name="T84" fmla="*/ 1 w 209"/>
                <a:gd name="T85" fmla="*/ 0 h 449"/>
                <a:gd name="T86" fmla="*/ 1 w 209"/>
                <a:gd name="T87" fmla="*/ 0 h 449"/>
                <a:gd name="T88" fmla="*/ 1 w 209"/>
                <a:gd name="T89" fmla="*/ 0 h 449"/>
                <a:gd name="T90" fmla="*/ 1 w 209"/>
                <a:gd name="T91" fmla="*/ 0 h 449"/>
                <a:gd name="T92" fmla="*/ 1 w 209"/>
                <a:gd name="T93" fmla="*/ 0 h 449"/>
                <a:gd name="T94" fmla="*/ 1 w 209"/>
                <a:gd name="T95" fmla="*/ 0 h 449"/>
                <a:gd name="T96" fmla="*/ 1 w 209"/>
                <a:gd name="T97" fmla="*/ 0 h 449"/>
                <a:gd name="T98" fmla="*/ 1 w 209"/>
                <a:gd name="T99" fmla="*/ 0 h 449"/>
                <a:gd name="T100" fmla="*/ 1 w 209"/>
                <a:gd name="T101" fmla="*/ 0 h 449"/>
                <a:gd name="T102" fmla="*/ 1 w 209"/>
                <a:gd name="T103" fmla="*/ 0 h 449"/>
                <a:gd name="T104" fmla="*/ 1 w 209"/>
                <a:gd name="T105" fmla="*/ 0 h 449"/>
                <a:gd name="T106" fmla="*/ 1 w 209"/>
                <a:gd name="T107" fmla="*/ 0 h 449"/>
                <a:gd name="T108" fmla="*/ 1 w 209"/>
                <a:gd name="T109" fmla="*/ 0 h 449"/>
                <a:gd name="T110" fmla="*/ 1 w 209"/>
                <a:gd name="T111" fmla="*/ 0 h 449"/>
                <a:gd name="T112" fmla="*/ 1 w 209"/>
                <a:gd name="T113" fmla="*/ 0 h 449"/>
                <a:gd name="T114" fmla="*/ 1 w 209"/>
                <a:gd name="T115" fmla="*/ 0 h 449"/>
                <a:gd name="T116" fmla="*/ 1 w 209"/>
                <a:gd name="T117" fmla="*/ 0 h 449"/>
                <a:gd name="T118" fmla="*/ 1 w 209"/>
                <a:gd name="T119" fmla="*/ 0 h 449"/>
                <a:gd name="T120" fmla="*/ 1 w 209"/>
                <a:gd name="T121" fmla="*/ 0 h 449"/>
                <a:gd name="T122" fmla="*/ 1 w 209"/>
                <a:gd name="T123" fmla="*/ 0 h 449"/>
                <a:gd name="T124" fmla="*/ 1 w 209"/>
                <a:gd name="T125" fmla="*/ 0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"/>
                <a:gd name="T190" fmla="*/ 0 h 449"/>
                <a:gd name="T191" fmla="*/ 209 w 209"/>
                <a:gd name="T192" fmla="*/ 449 h 4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2"/>
            <p:cNvSpPr>
              <a:spLocks/>
            </p:cNvSpPr>
            <p:nvPr/>
          </p:nvSpPr>
          <p:spPr bwMode="auto">
            <a:xfrm rot="5400000">
              <a:off x="3558" y="15357"/>
              <a:ext cx="109" cy="232"/>
            </a:xfrm>
            <a:custGeom>
              <a:avLst/>
              <a:gdLst>
                <a:gd name="T0" fmla="*/ 0 w 209"/>
                <a:gd name="T1" fmla="*/ 1 h 462"/>
                <a:gd name="T2" fmla="*/ 1 w 209"/>
                <a:gd name="T3" fmla="*/ 1 h 462"/>
                <a:gd name="T4" fmla="*/ 1 w 209"/>
                <a:gd name="T5" fmla="*/ 1 h 462"/>
                <a:gd name="T6" fmla="*/ 1 w 209"/>
                <a:gd name="T7" fmla="*/ 1 h 462"/>
                <a:gd name="T8" fmla="*/ 1 w 209"/>
                <a:gd name="T9" fmla="*/ 1 h 462"/>
                <a:gd name="T10" fmla="*/ 1 w 209"/>
                <a:gd name="T11" fmla="*/ 1 h 462"/>
                <a:gd name="T12" fmla="*/ 1 w 209"/>
                <a:gd name="T13" fmla="*/ 1 h 462"/>
                <a:gd name="T14" fmla="*/ 1 w 209"/>
                <a:gd name="T15" fmla="*/ 1 h 462"/>
                <a:gd name="T16" fmla="*/ 1 w 209"/>
                <a:gd name="T17" fmla="*/ 1 h 462"/>
                <a:gd name="T18" fmla="*/ 1 w 209"/>
                <a:gd name="T19" fmla="*/ 1 h 462"/>
                <a:gd name="T20" fmla="*/ 1 w 209"/>
                <a:gd name="T21" fmla="*/ 0 h 462"/>
                <a:gd name="T22" fmla="*/ 1 w 209"/>
                <a:gd name="T23" fmla="*/ 1 h 462"/>
                <a:gd name="T24" fmla="*/ 1 w 209"/>
                <a:gd name="T25" fmla="*/ 1 h 462"/>
                <a:gd name="T26" fmla="*/ 1 w 209"/>
                <a:gd name="T27" fmla="*/ 1 h 462"/>
                <a:gd name="T28" fmla="*/ 1 w 209"/>
                <a:gd name="T29" fmla="*/ 1 h 462"/>
                <a:gd name="T30" fmla="*/ 1 w 209"/>
                <a:gd name="T31" fmla="*/ 1 h 462"/>
                <a:gd name="T32" fmla="*/ 1 w 209"/>
                <a:gd name="T33" fmla="*/ 1 h 462"/>
                <a:gd name="T34" fmla="*/ 1 w 209"/>
                <a:gd name="T35" fmla="*/ 1 h 462"/>
                <a:gd name="T36" fmla="*/ 1 w 209"/>
                <a:gd name="T37" fmla="*/ 1 h 462"/>
                <a:gd name="T38" fmla="*/ 1 w 209"/>
                <a:gd name="T39" fmla="*/ 1 h 462"/>
                <a:gd name="T40" fmla="*/ 1 w 209"/>
                <a:gd name="T41" fmla="*/ 1 h 462"/>
                <a:gd name="T42" fmla="*/ 1 w 209"/>
                <a:gd name="T43" fmla="*/ 1 h 462"/>
                <a:gd name="T44" fmla="*/ 1 w 209"/>
                <a:gd name="T45" fmla="*/ 1 h 462"/>
                <a:gd name="T46" fmla="*/ 1 w 209"/>
                <a:gd name="T47" fmla="*/ 1 h 462"/>
                <a:gd name="T48" fmla="*/ 1 w 209"/>
                <a:gd name="T49" fmla="*/ 1 h 462"/>
                <a:gd name="T50" fmla="*/ 1 w 209"/>
                <a:gd name="T51" fmla="*/ 1 h 462"/>
                <a:gd name="T52" fmla="*/ 1 w 209"/>
                <a:gd name="T53" fmla="*/ 1 h 462"/>
                <a:gd name="T54" fmla="*/ 1 w 209"/>
                <a:gd name="T55" fmla="*/ 1 h 462"/>
                <a:gd name="T56" fmla="*/ 1 w 209"/>
                <a:gd name="T57" fmla="*/ 1 h 462"/>
                <a:gd name="T58" fmla="*/ 1 w 209"/>
                <a:gd name="T59" fmla="*/ 1 h 462"/>
                <a:gd name="T60" fmla="*/ 1 w 209"/>
                <a:gd name="T61" fmla="*/ 1 h 462"/>
                <a:gd name="T62" fmla="*/ 1 w 209"/>
                <a:gd name="T63" fmla="*/ 1 h 462"/>
                <a:gd name="T64" fmla="*/ 1 w 209"/>
                <a:gd name="T65" fmla="*/ 1 h 462"/>
                <a:gd name="T66" fmla="*/ 1 w 209"/>
                <a:gd name="T67" fmla="*/ 1 h 462"/>
                <a:gd name="T68" fmla="*/ 1 w 209"/>
                <a:gd name="T69" fmla="*/ 1 h 462"/>
                <a:gd name="T70" fmla="*/ 1 w 209"/>
                <a:gd name="T71" fmla="*/ 1 h 462"/>
                <a:gd name="T72" fmla="*/ 1 w 209"/>
                <a:gd name="T73" fmla="*/ 1 h 462"/>
                <a:gd name="T74" fmla="*/ 1 w 209"/>
                <a:gd name="T75" fmla="*/ 1 h 462"/>
                <a:gd name="T76" fmla="*/ 1 w 209"/>
                <a:gd name="T77" fmla="*/ 1 h 462"/>
                <a:gd name="T78" fmla="*/ 1 w 209"/>
                <a:gd name="T79" fmla="*/ 1 h 462"/>
                <a:gd name="T80" fmla="*/ 1 w 209"/>
                <a:gd name="T81" fmla="*/ 1 h 462"/>
                <a:gd name="T82" fmla="*/ 1 w 209"/>
                <a:gd name="T83" fmla="*/ 1 h 462"/>
                <a:gd name="T84" fmla="*/ 1 w 209"/>
                <a:gd name="T85" fmla="*/ 1 h 462"/>
                <a:gd name="T86" fmla="*/ 1 w 209"/>
                <a:gd name="T87" fmla="*/ 1 h 462"/>
                <a:gd name="T88" fmla="*/ 1 w 209"/>
                <a:gd name="T89" fmla="*/ 1 h 462"/>
                <a:gd name="T90" fmla="*/ 1 w 209"/>
                <a:gd name="T91" fmla="*/ 1 h 462"/>
                <a:gd name="T92" fmla="*/ 1 w 209"/>
                <a:gd name="T93" fmla="*/ 1 h 462"/>
                <a:gd name="T94" fmla="*/ 1 w 209"/>
                <a:gd name="T95" fmla="*/ 1 h 462"/>
                <a:gd name="T96" fmla="*/ 1 w 209"/>
                <a:gd name="T97" fmla="*/ 1 h 462"/>
                <a:gd name="T98" fmla="*/ 1 w 209"/>
                <a:gd name="T99" fmla="*/ 1 h 462"/>
                <a:gd name="T100" fmla="*/ 1 w 209"/>
                <a:gd name="T101" fmla="*/ 1 h 462"/>
                <a:gd name="T102" fmla="*/ 1 w 209"/>
                <a:gd name="T103" fmla="*/ 1 h 462"/>
                <a:gd name="T104" fmla="*/ 1 w 209"/>
                <a:gd name="T105" fmla="*/ 1 h 462"/>
                <a:gd name="T106" fmla="*/ 0 w 20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9"/>
                <a:gd name="T163" fmla="*/ 0 h 462"/>
                <a:gd name="T164" fmla="*/ 209 w 20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3"/>
            <p:cNvSpPr>
              <a:spLocks/>
            </p:cNvSpPr>
            <p:nvPr/>
          </p:nvSpPr>
          <p:spPr bwMode="auto">
            <a:xfrm rot="5400000">
              <a:off x="3712" y="15506"/>
              <a:ext cx="50" cy="43"/>
            </a:xfrm>
            <a:custGeom>
              <a:avLst/>
              <a:gdLst>
                <a:gd name="T0" fmla="*/ 0 w 96"/>
                <a:gd name="T1" fmla="*/ 0 h 87"/>
                <a:gd name="T2" fmla="*/ 1 w 96"/>
                <a:gd name="T3" fmla="*/ 0 h 87"/>
                <a:gd name="T4" fmla="*/ 1 w 96"/>
                <a:gd name="T5" fmla="*/ 0 h 87"/>
                <a:gd name="T6" fmla="*/ 1 w 96"/>
                <a:gd name="T7" fmla="*/ 0 h 87"/>
                <a:gd name="T8" fmla="*/ 1 w 96"/>
                <a:gd name="T9" fmla="*/ 0 h 87"/>
                <a:gd name="T10" fmla="*/ 1 w 96"/>
                <a:gd name="T11" fmla="*/ 0 h 87"/>
                <a:gd name="T12" fmla="*/ 1 w 96"/>
                <a:gd name="T13" fmla="*/ 0 h 87"/>
                <a:gd name="T14" fmla="*/ 1 w 96"/>
                <a:gd name="T15" fmla="*/ 0 h 87"/>
                <a:gd name="T16" fmla="*/ 0 w 96"/>
                <a:gd name="T17" fmla="*/ 0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87"/>
                <a:gd name="T32" fmla="*/ 96 w 96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4"/>
            <p:cNvSpPr>
              <a:spLocks/>
            </p:cNvSpPr>
            <p:nvPr/>
          </p:nvSpPr>
          <p:spPr bwMode="auto">
            <a:xfrm rot="5400000">
              <a:off x="3736" y="15528"/>
              <a:ext cx="93" cy="8"/>
            </a:xfrm>
            <a:custGeom>
              <a:avLst/>
              <a:gdLst>
                <a:gd name="T0" fmla="*/ 0 w 177"/>
                <a:gd name="T1" fmla="*/ 1 h 15"/>
                <a:gd name="T2" fmla="*/ 1 w 177"/>
                <a:gd name="T3" fmla="*/ 0 h 15"/>
                <a:gd name="T4" fmla="*/ 1 w 177"/>
                <a:gd name="T5" fmla="*/ 0 h 15"/>
                <a:gd name="T6" fmla="*/ 1 w 177"/>
                <a:gd name="T7" fmla="*/ 1 h 15"/>
                <a:gd name="T8" fmla="*/ 1 w 177"/>
                <a:gd name="T9" fmla="*/ 1 h 15"/>
                <a:gd name="T10" fmla="*/ 1 w 177"/>
                <a:gd name="T11" fmla="*/ 1 h 15"/>
                <a:gd name="T12" fmla="*/ 0 w 177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15"/>
                <a:gd name="T23" fmla="*/ 177 w 17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5"/>
            <p:cNvSpPr>
              <a:spLocks/>
            </p:cNvSpPr>
            <p:nvPr/>
          </p:nvSpPr>
          <p:spPr bwMode="auto">
            <a:xfrm rot="5400000">
              <a:off x="3744" y="15509"/>
              <a:ext cx="152" cy="37"/>
            </a:xfrm>
            <a:custGeom>
              <a:avLst/>
              <a:gdLst>
                <a:gd name="T0" fmla="*/ 0 w 288"/>
                <a:gd name="T1" fmla="*/ 1 h 72"/>
                <a:gd name="T2" fmla="*/ 0 w 288"/>
                <a:gd name="T3" fmla="*/ 1 h 72"/>
                <a:gd name="T4" fmla="*/ 1 w 288"/>
                <a:gd name="T5" fmla="*/ 0 h 72"/>
                <a:gd name="T6" fmla="*/ 1 w 288"/>
                <a:gd name="T7" fmla="*/ 0 h 72"/>
                <a:gd name="T8" fmla="*/ 1 w 288"/>
                <a:gd name="T9" fmla="*/ 1 h 72"/>
                <a:gd name="T10" fmla="*/ 1 w 288"/>
                <a:gd name="T11" fmla="*/ 1 h 72"/>
                <a:gd name="T12" fmla="*/ 1 w 288"/>
                <a:gd name="T13" fmla="*/ 1 h 72"/>
                <a:gd name="T14" fmla="*/ 1 w 288"/>
                <a:gd name="T15" fmla="*/ 1 h 72"/>
                <a:gd name="T16" fmla="*/ 0 w 288"/>
                <a:gd name="T17" fmla="*/ 1 h 72"/>
                <a:gd name="T18" fmla="*/ 0 w 288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72"/>
                <a:gd name="T32" fmla="*/ 288 w 288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6"/>
            <p:cNvSpPr>
              <a:spLocks/>
            </p:cNvSpPr>
            <p:nvPr/>
          </p:nvSpPr>
          <p:spPr bwMode="auto">
            <a:xfrm rot="5400000">
              <a:off x="3817" y="15519"/>
              <a:ext cx="92" cy="7"/>
            </a:xfrm>
            <a:custGeom>
              <a:avLst/>
              <a:gdLst>
                <a:gd name="T0" fmla="*/ 0 w 175"/>
                <a:gd name="T1" fmla="*/ 0 h 15"/>
                <a:gd name="T2" fmla="*/ 1 w 175"/>
                <a:gd name="T3" fmla="*/ 0 h 15"/>
                <a:gd name="T4" fmla="*/ 1 w 175"/>
                <a:gd name="T5" fmla="*/ 0 h 15"/>
                <a:gd name="T6" fmla="*/ 1 w 175"/>
                <a:gd name="T7" fmla="*/ 0 h 15"/>
                <a:gd name="T8" fmla="*/ 1 w 175"/>
                <a:gd name="T9" fmla="*/ 0 h 15"/>
                <a:gd name="T10" fmla="*/ 0 w 175"/>
                <a:gd name="T11" fmla="*/ 0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15"/>
                <a:gd name="T23" fmla="*/ 175 w 17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7"/>
            <p:cNvSpPr>
              <a:spLocks/>
            </p:cNvSpPr>
            <p:nvPr/>
          </p:nvSpPr>
          <p:spPr bwMode="auto">
            <a:xfrm>
              <a:off x="8504" y="13280"/>
              <a:ext cx="2266" cy="2400"/>
            </a:xfrm>
            <a:custGeom>
              <a:avLst/>
              <a:gdLst>
                <a:gd name="T0" fmla="*/ 0 w 4809"/>
                <a:gd name="T1" fmla="*/ 1 h 4316"/>
                <a:gd name="T2" fmla="*/ 0 w 4809"/>
                <a:gd name="T3" fmla="*/ 1 h 4316"/>
                <a:gd name="T4" fmla="*/ 0 w 4809"/>
                <a:gd name="T5" fmla="*/ 1 h 4316"/>
                <a:gd name="T6" fmla="*/ 0 w 4809"/>
                <a:gd name="T7" fmla="*/ 1 h 4316"/>
                <a:gd name="T8" fmla="*/ 0 w 4809"/>
                <a:gd name="T9" fmla="*/ 1 h 4316"/>
                <a:gd name="T10" fmla="*/ 0 w 4809"/>
                <a:gd name="T11" fmla="*/ 1 h 4316"/>
                <a:gd name="T12" fmla="*/ 0 w 4809"/>
                <a:gd name="T13" fmla="*/ 1 h 4316"/>
                <a:gd name="T14" fmla="*/ 0 w 4809"/>
                <a:gd name="T15" fmla="*/ 1 h 4316"/>
                <a:gd name="T16" fmla="*/ 0 w 4809"/>
                <a:gd name="T17" fmla="*/ 1 h 4316"/>
                <a:gd name="T18" fmla="*/ 0 w 4809"/>
                <a:gd name="T19" fmla="*/ 1 h 4316"/>
                <a:gd name="T20" fmla="*/ 0 w 4809"/>
                <a:gd name="T21" fmla="*/ 1 h 4316"/>
                <a:gd name="T22" fmla="*/ 0 w 4809"/>
                <a:gd name="T23" fmla="*/ 1 h 4316"/>
                <a:gd name="T24" fmla="*/ 0 w 4809"/>
                <a:gd name="T25" fmla="*/ 1 h 4316"/>
                <a:gd name="T26" fmla="*/ 0 w 4809"/>
                <a:gd name="T27" fmla="*/ 1 h 4316"/>
                <a:gd name="T28" fmla="*/ 0 w 4809"/>
                <a:gd name="T29" fmla="*/ 1 h 4316"/>
                <a:gd name="T30" fmla="*/ 0 w 4809"/>
                <a:gd name="T31" fmla="*/ 1 h 4316"/>
                <a:gd name="T32" fmla="*/ 0 w 4809"/>
                <a:gd name="T33" fmla="*/ 1 h 4316"/>
                <a:gd name="T34" fmla="*/ 0 w 4809"/>
                <a:gd name="T35" fmla="*/ 1 h 4316"/>
                <a:gd name="T36" fmla="*/ 0 w 4809"/>
                <a:gd name="T37" fmla="*/ 1 h 4316"/>
                <a:gd name="T38" fmla="*/ 0 w 4809"/>
                <a:gd name="T39" fmla="*/ 1 h 4316"/>
                <a:gd name="T40" fmla="*/ 0 w 4809"/>
                <a:gd name="T41" fmla="*/ 1 h 4316"/>
                <a:gd name="T42" fmla="*/ 0 w 4809"/>
                <a:gd name="T43" fmla="*/ 1 h 4316"/>
                <a:gd name="T44" fmla="*/ 0 w 4809"/>
                <a:gd name="T45" fmla="*/ 1 h 4316"/>
                <a:gd name="T46" fmla="*/ 0 w 4809"/>
                <a:gd name="T47" fmla="*/ 1 h 4316"/>
                <a:gd name="T48" fmla="*/ 0 w 4809"/>
                <a:gd name="T49" fmla="*/ 1 h 4316"/>
                <a:gd name="T50" fmla="*/ 0 w 4809"/>
                <a:gd name="T51" fmla="*/ 1 h 4316"/>
                <a:gd name="T52" fmla="*/ 0 w 4809"/>
                <a:gd name="T53" fmla="*/ 1 h 4316"/>
                <a:gd name="T54" fmla="*/ 0 w 4809"/>
                <a:gd name="T55" fmla="*/ 1 h 4316"/>
                <a:gd name="T56" fmla="*/ 0 w 4809"/>
                <a:gd name="T57" fmla="*/ 1 h 4316"/>
                <a:gd name="T58" fmla="*/ 0 w 4809"/>
                <a:gd name="T59" fmla="*/ 1 h 4316"/>
                <a:gd name="T60" fmla="*/ 0 w 4809"/>
                <a:gd name="T61" fmla="*/ 1 h 4316"/>
                <a:gd name="T62" fmla="*/ 0 w 4809"/>
                <a:gd name="T63" fmla="*/ 1 h 4316"/>
                <a:gd name="T64" fmla="*/ 0 w 4809"/>
                <a:gd name="T65" fmla="*/ 1 h 4316"/>
                <a:gd name="T66" fmla="*/ 0 w 4809"/>
                <a:gd name="T67" fmla="*/ 1 h 4316"/>
                <a:gd name="T68" fmla="*/ 0 w 4809"/>
                <a:gd name="T69" fmla="*/ 1 h 4316"/>
                <a:gd name="T70" fmla="*/ 0 w 4809"/>
                <a:gd name="T71" fmla="*/ 1 h 4316"/>
                <a:gd name="T72" fmla="*/ 0 w 4809"/>
                <a:gd name="T73" fmla="*/ 1 h 4316"/>
                <a:gd name="T74" fmla="*/ 0 w 4809"/>
                <a:gd name="T75" fmla="*/ 1 h 4316"/>
                <a:gd name="T76" fmla="*/ 0 w 4809"/>
                <a:gd name="T77" fmla="*/ 1 h 4316"/>
                <a:gd name="T78" fmla="*/ 0 w 4809"/>
                <a:gd name="T79" fmla="*/ 1 h 4316"/>
                <a:gd name="T80" fmla="*/ 0 w 4809"/>
                <a:gd name="T81" fmla="*/ 1 h 4316"/>
                <a:gd name="T82" fmla="*/ 0 w 4809"/>
                <a:gd name="T83" fmla="*/ 1 h 4316"/>
                <a:gd name="T84" fmla="*/ 0 w 4809"/>
                <a:gd name="T85" fmla="*/ 1 h 4316"/>
                <a:gd name="T86" fmla="*/ 0 w 4809"/>
                <a:gd name="T87" fmla="*/ 1 h 4316"/>
                <a:gd name="T88" fmla="*/ 0 w 4809"/>
                <a:gd name="T89" fmla="*/ 1 h 4316"/>
                <a:gd name="T90" fmla="*/ 0 w 4809"/>
                <a:gd name="T91" fmla="*/ 1 h 4316"/>
                <a:gd name="T92" fmla="*/ 0 w 4809"/>
                <a:gd name="T93" fmla="*/ 1 h 4316"/>
                <a:gd name="T94" fmla="*/ 0 w 4809"/>
                <a:gd name="T95" fmla="*/ 1 h 4316"/>
                <a:gd name="T96" fmla="*/ 0 w 4809"/>
                <a:gd name="T97" fmla="*/ 1 h 4316"/>
                <a:gd name="T98" fmla="*/ 0 w 4809"/>
                <a:gd name="T99" fmla="*/ 1 h 4316"/>
                <a:gd name="T100" fmla="*/ 0 w 4809"/>
                <a:gd name="T101" fmla="*/ 1 h 4316"/>
                <a:gd name="T102" fmla="*/ 0 w 4809"/>
                <a:gd name="T103" fmla="*/ 1 h 4316"/>
                <a:gd name="T104" fmla="*/ 0 w 4809"/>
                <a:gd name="T105" fmla="*/ 1 h 4316"/>
                <a:gd name="T106" fmla="*/ 0 w 4809"/>
                <a:gd name="T107" fmla="*/ 1 h 4316"/>
                <a:gd name="T108" fmla="*/ 0 w 4809"/>
                <a:gd name="T109" fmla="*/ 1 h 4316"/>
                <a:gd name="T110" fmla="*/ 0 w 4809"/>
                <a:gd name="T111" fmla="*/ 1 h 4316"/>
                <a:gd name="T112" fmla="*/ 0 w 4809"/>
                <a:gd name="T113" fmla="*/ 1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09"/>
                <a:gd name="T172" fmla="*/ 0 h 4316"/>
                <a:gd name="T173" fmla="*/ 4809 w 4809"/>
                <a:gd name="T174" fmla="*/ 4316 h 4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08"/>
            <p:cNvSpPr>
              <a:spLocks/>
            </p:cNvSpPr>
            <p:nvPr/>
          </p:nvSpPr>
          <p:spPr bwMode="auto">
            <a:xfrm>
              <a:off x="10431" y="15624"/>
              <a:ext cx="143" cy="41"/>
            </a:xfrm>
            <a:custGeom>
              <a:avLst/>
              <a:gdLst>
                <a:gd name="T0" fmla="*/ 0 w 305"/>
                <a:gd name="T1" fmla="*/ 1 h 71"/>
                <a:gd name="T2" fmla="*/ 0 w 305"/>
                <a:gd name="T3" fmla="*/ 0 h 71"/>
                <a:gd name="T4" fmla="*/ 0 w 305"/>
                <a:gd name="T5" fmla="*/ 1 h 71"/>
                <a:gd name="T6" fmla="*/ 0 w 305"/>
                <a:gd name="T7" fmla="*/ 1 h 71"/>
                <a:gd name="T8" fmla="*/ 0 w 305"/>
                <a:gd name="T9" fmla="*/ 1 h 71"/>
                <a:gd name="T10" fmla="*/ 0 w 305"/>
                <a:gd name="T11" fmla="*/ 1 h 71"/>
                <a:gd name="T12" fmla="*/ 0 w 305"/>
                <a:gd name="T13" fmla="*/ 1 h 71"/>
                <a:gd name="T14" fmla="*/ 0 w 305"/>
                <a:gd name="T15" fmla="*/ 1 h 71"/>
                <a:gd name="T16" fmla="*/ 0 w 305"/>
                <a:gd name="T17" fmla="*/ 1 h 71"/>
                <a:gd name="T18" fmla="*/ 0 w 305"/>
                <a:gd name="T19" fmla="*/ 1 h 71"/>
                <a:gd name="T20" fmla="*/ 0 w 305"/>
                <a:gd name="T21" fmla="*/ 1 h 71"/>
                <a:gd name="T22" fmla="*/ 0 w 305"/>
                <a:gd name="T23" fmla="*/ 1 h 71"/>
                <a:gd name="T24" fmla="*/ 0 w 305"/>
                <a:gd name="T25" fmla="*/ 1 h 71"/>
                <a:gd name="T26" fmla="*/ 0 w 305"/>
                <a:gd name="T27" fmla="*/ 1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5"/>
                <a:gd name="T43" fmla="*/ 0 h 71"/>
                <a:gd name="T44" fmla="*/ 305 w 305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09"/>
            <p:cNvSpPr>
              <a:spLocks/>
            </p:cNvSpPr>
            <p:nvPr/>
          </p:nvSpPr>
          <p:spPr bwMode="auto">
            <a:xfrm>
              <a:off x="10513" y="15407"/>
              <a:ext cx="234" cy="242"/>
            </a:xfrm>
            <a:custGeom>
              <a:avLst/>
              <a:gdLst>
                <a:gd name="T0" fmla="*/ 0 w 497"/>
                <a:gd name="T1" fmla="*/ 1 h 436"/>
                <a:gd name="T2" fmla="*/ 0 w 497"/>
                <a:gd name="T3" fmla="*/ 1 h 436"/>
                <a:gd name="T4" fmla="*/ 0 w 497"/>
                <a:gd name="T5" fmla="*/ 1 h 436"/>
                <a:gd name="T6" fmla="*/ 0 w 497"/>
                <a:gd name="T7" fmla="*/ 1 h 436"/>
                <a:gd name="T8" fmla="*/ 0 w 497"/>
                <a:gd name="T9" fmla="*/ 1 h 436"/>
                <a:gd name="T10" fmla="*/ 0 w 497"/>
                <a:gd name="T11" fmla="*/ 1 h 436"/>
                <a:gd name="T12" fmla="*/ 0 w 497"/>
                <a:gd name="T13" fmla="*/ 1 h 436"/>
                <a:gd name="T14" fmla="*/ 0 w 497"/>
                <a:gd name="T15" fmla="*/ 1 h 436"/>
                <a:gd name="T16" fmla="*/ 0 w 497"/>
                <a:gd name="T17" fmla="*/ 1 h 436"/>
                <a:gd name="T18" fmla="*/ 0 w 497"/>
                <a:gd name="T19" fmla="*/ 1 h 436"/>
                <a:gd name="T20" fmla="*/ 0 w 497"/>
                <a:gd name="T21" fmla="*/ 1 h 436"/>
                <a:gd name="T22" fmla="*/ 0 w 497"/>
                <a:gd name="T23" fmla="*/ 1 h 436"/>
                <a:gd name="T24" fmla="*/ 0 w 497"/>
                <a:gd name="T25" fmla="*/ 1 h 436"/>
                <a:gd name="T26" fmla="*/ 0 w 497"/>
                <a:gd name="T27" fmla="*/ 1 h 436"/>
                <a:gd name="T28" fmla="*/ 0 w 497"/>
                <a:gd name="T29" fmla="*/ 1 h 436"/>
                <a:gd name="T30" fmla="*/ 0 w 497"/>
                <a:gd name="T31" fmla="*/ 1 h 436"/>
                <a:gd name="T32" fmla="*/ 0 w 497"/>
                <a:gd name="T33" fmla="*/ 1 h 436"/>
                <a:gd name="T34" fmla="*/ 0 w 497"/>
                <a:gd name="T35" fmla="*/ 1 h 436"/>
                <a:gd name="T36" fmla="*/ 0 w 497"/>
                <a:gd name="T37" fmla="*/ 1 h 436"/>
                <a:gd name="T38" fmla="*/ 0 w 497"/>
                <a:gd name="T39" fmla="*/ 1 h 436"/>
                <a:gd name="T40" fmla="*/ 0 w 497"/>
                <a:gd name="T41" fmla="*/ 1 h 436"/>
                <a:gd name="T42" fmla="*/ 0 w 497"/>
                <a:gd name="T43" fmla="*/ 1 h 436"/>
                <a:gd name="T44" fmla="*/ 0 w 497"/>
                <a:gd name="T45" fmla="*/ 1 h 436"/>
                <a:gd name="T46" fmla="*/ 0 w 497"/>
                <a:gd name="T47" fmla="*/ 1 h 436"/>
                <a:gd name="T48" fmla="*/ 0 w 497"/>
                <a:gd name="T49" fmla="*/ 1 h 436"/>
                <a:gd name="T50" fmla="*/ 0 w 497"/>
                <a:gd name="T51" fmla="*/ 1 h 436"/>
                <a:gd name="T52" fmla="*/ 0 w 497"/>
                <a:gd name="T53" fmla="*/ 1 h 436"/>
                <a:gd name="T54" fmla="*/ 0 w 497"/>
                <a:gd name="T55" fmla="*/ 1 h 436"/>
                <a:gd name="T56" fmla="*/ 0 w 497"/>
                <a:gd name="T57" fmla="*/ 0 h 436"/>
                <a:gd name="T58" fmla="*/ 0 w 497"/>
                <a:gd name="T59" fmla="*/ 0 h 436"/>
                <a:gd name="T60" fmla="*/ 0 w 497"/>
                <a:gd name="T61" fmla="*/ 0 h 436"/>
                <a:gd name="T62" fmla="*/ 0 w 497"/>
                <a:gd name="T63" fmla="*/ 1 h 436"/>
                <a:gd name="T64" fmla="*/ 0 w 497"/>
                <a:gd name="T65" fmla="*/ 1 h 436"/>
                <a:gd name="T66" fmla="*/ 0 w 497"/>
                <a:gd name="T67" fmla="*/ 1 h 436"/>
                <a:gd name="T68" fmla="*/ 0 w 497"/>
                <a:gd name="T69" fmla="*/ 1 h 436"/>
                <a:gd name="T70" fmla="*/ 0 w 497"/>
                <a:gd name="T71" fmla="*/ 1 h 436"/>
                <a:gd name="T72" fmla="*/ 0 w 497"/>
                <a:gd name="T73" fmla="*/ 1 h 436"/>
                <a:gd name="T74" fmla="*/ 0 w 497"/>
                <a:gd name="T75" fmla="*/ 1 h 436"/>
                <a:gd name="T76" fmla="*/ 0 w 497"/>
                <a:gd name="T77" fmla="*/ 1 h 436"/>
                <a:gd name="T78" fmla="*/ 0 w 497"/>
                <a:gd name="T79" fmla="*/ 1 h 436"/>
                <a:gd name="T80" fmla="*/ 0 w 497"/>
                <a:gd name="T81" fmla="*/ 1 h 436"/>
                <a:gd name="T82" fmla="*/ 0 w 497"/>
                <a:gd name="T83" fmla="*/ 1 h 436"/>
                <a:gd name="T84" fmla="*/ 0 w 497"/>
                <a:gd name="T85" fmla="*/ 1 h 436"/>
                <a:gd name="T86" fmla="*/ 0 w 497"/>
                <a:gd name="T87" fmla="*/ 1 h 436"/>
                <a:gd name="T88" fmla="*/ 0 w 497"/>
                <a:gd name="T89" fmla="*/ 1 h 436"/>
                <a:gd name="T90" fmla="*/ 0 w 497"/>
                <a:gd name="T91" fmla="*/ 1 h 436"/>
                <a:gd name="T92" fmla="*/ 0 w 497"/>
                <a:gd name="T93" fmla="*/ 1 h 436"/>
                <a:gd name="T94" fmla="*/ 0 w 497"/>
                <a:gd name="T95" fmla="*/ 1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7"/>
                <a:gd name="T145" fmla="*/ 0 h 436"/>
                <a:gd name="T146" fmla="*/ 497 w 497"/>
                <a:gd name="T147" fmla="*/ 436 h 4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0"/>
            <p:cNvSpPr>
              <a:spLocks/>
            </p:cNvSpPr>
            <p:nvPr/>
          </p:nvSpPr>
          <p:spPr bwMode="auto">
            <a:xfrm>
              <a:off x="8655" y="15430"/>
              <a:ext cx="241" cy="210"/>
            </a:xfrm>
            <a:custGeom>
              <a:avLst/>
              <a:gdLst>
                <a:gd name="T0" fmla="*/ 0 w 512"/>
                <a:gd name="T1" fmla="*/ 1 h 377"/>
                <a:gd name="T2" fmla="*/ 0 w 512"/>
                <a:gd name="T3" fmla="*/ 1 h 377"/>
                <a:gd name="T4" fmla="*/ 0 w 512"/>
                <a:gd name="T5" fmla="*/ 1 h 377"/>
                <a:gd name="T6" fmla="*/ 0 w 512"/>
                <a:gd name="T7" fmla="*/ 1 h 377"/>
                <a:gd name="T8" fmla="*/ 0 w 512"/>
                <a:gd name="T9" fmla="*/ 1 h 377"/>
                <a:gd name="T10" fmla="*/ 0 w 512"/>
                <a:gd name="T11" fmla="*/ 1 h 377"/>
                <a:gd name="T12" fmla="*/ 0 w 512"/>
                <a:gd name="T13" fmla="*/ 1 h 377"/>
                <a:gd name="T14" fmla="*/ 0 w 512"/>
                <a:gd name="T15" fmla="*/ 1 h 377"/>
                <a:gd name="T16" fmla="*/ 0 w 512"/>
                <a:gd name="T17" fmla="*/ 1 h 377"/>
                <a:gd name="T18" fmla="*/ 0 w 512"/>
                <a:gd name="T19" fmla="*/ 0 h 377"/>
                <a:gd name="T20" fmla="*/ 0 w 512"/>
                <a:gd name="T21" fmla="*/ 1 h 377"/>
                <a:gd name="T22" fmla="*/ 0 w 512"/>
                <a:gd name="T23" fmla="*/ 1 h 377"/>
                <a:gd name="T24" fmla="*/ 0 w 512"/>
                <a:gd name="T25" fmla="*/ 1 h 377"/>
                <a:gd name="T26" fmla="*/ 0 w 512"/>
                <a:gd name="T27" fmla="*/ 1 h 377"/>
                <a:gd name="T28" fmla="*/ 0 w 512"/>
                <a:gd name="T29" fmla="*/ 1 h 377"/>
                <a:gd name="T30" fmla="*/ 0 w 512"/>
                <a:gd name="T31" fmla="*/ 1 h 377"/>
                <a:gd name="T32" fmla="*/ 0 w 512"/>
                <a:gd name="T33" fmla="*/ 1 h 377"/>
                <a:gd name="T34" fmla="*/ 0 w 512"/>
                <a:gd name="T35" fmla="*/ 1 h 377"/>
                <a:gd name="T36" fmla="*/ 0 w 512"/>
                <a:gd name="T37" fmla="*/ 1 h 377"/>
                <a:gd name="T38" fmla="*/ 0 w 512"/>
                <a:gd name="T39" fmla="*/ 1 h 377"/>
                <a:gd name="T40" fmla="*/ 0 w 512"/>
                <a:gd name="T41" fmla="*/ 1 h 377"/>
                <a:gd name="T42" fmla="*/ 0 w 512"/>
                <a:gd name="T43" fmla="*/ 1 h 377"/>
                <a:gd name="T44" fmla="*/ 0 w 512"/>
                <a:gd name="T45" fmla="*/ 1 h 377"/>
                <a:gd name="T46" fmla="*/ 0 w 512"/>
                <a:gd name="T47" fmla="*/ 1 h 377"/>
                <a:gd name="T48" fmla="*/ 0 w 512"/>
                <a:gd name="T49" fmla="*/ 1 h 377"/>
                <a:gd name="T50" fmla="*/ 0 w 512"/>
                <a:gd name="T51" fmla="*/ 1 h 377"/>
                <a:gd name="T52" fmla="*/ 0 w 512"/>
                <a:gd name="T53" fmla="*/ 1 h 377"/>
                <a:gd name="T54" fmla="*/ 0 w 512"/>
                <a:gd name="T55" fmla="*/ 1 h 377"/>
                <a:gd name="T56" fmla="*/ 0 w 512"/>
                <a:gd name="T57" fmla="*/ 1 h 377"/>
                <a:gd name="T58" fmla="*/ 0 w 512"/>
                <a:gd name="T59" fmla="*/ 1 h 377"/>
                <a:gd name="T60" fmla="*/ 0 w 512"/>
                <a:gd name="T61" fmla="*/ 1 h 377"/>
                <a:gd name="T62" fmla="*/ 0 w 512"/>
                <a:gd name="T63" fmla="*/ 1 h 377"/>
                <a:gd name="T64" fmla="*/ 0 w 512"/>
                <a:gd name="T65" fmla="*/ 1 h 377"/>
                <a:gd name="T66" fmla="*/ 0 w 512"/>
                <a:gd name="T67" fmla="*/ 1 h 377"/>
                <a:gd name="T68" fmla="*/ 0 w 512"/>
                <a:gd name="T69" fmla="*/ 1 h 377"/>
                <a:gd name="T70" fmla="*/ 0 w 512"/>
                <a:gd name="T71" fmla="*/ 1 h 377"/>
                <a:gd name="T72" fmla="*/ 0 w 512"/>
                <a:gd name="T73" fmla="*/ 1 h 377"/>
                <a:gd name="T74" fmla="*/ 0 w 512"/>
                <a:gd name="T75" fmla="*/ 1 h 377"/>
                <a:gd name="T76" fmla="*/ 0 w 512"/>
                <a:gd name="T77" fmla="*/ 1 h 377"/>
                <a:gd name="T78" fmla="*/ 0 w 512"/>
                <a:gd name="T79" fmla="*/ 1 h 377"/>
                <a:gd name="T80" fmla="*/ 0 w 512"/>
                <a:gd name="T81" fmla="*/ 1 h 377"/>
                <a:gd name="T82" fmla="*/ 0 w 512"/>
                <a:gd name="T83" fmla="*/ 1 h 377"/>
                <a:gd name="T84" fmla="*/ 0 w 512"/>
                <a:gd name="T85" fmla="*/ 1 h 377"/>
                <a:gd name="T86" fmla="*/ 0 w 512"/>
                <a:gd name="T87" fmla="*/ 1 h 377"/>
                <a:gd name="T88" fmla="*/ 0 w 512"/>
                <a:gd name="T89" fmla="*/ 1 h 377"/>
                <a:gd name="T90" fmla="*/ 0 w 512"/>
                <a:gd name="T91" fmla="*/ 1 h 377"/>
                <a:gd name="T92" fmla="*/ 0 w 512"/>
                <a:gd name="T93" fmla="*/ 1 h 377"/>
                <a:gd name="T94" fmla="*/ 0 w 512"/>
                <a:gd name="T95" fmla="*/ 1 h 377"/>
                <a:gd name="T96" fmla="*/ 0 w 512"/>
                <a:gd name="T97" fmla="*/ 1 h 377"/>
                <a:gd name="T98" fmla="*/ 0 w 512"/>
                <a:gd name="T99" fmla="*/ 1 h 377"/>
                <a:gd name="T100" fmla="*/ 0 w 512"/>
                <a:gd name="T101" fmla="*/ 1 h 377"/>
                <a:gd name="T102" fmla="*/ 0 w 512"/>
                <a:gd name="T103" fmla="*/ 1 h 377"/>
                <a:gd name="T104" fmla="*/ 0 w 512"/>
                <a:gd name="T105" fmla="*/ 1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377"/>
                <a:gd name="T161" fmla="*/ 512 w 512"/>
                <a:gd name="T162" fmla="*/ 377 h 3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1"/>
            <p:cNvSpPr>
              <a:spLocks/>
            </p:cNvSpPr>
            <p:nvPr/>
          </p:nvSpPr>
          <p:spPr bwMode="auto">
            <a:xfrm>
              <a:off x="8904" y="15600"/>
              <a:ext cx="31" cy="32"/>
            </a:xfrm>
            <a:custGeom>
              <a:avLst/>
              <a:gdLst>
                <a:gd name="T0" fmla="*/ 0 w 64"/>
                <a:gd name="T1" fmla="*/ 1 h 57"/>
                <a:gd name="T2" fmla="*/ 0 w 64"/>
                <a:gd name="T3" fmla="*/ 1 h 57"/>
                <a:gd name="T4" fmla="*/ 0 w 64"/>
                <a:gd name="T5" fmla="*/ 0 h 57"/>
                <a:gd name="T6" fmla="*/ 0 w 64"/>
                <a:gd name="T7" fmla="*/ 1 h 57"/>
                <a:gd name="T8" fmla="*/ 0 w 64"/>
                <a:gd name="T9" fmla="*/ 1 h 57"/>
                <a:gd name="T10" fmla="*/ 0 w 64"/>
                <a:gd name="T11" fmla="*/ 1 h 57"/>
                <a:gd name="T12" fmla="*/ 0 w 64"/>
                <a:gd name="T13" fmla="*/ 1 h 57"/>
                <a:gd name="T14" fmla="*/ 0 w 64"/>
                <a:gd name="T15" fmla="*/ 1 h 57"/>
                <a:gd name="T16" fmla="*/ 0 w 64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57"/>
                <a:gd name="T29" fmla="*/ 64 w 64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2"/>
            <p:cNvSpPr>
              <a:spLocks/>
            </p:cNvSpPr>
            <p:nvPr/>
          </p:nvSpPr>
          <p:spPr bwMode="auto">
            <a:xfrm>
              <a:off x="8941" y="15591"/>
              <a:ext cx="1481" cy="24"/>
            </a:xfrm>
            <a:custGeom>
              <a:avLst/>
              <a:gdLst>
                <a:gd name="T0" fmla="*/ 0 w 3142"/>
                <a:gd name="T1" fmla="*/ 1 h 44"/>
                <a:gd name="T2" fmla="*/ 0 w 3142"/>
                <a:gd name="T3" fmla="*/ 0 h 44"/>
                <a:gd name="T4" fmla="*/ 0 w 3142"/>
                <a:gd name="T5" fmla="*/ 0 h 44"/>
                <a:gd name="T6" fmla="*/ 0 w 3142"/>
                <a:gd name="T7" fmla="*/ 0 h 44"/>
                <a:gd name="T8" fmla="*/ 0 w 3142"/>
                <a:gd name="T9" fmla="*/ 0 h 44"/>
                <a:gd name="T10" fmla="*/ 0 w 3142"/>
                <a:gd name="T11" fmla="*/ 0 h 44"/>
                <a:gd name="T12" fmla="*/ 0 w 3142"/>
                <a:gd name="T13" fmla="*/ 0 h 44"/>
                <a:gd name="T14" fmla="*/ 0 w 3142"/>
                <a:gd name="T15" fmla="*/ 0 h 44"/>
                <a:gd name="T16" fmla="*/ 0 w 3142"/>
                <a:gd name="T17" fmla="*/ 0 h 44"/>
                <a:gd name="T18" fmla="*/ 0 w 3142"/>
                <a:gd name="T19" fmla="*/ 0 h 44"/>
                <a:gd name="T20" fmla="*/ 0 w 3142"/>
                <a:gd name="T21" fmla="*/ 0 h 44"/>
                <a:gd name="T22" fmla="*/ 0 w 3142"/>
                <a:gd name="T23" fmla="*/ 0 h 44"/>
                <a:gd name="T24" fmla="*/ 0 w 3142"/>
                <a:gd name="T25" fmla="*/ 0 h 44"/>
                <a:gd name="T26" fmla="*/ 0 w 3142"/>
                <a:gd name="T27" fmla="*/ 0 h 44"/>
                <a:gd name="T28" fmla="*/ 0 w 3142"/>
                <a:gd name="T29" fmla="*/ 0 h 44"/>
                <a:gd name="T30" fmla="*/ 0 w 3142"/>
                <a:gd name="T31" fmla="*/ 0 h 44"/>
                <a:gd name="T32" fmla="*/ 0 w 3142"/>
                <a:gd name="T33" fmla="*/ 0 h 44"/>
                <a:gd name="T34" fmla="*/ 0 w 3142"/>
                <a:gd name="T35" fmla="*/ 0 h 44"/>
                <a:gd name="T36" fmla="*/ 0 w 3142"/>
                <a:gd name="T37" fmla="*/ 0 h 44"/>
                <a:gd name="T38" fmla="*/ 0 w 3142"/>
                <a:gd name="T39" fmla="*/ 0 h 44"/>
                <a:gd name="T40" fmla="*/ 0 w 3142"/>
                <a:gd name="T41" fmla="*/ 0 h 44"/>
                <a:gd name="T42" fmla="*/ 0 w 3142"/>
                <a:gd name="T43" fmla="*/ 0 h 44"/>
                <a:gd name="T44" fmla="*/ 0 w 3142"/>
                <a:gd name="T45" fmla="*/ 0 h 44"/>
                <a:gd name="T46" fmla="*/ 0 w 3142"/>
                <a:gd name="T47" fmla="*/ 0 h 44"/>
                <a:gd name="T48" fmla="*/ 0 w 3142"/>
                <a:gd name="T49" fmla="*/ 0 h 44"/>
                <a:gd name="T50" fmla="*/ 0 w 3142"/>
                <a:gd name="T51" fmla="*/ 0 h 44"/>
                <a:gd name="T52" fmla="*/ 0 w 3142"/>
                <a:gd name="T53" fmla="*/ 0 h 44"/>
                <a:gd name="T54" fmla="*/ 0 w 3142"/>
                <a:gd name="T55" fmla="*/ 0 h 44"/>
                <a:gd name="T56" fmla="*/ 0 w 3142"/>
                <a:gd name="T57" fmla="*/ 1 h 44"/>
                <a:gd name="T58" fmla="*/ 0 w 3142"/>
                <a:gd name="T59" fmla="*/ 1 h 44"/>
                <a:gd name="T60" fmla="*/ 0 w 3142"/>
                <a:gd name="T61" fmla="*/ 1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42"/>
                <a:gd name="T94" fmla="*/ 0 h 44"/>
                <a:gd name="T95" fmla="*/ 3142 w 3142"/>
                <a:gd name="T96" fmla="*/ 44 h 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3"/>
            <p:cNvSpPr>
              <a:spLocks/>
            </p:cNvSpPr>
            <p:nvPr/>
          </p:nvSpPr>
          <p:spPr bwMode="auto">
            <a:xfrm>
              <a:off x="8504" y="13280"/>
              <a:ext cx="2266" cy="2400"/>
            </a:xfrm>
            <a:custGeom>
              <a:avLst/>
              <a:gdLst>
                <a:gd name="T0" fmla="*/ 0 w 4809"/>
                <a:gd name="T1" fmla="*/ 1 h 4316"/>
                <a:gd name="T2" fmla="*/ 0 w 4809"/>
                <a:gd name="T3" fmla="*/ 1 h 4316"/>
                <a:gd name="T4" fmla="*/ 0 w 4809"/>
                <a:gd name="T5" fmla="*/ 1 h 4316"/>
                <a:gd name="T6" fmla="*/ 0 w 4809"/>
                <a:gd name="T7" fmla="*/ 1 h 4316"/>
                <a:gd name="T8" fmla="*/ 0 w 4809"/>
                <a:gd name="T9" fmla="*/ 1 h 4316"/>
                <a:gd name="T10" fmla="*/ 0 w 4809"/>
                <a:gd name="T11" fmla="*/ 1 h 4316"/>
                <a:gd name="T12" fmla="*/ 0 w 4809"/>
                <a:gd name="T13" fmla="*/ 1 h 4316"/>
                <a:gd name="T14" fmla="*/ 0 w 4809"/>
                <a:gd name="T15" fmla="*/ 1 h 4316"/>
                <a:gd name="T16" fmla="*/ 0 w 4809"/>
                <a:gd name="T17" fmla="*/ 1 h 4316"/>
                <a:gd name="T18" fmla="*/ 0 w 4809"/>
                <a:gd name="T19" fmla="*/ 1 h 4316"/>
                <a:gd name="T20" fmla="*/ 0 w 4809"/>
                <a:gd name="T21" fmla="*/ 1 h 4316"/>
                <a:gd name="T22" fmla="*/ 0 w 4809"/>
                <a:gd name="T23" fmla="*/ 1 h 4316"/>
                <a:gd name="T24" fmla="*/ 0 w 4809"/>
                <a:gd name="T25" fmla="*/ 1 h 4316"/>
                <a:gd name="T26" fmla="*/ 0 w 4809"/>
                <a:gd name="T27" fmla="*/ 1 h 4316"/>
                <a:gd name="T28" fmla="*/ 0 w 4809"/>
                <a:gd name="T29" fmla="*/ 1 h 4316"/>
                <a:gd name="T30" fmla="*/ 0 w 4809"/>
                <a:gd name="T31" fmla="*/ 1 h 4316"/>
                <a:gd name="T32" fmla="*/ 0 w 4809"/>
                <a:gd name="T33" fmla="*/ 1 h 4316"/>
                <a:gd name="T34" fmla="*/ 0 w 4809"/>
                <a:gd name="T35" fmla="*/ 1 h 4316"/>
                <a:gd name="T36" fmla="*/ 0 w 4809"/>
                <a:gd name="T37" fmla="*/ 1 h 4316"/>
                <a:gd name="T38" fmla="*/ 0 w 4809"/>
                <a:gd name="T39" fmla="*/ 1 h 4316"/>
                <a:gd name="T40" fmla="*/ 0 w 4809"/>
                <a:gd name="T41" fmla="*/ 1 h 4316"/>
                <a:gd name="T42" fmla="*/ 0 w 4809"/>
                <a:gd name="T43" fmla="*/ 1 h 4316"/>
                <a:gd name="T44" fmla="*/ 0 w 4809"/>
                <a:gd name="T45" fmla="*/ 1 h 4316"/>
                <a:gd name="T46" fmla="*/ 0 w 4809"/>
                <a:gd name="T47" fmla="*/ 1 h 4316"/>
                <a:gd name="T48" fmla="*/ 0 w 4809"/>
                <a:gd name="T49" fmla="*/ 1 h 4316"/>
                <a:gd name="T50" fmla="*/ 0 w 4809"/>
                <a:gd name="T51" fmla="*/ 1 h 4316"/>
                <a:gd name="T52" fmla="*/ 0 w 4809"/>
                <a:gd name="T53" fmla="*/ 1 h 4316"/>
                <a:gd name="T54" fmla="*/ 0 w 4809"/>
                <a:gd name="T55" fmla="*/ 1 h 4316"/>
                <a:gd name="T56" fmla="*/ 0 w 4809"/>
                <a:gd name="T57" fmla="*/ 1 h 4316"/>
                <a:gd name="T58" fmla="*/ 0 w 4809"/>
                <a:gd name="T59" fmla="*/ 1 h 4316"/>
                <a:gd name="T60" fmla="*/ 0 w 4809"/>
                <a:gd name="T61" fmla="*/ 1 h 4316"/>
                <a:gd name="T62" fmla="*/ 0 w 4809"/>
                <a:gd name="T63" fmla="*/ 1 h 4316"/>
                <a:gd name="T64" fmla="*/ 0 w 4809"/>
                <a:gd name="T65" fmla="*/ 1 h 4316"/>
                <a:gd name="T66" fmla="*/ 0 w 4809"/>
                <a:gd name="T67" fmla="*/ 1 h 4316"/>
                <a:gd name="T68" fmla="*/ 0 w 4809"/>
                <a:gd name="T69" fmla="*/ 1 h 4316"/>
                <a:gd name="T70" fmla="*/ 0 w 4809"/>
                <a:gd name="T71" fmla="*/ 1 h 4316"/>
                <a:gd name="T72" fmla="*/ 0 w 4809"/>
                <a:gd name="T73" fmla="*/ 1 h 4316"/>
                <a:gd name="T74" fmla="*/ 0 w 4809"/>
                <a:gd name="T75" fmla="*/ 1 h 4316"/>
                <a:gd name="T76" fmla="*/ 0 w 4809"/>
                <a:gd name="T77" fmla="*/ 1 h 4316"/>
                <a:gd name="T78" fmla="*/ 0 w 4809"/>
                <a:gd name="T79" fmla="*/ 1 h 4316"/>
                <a:gd name="T80" fmla="*/ 0 w 4809"/>
                <a:gd name="T81" fmla="*/ 1 h 4316"/>
                <a:gd name="T82" fmla="*/ 0 w 4809"/>
                <a:gd name="T83" fmla="*/ 1 h 4316"/>
                <a:gd name="T84" fmla="*/ 0 w 4809"/>
                <a:gd name="T85" fmla="*/ 1 h 4316"/>
                <a:gd name="T86" fmla="*/ 0 w 4809"/>
                <a:gd name="T87" fmla="*/ 1 h 4316"/>
                <a:gd name="T88" fmla="*/ 0 w 4809"/>
                <a:gd name="T89" fmla="*/ 1 h 4316"/>
                <a:gd name="T90" fmla="*/ 0 w 4809"/>
                <a:gd name="T91" fmla="*/ 1 h 4316"/>
                <a:gd name="T92" fmla="*/ 0 w 4809"/>
                <a:gd name="T93" fmla="*/ 1 h 4316"/>
                <a:gd name="T94" fmla="*/ 0 w 4809"/>
                <a:gd name="T95" fmla="*/ 1 h 4316"/>
                <a:gd name="T96" fmla="*/ 0 w 4809"/>
                <a:gd name="T97" fmla="*/ 1 h 4316"/>
                <a:gd name="T98" fmla="*/ 0 w 4809"/>
                <a:gd name="T99" fmla="*/ 1 h 4316"/>
                <a:gd name="T100" fmla="*/ 0 w 4809"/>
                <a:gd name="T101" fmla="*/ 1 h 4316"/>
                <a:gd name="T102" fmla="*/ 0 w 4809"/>
                <a:gd name="T103" fmla="*/ 1 h 4316"/>
                <a:gd name="T104" fmla="*/ 0 w 4809"/>
                <a:gd name="T105" fmla="*/ 1 h 4316"/>
                <a:gd name="T106" fmla="*/ 0 w 4809"/>
                <a:gd name="T107" fmla="*/ 1 h 4316"/>
                <a:gd name="T108" fmla="*/ 0 w 4809"/>
                <a:gd name="T109" fmla="*/ 1 h 4316"/>
                <a:gd name="T110" fmla="*/ 0 w 4809"/>
                <a:gd name="T111" fmla="*/ 1 h 4316"/>
                <a:gd name="T112" fmla="*/ 0 w 4809"/>
                <a:gd name="T113" fmla="*/ 1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09"/>
                <a:gd name="T172" fmla="*/ 0 h 4316"/>
                <a:gd name="T173" fmla="*/ 4809 w 4809"/>
                <a:gd name="T174" fmla="*/ 4316 h 4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4"/>
            <p:cNvSpPr>
              <a:spLocks/>
            </p:cNvSpPr>
            <p:nvPr/>
          </p:nvSpPr>
          <p:spPr bwMode="auto">
            <a:xfrm>
              <a:off x="10544" y="15439"/>
              <a:ext cx="167" cy="176"/>
            </a:xfrm>
            <a:custGeom>
              <a:avLst/>
              <a:gdLst>
                <a:gd name="T0" fmla="*/ 0 w 353"/>
                <a:gd name="T1" fmla="*/ 1 h 319"/>
                <a:gd name="T2" fmla="*/ 0 w 353"/>
                <a:gd name="T3" fmla="*/ 1 h 319"/>
                <a:gd name="T4" fmla="*/ 0 w 353"/>
                <a:gd name="T5" fmla="*/ 1 h 319"/>
                <a:gd name="T6" fmla="*/ 0 w 353"/>
                <a:gd name="T7" fmla="*/ 1 h 319"/>
                <a:gd name="T8" fmla="*/ 0 w 353"/>
                <a:gd name="T9" fmla="*/ 1 h 319"/>
                <a:gd name="T10" fmla="*/ 0 w 353"/>
                <a:gd name="T11" fmla="*/ 1 h 319"/>
                <a:gd name="T12" fmla="*/ 0 w 353"/>
                <a:gd name="T13" fmla="*/ 1 h 319"/>
                <a:gd name="T14" fmla="*/ 0 w 353"/>
                <a:gd name="T15" fmla="*/ 1 h 319"/>
                <a:gd name="T16" fmla="*/ 0 w 353"/>
                <a:gd name="T17" fmla="*/ 1 h 319"/>
                <a:gd name="T18" fmla="*/ 0 w 353"/>
                <a:gd name="T19" fmla="*/ 1 h 319"/>
                <a:gd name="T20" fmla="*/ 0 w 353"/>
                <a:gd name="T21" fmla="*/ 1 h 319"/>
                <a:gd name="T22" fmla="*/ 0 w 353"/>
                <a:gd name="T23" fmla="*/ 1 h 319"/>
                <a:gd name="T24" fmla="*/ 0 w 353"/>
                <a:gd name="T25" fmla="*/ 1 h 319"/>
                <a:gd name="T26" fmla="*/ 0 w 353"/>
                <a:gd name="T27" fmla="*/ 1 h 319"/>
                <a:gd name="T28" fmla="*/ 0 w 353"/>
                <a:gd name="T29" fmla="*/ 1 h 319"/>
                <a:gd name="T30" fmla="*/ 0 w 353"/>
                <a:gd name="T31" fmla="*/ 1 h 319"/>
                <a:gd name="T32" fmla="*/ 0 w 353"/>
                <a:gd name="T33" fmla="*/ 0 h 319"/>
                <a:gd name="T34" fmla="*/ 0 w 353"/>
                <a:gd name="T35" fmla="*/ 1 h 319"/>
                <a:gd name="T36" fmla="*/ 0 w 353"/>
                <a:gd name="T37" fmla="*/ 1 h 319"/>
                <a:gd name="T38" fmla="*/ 0 w 353"/>
                <a:gd name="T39" fmla="*/ 1 h 319"/>
                <a:gd name="T40" fmla="*/ 0 w 353"/>
                <a:gd name="T41" fmla="*/ 1 h 319"/>
                <a:gd name="T42" fmla="*/ 0 w 353"/>
                <a:gd name="T43" fmla="*/ 1 h 319"/>
                <a:gd name="T44" fmla="*/ 0 w 353"/>
                <a:gd name="T45" fmla="*/ 1 h 319"/>
                <a:gd name="T46" fmla="*/ 0 w 353"/>
                <a:gd name="T47" fmla="*/ 1 h 319"/>
                <a:gd name="T48" fmla="*/ 0 w 353"/>
                <a:gd name="T49" fmla="*/ 1 h 319"/>
                <a:gd name="T50" fmla="*/ 0 w 353"/>
                <a:gd name="T51" fmla="*/ 1 h 319"/>
                <a:gd name="T52" fmla="*/ 0 w 353"/>
                <a:gd name="T53" fmla="*/ 1 h 319"/>
                <a:gd name="T54" fmla="*/ 0 w 353"/>
                <a:gd name="T55" fmla="*/ 1 h 319"/>
                <a:gd name="T56" fmla="*/ 0 w 353"/>
                <a:gd name="T57" fmla="*/ 1 h 319"/>
                <a:gd name="T58" fmla="*/ 0 w 353"/>
                <a:gd name="T59" fmla="*/ 1 h 319"/>
                <a:gd name="T60" fmla="*/ 0 w 353"/>
                <a:gd name="T61" fmla="*/ 1 h 319"/>
                <a:gd name="T62" fmla="*/ 0 w 353"/>
                <a:gd name="T63" fmla="*/ 1 h 319"/>
                <a:gd name="T64" fmla="*/ 0 w 353"/>
                <a:gd name="T65" fmla="*/ 1 h 319"/>
                <a:gd name="T66" fmla="*/ 0 w 353"/>
                <a:gd name="T67" fmla="*/ 1 h 319"/>
                <a:gd name="T68" fmla="*/ 0 w 353"/>
                <a:gd name="T69" fmla="*/ 1 h 319"/>
                <a:gd name="T70" fmla="*/ 0 w 353"/>
                <a:gd name="T71" fmla="*/ 1 h 319"/>
                <a:gd name="T72" fmla="*/ 0 w 353"/>
                <a:gd name="T73" fmla="*/ 1 h 319"/>
                <a:gd name="T74" fmla="*/ 0 w 353"/>
                <a:gd name="T75" fmla="*/ 1 h 319"/>
                <a:gd name="T76" fmla="*/ 0 w 353"/>
                <a:gd name="T77" fmla="*/ 1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3"/>
                <a:gd name="T118" fmla="*/ 0 h 319"/>
                <a:gd name="T119" fmla="*/ 353 w 353"/>
                <a:gd name="T120" fmla="*/ 319 h 3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5"/>
            <p:cNvSpPr>
              <a:spLocks/>
            </p:cNvSpPr>
            <p:nvPr/>
          </p:nvSpPr>
          <p:spPr bwMode="auto">
            <a:xfrm>
              <a:off x="10513" y="15575"/>
              <a:ext cx="31" cy="40"/>
            </a:xfrm>
            <a:custGeom>
              <a:avLst/>
              <a:gdLst>
                <a:gd name="T0" fmla="*/ 0 w 64"/>
                <a:gd name="T1" fmla="*/ 0 h 72"/>
                <a:gd name="T2" fmla="*/ 0 w 64"/>
                <a:gd name="T3" fmla="*/ 1 h 72"/>
                <a:gd name="T4" fmla="*/ 0 w 64"/>
                <a:gd name="T5" fmla="*/ 1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2"/>
                <a:gd name="T14" fmla="*/ 64 w 6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6"/>
            <p:cNvSpPr>
              <a:spLocks/>
            </p:cNvSpPr>
            <p:nvPr/>
          </p:nvSpPr>
          <p:spPr bwMode="auto">
            <a:xfrm>
              <a:off x="10504" y="15600"/>
              <a:ext cx="9" cy="8"/>
            </a:xfrm>
            <a:custGeom>
              <a:avLst/>
              <a:gdLst>
                <a:gd name="T0" fmla="*/ 0 w 17"/>
                <a:gd name="T1" fmla="*/ 0 h 14"/>
                <a:gd name="T2" fmla="*/ 1 w 17"/>
                <a:gd name="T3" fmla="*/ 1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7"/>
            <p:cNvSpPr>
              <a:spLocks/>
            </p:cNvSpPr>
            <p:nvPr/>
          </p:nvSpPr>
          <p:spPr bwMode="auto">
            <a:xfrm>
              <a:off x="8549" y="15463"/>
              <a:ext cx="30" cy="145"/>
            </a:xfrm>
            <a:custGeom>
              <a:avLst/>
              <a:gdLst>
                <a:gd name="T0" fmla="*/ 0 w 65"/>
                <a:gd name="T1" fmla="*/ 1 h 261"/>
                <a:gd name="T2" fmla="*/ 0 w 65"/>
                <a:gd name="T3" fmla="*/ 1 h 261"/>
                <a:gd name="T4" fmla="*/ 0 w 65"/>
                <a:gd name="T5" fmla="*/ 0 h 261"/>
                <a:gd name="T6" fmla="*/ 0 w 65"/>
                <a:gd name="T7" fmla="*/ 0 h 261"/>
                <a:gd name="T8" fmla="*/ 0 w 65"/>
                <a:gd name="T9" fmla="*/ 0 h 261"/>
                <a:gd name="T10" fmla="*/ 0 w 65"/>
                <a:gd name="T11" fmla="*/ 0 h 261"/>
                <a:gd name="T12" fmla="*/ 0 w 65"/>
                <a:gd name="T13" fmla="*/ 1 h 261"/>
                <a:gd name="T14" fmla="*/ 0 w 65"/>
                <a:gd name="T15" fmla="*/ 1 h 261"/>
                <a:gd name="T16" fmla="*/ 0 w 65"/>
                <a:gd name="T17" fmla="*/ 1 h 261"/>
                <a:gd name="T18" fmla="*/ 0 w 65"/>
                <a:gd name="T19" fmla="*/ 1 h 261"/>
                <a:gd name="T20" fmla="*/ 0 w 65"/>
                <a:gd name="T21" fmla="*/ 1 h 261"/>
                <a:gd name="T22" fmla="*/ 0 w 65"/>
                <a:gd name="T23" fmla="*/ 1 h 261"/>
                <a:gd name="T24" fmla="*/ 0 w 65"/>
                <a:gd name="T25" fmla="*/ 1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261"/>
                <a:gd name="T41" fmla="*/ 65 w 65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18"/>
            <p:cNvSpPr>
              <a:spLocks/>
            </p:cNvSpPr>
            <p:nvPr/>
          </p:nvSpPr>
          <p:spPr bwMode="auto">
            <a:xfrm>
              <a:off x="10453" y="15463"/>
              <a:ext cx="51" cy="145"/>
            </a:xfrm>
            <a:custGeom>
              <a:avLst/>
              <a:gdLst>
                <a:gd name="T0" fmla="*/ 0 w 111"/>
                <a:gd name="T1" fmla="*/ 1 h 261"/>
                <a:gd name="T2" fmla="*/ 0 w 111"/>
                <a:gd name="T3" fmla="*/ 1 h 261"/>
                <a:gd name="T4" fmla="*/ 0 w 111"/>
                <a:gd name="T5" fmla="*/ 1 h 261"/>
                <a:gd name="T6" fmla="*/ 0 w 111"/>
                <a:gd name="T7" fmla="*/ 1 h 261"/>
                <a:gd name="T8" fmla="*/ 0 w 111"/>
                <a:gd name="T9" fmla="*/ 1 h 261"/>
                <a:gd name="T10" fmla="*/ 0 w 111"/>
                <a:gd name="T11" fmla="*/ 1 h 261"/>
                <a:gd name="T12" fmla="*/ 0 w 111"/>
                <a:gd name="T13" fmla="*/ 0 h 261"/>
                <a:gd name="T14" fmla="*/ 0 w 111"/>
                <a:gd name="T15" fmla="*/ 0 h 261"/>
                <a:gd name="T16" fmla="*/ 0 w 111"/>
                <a:gd name="T17" fmla="*/ 0 h 261"/>
                <a:gd name="T18" fmla="*/ 0 w 111"/>
                <a:gd name="T19" fmla="*/ 1 h 261"/>
                <a:gd name="T20" fmla="*/ 0 w 111"/>
                <a:gd name="T21" fmla="*/ 1 h 261"/>
                <a:gd name="T22" fmla="*/ 0 w 111"/>
                <a:gd name="T23" fmla="*/ 1 h 261"/>
                <a:gd name="T24" fmla="*/ 0 w 111"/>
                <a:gd name="T25" fmla="*/ 1 h 261"/>
                <a:gd name="T26" fmla="*/ 0 w 111"/>
                <a:gd name="T27" fmla="*/ 1 h 261"/>
                <a:gd name="T28" fmla="*/ 0 w 111"/>
                <a:gd name="T29" fmla="*/ 1 h 261"/>
                <a:gd name="T30" fmla="*/ 0 w 111"/>
                <a:gd name="T31" fmla="*/ 1 h 261"/>
                <a:gd name="T32" fmla="*/ 0 w 111"/>
                <a:gd name="T33" fmla="*/ 1 h 261"/>
                <a:gd name="T34" fmla="*/ 0 w 111"/>
                <a:gd name="T35" fmla="*/ 1 h 261"/>
                <a:gd name="T36" fmla="*/ 0 w 111"/>
                <a:gd name="T37" fmla="*/ 1 h 261"/>
                <a:gd name="T38" fmla="*/ 0 w 111"/>
                <a:gd name="T39" fmla="*/ 1 h 261"/>
                <a:gd name="T40" fmla="*/ 0 w 111"/>
                <a:gd name="T41" fmla="*/ 1 h 261"/>
                <a:gd name="T42" fmla="*/ 0 w 111"/>
                <a:gd name="T43" fmla="*/ 1 h 261"/>
                <a:gd name="T44" fmla="*/ 0 w 111"/>
                <a:gd name="T45" fmla="*/ 1 h 261"/>
                <a:gd name="T46" fmla="*/ 0 w 111"/>
                <a:gd name="T47" fmla="*/ 1 h 261"/>
                <a:gd name="T48" fmla="*/ 0 w 111"/>
                <a:gd name="T49" fmla="*/ 1 h 261"/>
                <a:gd name="T50" fmla="*/ 0 w 111"/>
                <a:gd name="T51" fmla="*/ 1 h 261"/>
                <a:gd name="T52" fmla="*/ 0 w 111"/>
                <a:gd name="T53" fmla="*/ 1 h 261"/>
                <a:gd name="T54" fmla="*/ 0 w 111"/>
                <a:gd name="T55" fmla="*/ 1 h 261"/>
                <a:gd name="T56" fmla="*/ 0 w 111"/>
                <a:gd name="T57" fmla="*/ 1 h 261"/>
                <a:gd name="T58" fmla="*/ 0 w 111"/>
                <a:gd name="T59" fmla="*/ 1 h 261"/>
                <a:gd name="T60" fmla="*/ 0 w 111"/>
                <a:gd name="T61" fmla="*/ 1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1"/>
                <a:gd name="T94" fmla="*/ 0 h 261"/>
                <a:gd name="T95" fmla="*/ 111 w 111"/>
                <a:gd name="T96" fmla="*/ 261 h 2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19"/>
            <p:cNvSpPr>
              <a:spLocks/>
            </p:cNvSpPr>
            <p:nvPr/>
          </p:nvSpPr>
          <p:spPr bwMode="auto">
            <a:xfrm>
              <a:off x="10476" y="15591"/>
              <a:ext cx="6" cy="17"/>
            </a:xfrm>
            <a:custGeom>
              <a:avLst/>
              <a:gdLst>
                <a:gd name="T0" fmla="*/ 0 w 15"/>
                <a:gd name="T1" fmla="*/ 0 h 29"/>
                <a:gd name="T2" fmla="*/ 0 w 15"/>
                <a:gd name="T3" fmla="*/ 1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  <a:gd name="T9" fmla="*/ 0 w 15"/>
                <a:gd name="T10" fmla="*/ 0 h 29"/>
                <a:gd name="T11" fmla="*/ 15 w 1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0"/>
            <p:cNvSpPr>
              <a:spLocks/>
            </p:cNvSpPr>
            <p:nvPr/>
          </p:nvSpPr>
          <p:spPr bwMode="auto">
            <a:xfrm>
              <a:off x="8601" y="15487"/>
              <a:ext cx="9" cy="104"/>
            </a:xfrm>
            <a:custGeom>
              <a:avLst/>
              <a:gdLst>
                <a:gd name="T0" fmla="*/ 0 w 16"/>
                <a:gd name="T1" fmla="*/ 1 h 188"/>
                <a:gd name="T2" fmla="*/ 0 w 16"/>
                <a:gd name="T3" fmla="*/ 0 h 188"/>
                <a:gd name="T4" fmla="*/ 1 w 16"/>
                <a:gd name="T5" fmla="*/ 1 h 188"/>
                <a:gd name="T6" fmla="*/ 1 w 16"/>
                <a:gd name="T7" fmla="*/ 1 h 188"/>
                <a:gd name="T8" fmla="*/ 1 w 16"/>
                <a:gd name="T9" fmla="*/ 1 h 188"/>
                <a:gd name="T10" fmla="*/ 0 w 16"/>
                <a:gd name="T11" fmla="*/ 1 h 188"/>
                <a:gd name="T12" fmla="*/ 0 w 16"/>
                <a:gd name="T13" fmla="*/ 1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88"/>
                <a:gd name="T23" fmla="*/ 16 w 16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1"/>
            <p:cNvSpPr>
              <a:spLocks/>
            </p:cNvSpPr>
            <p:nvPr/>
          </p:nvSpPr>
          <p:spPr bwMode="auto">
            <a:xfrm>
              <a:off x="8518" y="15487"/>
              <a:ext cx="15" cy="96"/>
            </a:xfrm>
            <a:custGeom>
              <a:avLst/>
              <a:gdLst>
                <a:gd name="T0" fmla="*/ 0 w 34"/>
                <a:gd name="T1" fmla="*/ 1 h 173"/>
                <a:gd name="T2" fmla="*/ 0 w 34"/>
                <a:gd name="T3" fmla="*/ 0 h 173"/>
                <a:gd name="T4" fmla="*/ 0 w 34"/>
                <a:gd name="T5" fmla="*/ 1 h 173"/>
                <a:gd name="T6" fmla="*/ 0 w 34"/>
                <a:gd name="T7" fmla="*/ 1 h 173"/>
                <a:gd name="T8" fmla="*/ 0 w 34"/>
                <a:gd name="T9" fmla="*/ 1 h 173"/>
                <a:gd name="T10" fmla="*/ 0 w 34"/>
                <a:gd name="T11" fmla="*/ 1 h 173"/>
                <a:gd name="T12" fmla="*/ 0 w 34"/>
                <a:gd name="T13" fmla="*/ 1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73"/>
                <a:gd name="T23" fmla="*/ 34 w 34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22"/>
            <p:cNvSpPr>
              <a:spLocks/>
            </p:cNvSpPr>
            <p:nvPr/>
          </p:nvSpPr>
          <p:spPr bwMode="auto">
            <a:xfrm>
              <a:off x="8896" y="15487"/>
              <a:ext cx="83" cy="96"/>
            </a:xfrm>
            <a:custGeom>
              <a:avLst/>
              <a:gdLst>
                <a:gd name="T0" fmla="*/ 0 w 177"/>
                <a:gd name="T1" fmla="*/ 1 h 173"/>
                <a:gd name="T2" fmla="*/ 0 w 177"/>
                <a:gd name="T3" fmla="*/ 1 h 173"/>
                <a:gd name="T4" fmla="*/ 0 w 177"/>
                <a:gd name="T5" fmla="*/ 1 h 173"/>
                <a:gd name="T6" fmla="*/ 0 w 177"/>
                <a:gd name="T7" fmla="*/ 1 h 173"/>
                <a:gd name="T8" fmla="*/ 0 w 177"/>
                <a:gd name="T9" fmla="*/ 1 h 173"/>
                <a:gd name="T10" fmla="*/ 0 w 177"/>
                <a:gd name="T11" fmla="*/ 0 h 173"/>
                <a:gd name="T12" fmla="*/ 0 w 177"/>
                <a:gd name="T13" fmla="*/ 1 h 173"/>
                <a:gd name="T14" fmla="*/ 0 w 177"/>
                <a:gd name="T15" fmla="*/ 1 h 173"/>
                <a:gd name="T16" fmla="*/ 0 w 177"/>
                <a:gd name="T17" fmla="*/ 1 h 173"/>
                <a:gd name="T18" fmla="*/ 0 w 177"/>
                <a:gd name="T19" fmla="*/ 1 h 173"/>
                <a:gd name="T20" fmla="*/ 0 w 177"/>
                <a:gd name="T21" fmla="*/ 1 h 173"/>
                <a:gd name="T22" fmla="*/ 0 w 177"/>
                <a:gd name="T23" fmla="*/ 1 h 173"/>
                <a:gd name="T24" fmla="*/ 0 w 177"/>
                <a:gd name="T25" fmla="*/ 1 h 173"/>
                <a:gd name="T26" fmla="*/ 0 w 177"/>
                <a:gd name="T27" fmla="*/ 1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7"/>
                <a:gd name="T43" fmla="*/ 0 h 173"/>
                <a:gd name="T44" fmla="*/ 177 w 177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123"/>
            <p:cNvSpPr>
              <a:spLocks/>
            </p:cNvSpPr>
            <p:nvPr/>
          </p:nvSpPr>
          <p:spPr bwMode="auto">
            <a:xfrm>
              <a:off x="10581" y="15558"/>
              <a:ext cx="9" cy="17"/>
            </a:xfrm>
            <a:custGeom>
              <a:avLst/>
              <a:gdLst>
                <a:gd name="T0" fmla="*/ 1 w 16"/>
                <a:gd name="T1" fmla="*/ 0 h 30"/>
                <a:gd name="T2" fmla="*/ 1 w 16"/>
                <a:gd name="T3" fmla="*/ 1 h 30"/>
                <a:gd name="T4" fmla="*/ 1 w 16"/>
                <a:gd name="T5" fmla="*/ 1 h 30"/>
                <a:gd name="T6" fmla="*/ 0 w 16"/>
                <a:gd name="T7" fmla="*/ 1 h 30"/>
                <a:gd name="T8" fmla="*/ 1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0"/>
                <a:gd name="T17" fmla="*/ 16 w 1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124"/>
            <p:cNvSpPr>
              <a:spLocks/>
            </p:cNvSpPr>
            <p:nvPr/>
          </p:nvSpPr>
          <p:spPr bwMode="auto">
            <a:xfrm>
              <a:off x="8979" y="15558"/>
              <a:ext cx="1458" cy="17"/>
            </a:xfrm>
            <a:custGeom>
              <a:avLst/>
              <a:gdLst>
                <a:gd name="T0" fmla="*/ 0 w 3093"/>
                <a:gd name="T1" fmla="*/ 1 h 30"/>
                <a:gd name="T2" fmla="*/ 0 w 3093"/>
                <a:gd name="T3" fmla="*/ 0 h 30"/>
                <a:gd name="T4" fmla="*/ 0 w 3093"/>
                <a:gd name="T5" fmla="*/ 0 h 30"/>
                <a:gd name="T6" fmla="*/ 0 w 3093"/>
                <a:gd name="T7" fmla="*/ 0 h 30"/>
                <a:gd name="T8" fmla="*/ 0 w 3093"/>
                <a:gd name="T9" fmla="*/ 0 h 30"/>
                <a:gd name="T10" fmla="*/ 0 w 3093"/>
                <a:gd name="T11" fmla="*/ 0 h 30"/>
                <a:gd name="T12" fmla="*/ 0 w 3093"/>
                <a:gd name="T13" fmla="*/ 0 h 30"/>
                <a:gd name="T14" fmla="*/ 0 w 3093"/>
                <a:gd name="T15" fmla="*/ 0 h 30"/>
                <a:gd name="T16" fmla="*/ 0 w 3093"/>
                <a:gd name="T17" fmla="*/ 0 h 30"/>
                <a:gd name="T18" fmla="*/ 0 w 3093"/>
                <a:gd name="T19" fmla="*/ 0 h 30"/>
                <a:gd name="T20" fmla="*/ 0 w 3093"/>
                <a:gd name="T21" fmla="*/ 0 h 30"/>
                <a:gd name="T22" fmla="*/ 0 w 3093"/>
                <a:gd name="T23" fmla="*/ 0 h 30"/>
                <a:gd name="T24" fmla="*/ 0 w 3093"/>
                <a:gd name="T25" fmla="*/ 0 h 30"/>
                <a:gd name="T26" fmla="*/ 0 w 3093"/>
                <a:gd name="T27" fmla="*/ 0 h 30"/>
                <a:gd name="T28" fmla="*/ 0 w 3093"/>
                <a:gd name="T29" fmla="*/ 0 h 30"/>
                <a:gd name="T30" fmla="*/ 0 w 3093"/>
                <a:gd name="T31" fmla="*/ 0 h 30"/>
                <a:gd name="T32" fmla="*/ 0 w 3093"/>
                <a:gd name="T33" fmla="*/ 0 h 30"/>
                <a:gd name="T34" fmla="*/ 0 w 3093"/>
                <a:gd name="T35" fmla="*/ 0 h 30"/>
                <a:gd name="T36" fmla="*/ 0 w 3093"/>
                <a:gd name="T37" fmla="*/ 0 h 30"/>
                <a:gd name="T38" fmla="*/ 0 w 3093"/>
                <a:gd name="T39" fmla="*/ 0 h 30"/>
                <a:gd name="T40" fmla="*/ 0 w 3093"/>
                <a:gd name="T41" fmla="*/ 0 h 30"/>
                <a:gd name="T42" fmla="*/ 0 w 3093"/>
                <a:gd name="T43" fmla="*/ 0 h 30"/>
                <a:gd name="T44" fmla="*/ 0 w 3093"/>
                <a:gd name="T45" fmla="*/ 0 h 30"/>
                <a:gd name="T46" fmla="*/ 0 w 3093"/>
                <a:gd name="T47" fmla="*/ 0 h 30"/>
                <a:gd name="T48" fmla="*/ 0 w 3093"/>
                <a:gd name="T49" fmla="*/ 0 h 30"/>
                <a:gd name="T50" fmla="*/ 0 w 3093"/>
                <a:gd name="T51" fmla="*/ 0 h 30"/>
                <a:gd name="T52" fmla="*/ 0 w 3093"/>
                <a:gd name="T53" fmla="*/ 1 h 30"/>
                <a:gd name="T54" fmla="*/ 0 w 3093"/>
                <a:gd name="T55" fmla="*/ 1 h 30"/>
                <a:gd name="T56" fmla="*/ 0 w 3093"/>
                <a:gd name="T57" fmla="*/ 1 h 30"/>
                <a:gd name="T58" fmla="*/ 0 w 3093"/>
                <a:gd name="T59" fmla="*/ 1 h 30"/>
                <a:gd name="T60" fmla="*/ 0 w 3093"/>
                <a:gd name="T61" fmla="*/ 1 h 30"/>
                <a:gd name="T62" fmla="*/ 0 w 3093"/>
                <a:gd name="T63" fmla="*/ 1 h 30"/>
                <a:gd name="T64" fmla="*/ 0 w 3093"/>
                <a:gd name="T65" fmla="*/ 1 h 30"/>
                <a:gd name="T66" fmla="*/ 0 w 3093"/>
                <a:gd name="T67" fmla="*/ 1 h 30"/>
                <a:gd name="T68" fmla="*/ 0 w 3093"/>
                <a:gd name="T69" fmla="*/ 1 h 30"/>
                <a:gd name="T70" fmla="*/ 0 w 3093"/>
                <a:gd name="T71" fmla="*/ 1 h 30"/>
                <a:gd name="T72" fmla="*/ 0 w 3093"/>
                <a:gd name="T73" fmla="*/ 1 h 30"/>
                <a:gd name="T74" fmla="*/ 0 w 3093"/>
                <a:gd name="T75" fmla="*/ 1 h 30"/>
                <a:gd name="T76" fmla="*/ 0 w 3093"/>
                <a:gd name="T77" fmla="*/ 1 h 30"/>
                <a:gd name="T78" fmla="*/ 0 w 3093"/>
                <a:gd name="T79" fmla="*/ 1 h 30"/>
                <a:gd name="T80" fmla="*/ 0 w 3093"/>
                <a:gd name="T81" fmla="*/ 1 h 30"/>
                <a:gd name="T82" fmla="*/ 0 w 3093"/>
                <a:gd name="T83" fmla="*/ 1 h 30"/>
                <a:gd name="T84" fmla="*/ 0 w 3093"/>
                <a:gd name="T85" fmla="*/ 1 h 30"/>
                <a:gd name="T86" fmla="*/ 0 w 3093"/>
                <a:gd name="T87" fmla="*/ 1 h 30"/>
                <a:gd name="T88" fmla="*/ 0 w 3093"/>
                <a:gd name="T89" fmla="*/ 1 h 30"/>
                <a:gd name="T90" fmla="*/ 0 w 3093"/>
                <a:gd name="T91" fmla="*/ 1 h 30"/>
                <a:gd name="T92" fmla="*/ 0 w 3093"/>
                <a:gd name="T93" fmla="*/ 1 h 30"/>
                <a:gd name="T94" fmla="*/ 0 w 3093"/>
                <a:gd name="T95" fmla="*/ 1 h 30"/>
                <a:gd name="T96" fmla="*/ 0 w 3093"/>
                <a:gd name="T97" fmla="*/ 1 h 30"/>
                <a:gd name="T98" fmla="*/ 0 w 3093"/>
                <a:gd name="T99" fmla="*/ 1 h 30"/>
                <a:gd name="T100" fmla="*/ 0 w 3093"/>
                <a:gd name="T101" fmla="*/ 1 h 30"/>
                <a:gd name="T102" fmla="*/ 0 w 3093"/>
                <a:gd name="T103" fmla="*/ 1 h 30"/>
                <a:gd name="T104" fmla="*/ 0 w 3093"/>
                <a:gd name="T105" fmla="*/ 1 h 30"/>
                <a:gd name="T106" fmla="*/ 0 w 3093"/>
                <a:gd name="T107" fmla="*/ 1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93"/>
                <a:gd name="T163" fmla="*/ 0 h 30"/>
                <a:gd name="T164" fmla="*/ 3093 w 3093"/>
                <a:gd name="T165" fmla="*/ 30 h 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125"/>
            <p:cNvSpPr>
              <a:spLocks/>
            </p:cNvSpPr>
            <p:nvPr/>
          </p:nvSpPr>
          <p:spPr bwMode="auto">
            <a:xfrm>
              <a:off x="8632" y="15504"/>
              <a:ext cx="46" cy="54"/>
            </a:xfrm>
            <a:custGeom>
              <a:avLst/>
              <a:gdLst>
                <a:gd name="T0" fmla="*/ 0 w 96"/>
                <a:gd name="T1" fmla="*/ 0 h 100"/>
                <a:gd name="T2" fmla="*/ 0 w 96"/>
                <a:gd name="T3" fmla="*/ 0 h 100"/>
                <a:gd name="T4" fmla="*/ 0 w 96"/>
                <a:gd name="T5" fmla="*/ 1 h 100"/>
                <a:gd name="T6" fmla="*/ 0 w 96"/>
                <a:gd name="T7" fmla="*/ 1 h 100"/>
                <a:gd name="T8" fmla="*/ 0 w 96"/>
                <a:gd name="T9" fmla="*/ 1 h 100"/>
                <a:gd name="T10" fmla="*/ 0 w 96"/>
                <a:gd name="T11" fmla="*/ 1 h 100"/>
                <a:gd name="T12" fmla="*/ 0 w 96"/>
                <a:gd name="T13" fmla="*/ 1 h 100"/>
                <a:gd name="T14" fmla="*/ 0 w 96"/>
                <a:gd name="T15" fmla="*/ 1 h 100"/>
                <a:gd name="T16" fmla="*/ 0 w 96"/>
                <a:gd name="T17" fmla="*/ 1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00"/>
                <a:gd name="T32" fmla="*/ 96 w 96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126"/>
            <p:cNvSpPr>
              <a:spLocks/>
            </p:cNvSpPr>
            <p:nvPr/>
          </p:nvSpPr>
          <p:spPr bwMode="auto">
            <a:xfrm>
              <a:off x="8836" y="15504"/>
              <a:ext cx="99" cy="54"/>
            </a:xfrm>
            <a:custGeom>
              <a:avLst/>
              <a:gdLst>
                <a:gd name="T0" fmla="*/ 0 w 208"/>
                <a:gd name="T1" fmla="*/ 1 h 100"/>
                <a:gd name="T2" fmla="*/ 0 w 208"/>
                <a:gd name="T3" fmla="*/ 1 h 100"/>
                <a:gd name="T4" fmla="*/ 0 w 208"/>
                <a:gd name="T5" fmla="*/ 1 h 100"/>
                <a:gd name="T6" fmla="*/ 0 w 208"/>
                <a:gd name="T7" fmla="*/ 1 h 100"/>
                <a:gd name="T8" fmla="*/ 0 w 208"/>
                <a:gd name="T9" fmla="*/ 1 h 100"/>
                <a:gd name="T10" fmla="*/ 0 w 208"/>
                <a:gd name="T11" fmla="*/ 1 h 100"/>
                <a:gd name="T12" fmla="*/ 0 w 208"/>
                <a:gd name="T13" fmla="*/ 1 h 100"/>
                <a:gd name="T14" fmla="*/ 0 w 208"/>
                <a:gd name="T15" fmla="*/ 0 h 100"/>
                <a:gd name="T16" fmla="*/ 0 w 208"/>
                <a:gd name="T17" fmla="*/ 1 h 100"/>
                <a:gd name="T18" fmla="*/ 0 w 208"/>
                <a:gd name="T19" fmla="*/ 1 h 100"/>
                <a:gd name="T20" fmla="*/ 0 w 208"/>
                <a:gd name="T21" fmla="*/ 1 h 100"/>
                <a:gd name="T22" fmla="*/ 0 w 208"/>
                <a:gd name="T23" fmla="*/ 1 h 100"/>
                <a:gd name="T24" fmla="*/ 0 w 208"/>
                <a:gd name="T25" fmla="*/ 1 h 100"/>
                <a:gd name="T26" fmla="*/ 0 w 208"/>
                <a:gd name="T27" fmla="*/ 1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"/>
                <a:gd name="T43" fmla="*/ 0 h 100"/>
                <a:gd name="T44" fmla="*/ 208 w 20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127"/>
            <p:cNvSpPr>
              <a:spLocks/>
            </p:cNvSpPr>
            <p:nvPr/>
          </p:nvSpPr>
          <p:spPr bwMode="auto">
            <a:xfrm>
              <a:off x="9570" y="14408"/>
              <a:ext cx="1064" cy="1135"/>
            </a:xfrm>
            <a:custGeom>
              <a:avLst/>
              <a:gdLst>
                <a:gd name="T0" fmla="*/ 0 w 2259"/>
                <a:gd name="T1" fmla="*/ 1 h 2042"/>
                <a:gd name="T2" fmla="*/ 0 w 2259"/>
                <a:gd name="T3" fmla="*/ 1 h 2042"/>
                <a:gd name="T4" fmla="*/ 0 w 2259"/>
                <a:gd name="T5" fmla="*/ 1 h 2042"/>
                <a:gd name="T6" fmla="*/ 0 w 2259"/>
                <a:gd name="T7" fmla="*/ 1 h 2042"/>
                <a:gd name="T8" fmla="*/ 0 w 2259"/>
                <a:gd name="T9" fmla="*/ 1 h 2042"/>
                <a:gd name="T10" fmla="*/ 0 w 2259"/>
                <a:gd name="T11" fmla="*/ 1 h 2042"/>
                <a:gd name="T12" fmla="*/ 0 w 2259"/>
                <a:gd name="T13" fmla="*/ 1 h 2042"/>
                <a:gd name="T14" fmla="*/ 0 w 2259"/>
                <a:gd name="T15" fmla="*/ 1 h 2042"/>
                <a:gd name="T16" fmla="*/ 0 w 2259"/>
                <a:gd name="T17" fmla="*/ 1 h 2042"/>
                <a:gd name="T18" fmla="*/ 0 w 2259"/>
                <a:gd name="T19" fmla="*/ 1 h 2042"/>
                <a:gd name="T20" fmla="*/ 0 w 2259"/>
                <a:gd name="T21" fmla="*/ 1 h 2042"/>
                <a:gd name="T22" fmla="*/ 0 w 2259"/>
                <a:gd name="T23" fmla="*/ 1 h 2042"/>
                <a:gd name="T24" fmla="*/ 0 w 2259"/>
                <a:gd name="T25" fmla="*/ 1 h 2042"/>
                <a:gd name="T26" fmla="*/ 0 w 2259"/>
                <a:gd name="T27" fmla="*/ 1 h 2042"/>
                <a:gd name="T28" fmla="*/ 0 w 2259"/>
                <a:gd name="T29" fmla="*/ 1 h 2042"/>
                <a:gd name="T30" fmla="*/ 0 w 2259"/>
                <a:gd name="T31" fmla="*/ 1 h 2042"/>
                <a:gd name="T32" fmla="*/ 0 w 2259"/>
                <a:gd name="T33" fmla="*/ 1 h 2042"/>
                <a:gd name="T34" fmla="*/ 0 w 2259"/>
                <a:gd name="T35" fmla="*/ 1 h 2042"/>
                <a:gd name="T36" fmla="*/ 0 w 2259"/>
                <a:gd name="T37" fmla="*/ 1 h 2042"/>
                <a:gd name="T38" fmla="*/ 0 w 2259"/>
                <a:gd name="T39" fmla="*/ 1 h 2042"/>
                <a:gd name="T40" fmla="*/ 0 w 2259"/>
                <a:gd name="T41" fmla="*/ 1 h 2042"/>
                <a:gd name="T42" fmla="*/ 0 w 2259"/>
                <a:gd name="T43" fmla="*/ 1 h 2042"/>
                <a:gd name="T44" fmla="*/ 0 w 2259"/>
                <a:gd name="T45" fmla="*/ 1 h 2042"/>
                <a:gd name="T46" fmla="*/ 0 w 2259"/>
                <a:gd name="T47" fmla="*/ 1 h 2042"/>
                <a:gd name="T48" fmla="*/ 0 w 2259"/>
                <a:gd name="T49" fmla="*/ 1 h 2042"/>
                <a:gd name="T50" fmla="*/ 0 w 2259"/>
                <a:gd name="T51" fmla="*/ 1 h 2042"/>
                <a:gd name="T52" fmla="*/ 0 w 2259"/>
                <a:gd name="T53" fmla="*/ 1 h 2042"/>
                <a:gd name="T54" fmla="*/ 0 w 2259"/>
                <a:gd name="T55" fmla="*/ 1 h 2042"/>
                <a:gd name="T56" fmla="*/ 0 w 2259"/>
                <a:gd name="T57" fmla="*/ 1 h 2042"/>
                <a:gd name="T58" fmla="*/ 0 w 2259"/>
                <a:gd name="T59" fmla="*/ 1 h 2042"/>
                <a:gd name="T60" fmla="*/ 0 w 2259"/>
                <a:gd name="T61" fmla="*/ 1 h 2042"/>
                <a:gd name="T62" fmla="*/ 0 w 2259"/>
                <a:gd name="T63" fmla="*/ 1 h 2042"/>
                <a:gd name="T64" fmla="*/ 0 w 2259"/>
                <a:gd name="T65" fmla="*/ 1 h 2042"/>
                <a:gd name="T66" fmla="*/ 0 w 2259"/>
                <a:gd name="T67" fmla="*/ 1 h 2042"/>
                <a:gd name="T68" fmla="*/ 0 w 2259"/>
                <a:gd name="T69" fmla="*/ 1 h 2042"/>
                <a:gd name="T70" fmla="*/ 0 w 2259"/>
                <a:gd name="T71" fmla="*/ 1 h 2042"/>
                <a:gd name="T72" fmla="*/ 0 w 2259"/>
                <a:gd name="T73" fmla="*/ 1 h 2042"/>
                <a:gd name="T74" fmla="*/ 0 w 2259"/>
                <a:gd name="T75" fmla="*/ 1 h 2042"/>
                <a:gd name="T76" fmla="*/ 0 w 2259"/>
                <a:gd name="T77" fmla="*/ 1 h 2042"/>
                <a:gd name="T78" fmla="*/ 0 w 2259"/>
                <a:gd name="T79" fmla="*/ 1 h 2042"/>
                <a:gd name="T80" fmla="*/ 0 w 2259"/>
                <a:gd name="T81" fmla="*/ 0 h 2042"/>
                <a:gd name="T82" fmla="*/ 0 w 2259"/>
                <a:gd name="T83" fmla="*/ 1 h 2042"/>
                <a:gd name="T84" fmla="*/ 0 w 2259"/>
                <a:gd name="T85" fmla="*/ 1 h 2042"/>
                <a:gd name="T86" fmla="*/ 0 w 2259"/>
                <a:gd name="T87" fmla="*/ 1 h 2042"/>
                <a:gd name="T88" fmla="*/ 0 w 2259"/>
                <a:gd name="T89" fmla="*/ 1 h 2042"/>
                <a:gd name="T90" fmla="*/ 0 w 2259"/>
                <a:gd name="T91" fmla="*/ 1 h 2042"/>
                <a:gd name="T92" fmla="*/ 0 w 2259"/>
                <a:gd name="T93" fmla="*/ 1 h 2042"/>
                <a:gd name="T94" fmla="*/ 0 w 2259"/>
                <a:gd name="T95" fmla="*/ 1 h 2042"/>
                <a:gd name="T96" fmla="*/ 0 w 2259"/>
                <a:gd name="T97" fmla="*/ 1 h 2042"/>
                <a:gd name="T98" fmla="*/ 0 w 2259"/>
                <a:gd name="T99" fmla="*/ 1 h 2042"/>
                <a:gd name="T100" fmla="*/ 0 w 2259"/>
                <a:gd name="T101" fmla="*/ 1 h 2042"/>
                <a:gd name="T102" fmla="*/ 0 w 2259"/>
                <a:gd name="T103" fmla="*/ 1 h 2042"/>
                <a:gd name="T104" fmla="*/ 0 w 2259"/>
                <a:gd name="T105" fmla="*/ 1 h 2042"/>
                <a:gd name="T106" fmla="*/ 0 w 2259"/>
                <a:gd name="T107" fmla="*/ 1 h 2042"/>
                <a:gd name="T108" fmla="*/ 0 w 2259"/>
                <a:gd name="T109" fmla="*/ 1 h 2042"/>
                <a:gd name="T110" fmla="*/ 0 w 2259"/>
                <a:gd name="T111" fmla="*/ 1 h 2042"/>
                <a:gd name="T112" fmla="*/ 0 w 2259"/>
                <a:gd name="T113" fmla="*/ 1 h 2042"/>
                <a:gd name="T114" fmla="*/ 0 w 2259"/>
                <a:gd name="T115" fmla="*/ 1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59"/>
                <a:gd name="T175" fmla="*/ 0 h 2042"/>
                <a:gd name="T176" fmla="*/ 2259 w 2259"/>
                <a:gd name="T177" fmla="*/ 2042 h 20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128"/>
            <p:cNvSpPr>
              <a:spLocks/>
            </p:cNvSpPr>
            <p:nvPr/>
          </p:nvSpPr>
          <p:spPr bwMode="auto">
            <a:xfrm>
              <a:off x="8986" y="15093"/>
              <a:ext cx="1036" cy="435"/>
            </a:xfrm>
            <a:custGeom>
              <a:avLst/>
              <a:gdLst>
                <a:gd name="T0" fmla="*/ 0 w 2197"/>
                <a:gd name="T1" fmla="*/ 1 h 783"/>
                <a:gd name="T2" fmla="*/ 0 w 2197"/>
                <a:gd name="T3" fmla="*/ 1 h 783"/>
                <a:gd name="T4" fmla="*/ 0 w 2197"/>
                <a:gd name="T5" fmla="*/ 1 h 783"/>
                <a:gd name="T6" fmla="*/ 0 w 2197"/>
                <a:gd name="T7" fmla="*/ 1 h 783"/>
                <a:gd name="T8" fmla="*/ 0 w 2197"/>
                <a:gd name="T9" fmla="*/ 1 h 783"/>
                <a:gd name="T10" fmla="*/ 0 w 2197"/>
                <a:gd name="T11" fmla="*/ 1 h 783"/>
                <a:gd name="T12" fmla="*/ 0 w 2197"/>
                <a:gd name="T13" fmla="*/ 1 h 783"/>
                <a:gd name="T14" fmla="*/ 0 w 2197"/>
                <a:gd name="T15" fmla="*/ 1 h 783"/>
                <a:gd name="T16" fmla="*/ 0 w 2197"/>
                <a:gd name="T17" fmla="*/ 1 h 783"/>
                <a:gd name="T18" fmla="*/ 0 w 2197"/>
                <a:gd name="T19" fmla="*/ 1 h 783"/>
                <a:gd name="T20" fmla="*/ 0 w 2197"/>
                <a:gd name="T21" fmla="*/ 1 h 783"/>
                <a:gd name="T22" fmla="*/ 0 w 2197"/>
                <a:gd name="T23" fmla="*/ 1 h 783"/>
                <a:gd name="T24" fmla="*/ 0 w 2197"/>
                <a:gd name="T25" fmla="*/ 1 h 783"/>
                <a:gd name="T26" fmla="*/ 0 w 2197"/>
                <a:gd name="T27" fmla="*/ 1 h 783"/>
                <a:gd name="T28" fmla="*/ 0 w 2197"/>
                <a:gd name="T29" fmla="*/ 1 h 783"/>
                <a:gd name="T30" fmla="*/ 0 w 2197"/>
                <a:gd name="T31" fmla="*/ 1 h 783"/>
                <a:gd name="T32" fmla="*/ 0 w 2197"/>
                <a:gd name="T33" fmla="*/ 1 h 783"/>
                <a:gd name="T34" fmla="*/ 0 w 2197"/>
                <a:gd name="T35" fmla="*/ 0 h 783"/>
                <a:gd name="T36" fmla="*/ 0 w 2197"/>
                <a:gd name="T37" fmla="*/ 1 h 783"/>
                <a:gd name="T38" fmla="*/ 0 w 2197"/>
                <a:gd name="T39" fmla="*/ 1 h 783"/>
                <a:gd name="T40" fmla="*/ 0 w 2197"/>
                <a:gd name="T41" fmla="*/ 1 h 783"/>
                <a:gd name="T42" fmla="*/ 0 w 2197"/>
                <a:gd name="T43" fmla="*/ 1 h 783"/>
                <a:gd name="T44" fmla="*/ 0 w 2197"/>
                <a:gd name="T45" fmla="*/ 1 h 783"/>
                <a:gd name="T46" fmla="*/ 0 w 2197"/>
                <a:gd name="T47" fmla="*/ 1 h 783"/>
                <a:gd name="T48" fmla="*/ 0 w 2197"/>
                <a:gd name="T49" fmla="*/ 1 h 783"/>
                <a:gd name="T50" fmla="*/ 0 w 2197"/>
                <a:gd name="T51" fmla="*/ 1 h 783"/>
                <a:gd name="T52" fmla="*/ 0 w 2197"/>
                <a:gd name="T53" fmla="*/ 1 h 783"/>
                <a:gd name="T54" fmla="*/ 0 w 2197"/>
                <a:gd name="T55" fmla="*/ 1 h 783"/>
                <a:gd name="T56" fmla="*/ 0 w 2197"/>
                <a:gd name="T57" fmla="*/ 1 h 783"/>
                <a:gd name="T58" fmla="*/ 0 w 2197"/>
                <a:gd name="T59" fmla="*/ 1 h 783"/>
                <a:gd name="T60" fmla="*/ 0 w 2197"/>
                <a:gd name="T61" fmla="*/ 1 h 783"/>
                <a:gd name="T62" fmla="*/ 0 w 2197"/>
                <a:gd name="T63" fmla="*/ 1 h 783"/>
                <a:gd name="T64" fmla="*/ 0 w 2197"/>
                <a:gd name="T65" fmla="*/ 1 h 783"/>
                <a:gd name="T66" fmla="*/ 0 w 2197"/>
                <a:gd name="T67" fmla="*/ 1 h 783"/>
                <a:gd name="T68" fmla="*/ 0 w 2197"/>
                <a:gd name="T69" fmla="*/ 1 h 783"/>
                <a:gd name="T70" fmla="*/ 0 w 2197"/>
                <a:gd name="T71" fmla="*/ 1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97"/>
                <a:gd name="T109" fmla="*/ 0 h 783"/>
                <a:gd name="T110" fmla="*/ 2197 w 2197"/>
                <a:gd name="T111" fmla="*/ 783 h 7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129"/>
            <p:cNvSpPr>
              <a:spLocks/>
            </p:cNvSpPr>
            <p:nvPr/>
          </p:nvSpPr>
          <p:spPr bwMode="auto">
            <a:xfrm>
              <a:off x="10672" y="15512"/>
              <a:ext cx="23" cy="8"/>
            </a:xfrm>
            <a:custGeom>
              <a:avLst/>
              <a:gdLst>
                <a:gd name="T0" fmla="*/ 0 w 48"/>
                <a:gd name="T1" fmla="*/ 0 h 15"/>
                <a:gd name="T2" fmla="*/ 0 w 48"/>
                <a:gd name="T3" fmla="*/ 0 h 15"/>
                <a:gd name="T4" fmla="*/ 0 w 48"/>
                <a:gd name="T5" fmla="*/ 0 h 15"/>
                <a:gd name="T6" fmla="*/ 0 w 48"/>
                <a:gd name="T7" fmla="*/ 1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5"/>
                <a:gd name="T17" fmla="*/ 48 w 4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130"/>
            <p:cNvSpPr>
              <a:spLocks/>
            </p:cNvSpPr>
            <p:nvPr/>
          </p:nvSpPr>
          <p:spPr bwMode="auto">
            <a:xfrm>
              <a:off x="8941" y="14947"/>
              <a:ext cx="1066" cy="548"/>
            </a:xfrm>
            <a:custGeom>
              <a:avLst/>
              <a:gdLst>
                <a:gd name="T0" fmla="*/ 0 w 2261"/>
                <a:gd name="T1" fmla="*/ 1 h 985"/>
                <a:gd name="T2" fmla="*/ 0 w 2261"/>
                <a:gd name="T3" fmla="*/ 1 h 985"/>
                <a:gd name="T4" fmla="*/ 0 w 2261"/>
                <a:gd name="T5" fmla="*/ 1 h 985"/>
                <a:gd name="T6" fmla="*/ 0 w 2261"/>
                <a:gd name="T7" fmla="*/ 1 h 985"/>
                <a:gd name="T8" fmla="*/ 0 w 2261"/>
                <a:gd name="T9" fmla="*/ 1 h 985"/>
                <a:gd name="T10" fmla="*/ 0 w 2261"/>
                <a:gd name="T11" fmla="*/ 1 h 985"/>
                <a:gd name="T12" fmla="*/ 0 w 2261"/>
                <a:gd name="T13" fmla="*/ 1 h 985"/>
                <a:gd name="T14" fmla="*/ 0 w 2261"/>
                <a:gd name="T15" fmla="*/ 1 h 985"/>
                <a:gd name="T16" fmla="*/ 0 w 2261"/>
                <a:gd name="T17" fmla="*/ 1 h 985"/>
                <a:gd name="T18" fmla="*/ 0 w 2261"/>
                <a:gd name="T19" fmla="*/ 1 h 985"/>
                <a:gd name="T20" fmla="*/ 0 w 2261"/>
                <a:gd name="T21" fmla="*/ 1 h 985"/>
                <a:gd name="T22" fmla="*/ 0 w 2261"/>
                <a:gd name="T23" fmla="*/ 1 h 985"/>
                <a:gd name="T24" fmla="*/ 0 w 2261"/>
                <a:gd name="T25" fmla="*/ 1 h 985"/>
                <a:gd name="T26" fmla="*/ 0 w 2261"/>
                <a:gd name="T27" fmla="*/ 1 h 985"/>
                <a:gd name="T28" fmla="*/ 0 w 2261"/>
                <a:gd name="T29" fmla="*/ 1 h 985"/>
                <a:gd name="T30" fmla="*/ 0 w 2261"/>
                <a:gd name="T31" fmla="*/ 1 h 985"/>
                <a:gd name="T32" fmla="*/ 0 w 2261"/>
                <a:gd name="T33" fmla="*/ 1 h 985"/>
                <a:gd name="T34" fmla="*/ 0 w 2261"/>
                <a:gd name="T35" fmla="*/ 1 h 985"/>
                <a:gd name="T36" fmla="*/ 0 w 2261"/>
                <a:gd name="T37" fmla="*/ 1 h 985"/>
                <a:gd name="T38" fmla="*/ 0 w 2261"/>
                <a:gd name="T39" fmla="*/ 0 h 985"/>
                <a:gd name="T40" fmla="*/ 0 w 2261"/>
                <a:gd name="T41" fmla="*/ 0 h 985"/>
                <a:gd name="T42" fmla="*/ 0 w 2261"/>
                <a:gd name="T43" fmla="*/ 1 h 985"/>
                <a:gd name="T44" fmla="*/ 0 w 2261"/>
                <a:gd name="T45" fmla="*/ 1 h 985"/>
                <a:gd name="T46" fmla="*/ 0 w 2261"/>
                <a:gd name="T47" fmla="*/ 1 h 985"/>
                <a:gd name="T48" fmla="*/ 0 w 2261"/>
                <a:gd name="T49" fmla="*/ 1 h 985"/>
                <a:gd name="T50" fmla="*/ 0 w 2261"/>
                <a:gd name="T51" fmla="*/ 1 h 985"/>
                <a:gd name="T52" fmla="*/ 0 w 2261"/>
                <a:gd name="T53" fmla="*/ 1 h 985"/>
                <a:gd name="T54" fmla="*/ 0 w 2261"/>
                <a:gd name="T55" fmla="*/ 1 h 985"/>
                <a:gd name="T56" fmla="*/ 0 w 2261"/>
                <a:gd name="T57" fmla="*/ 1 h 985"/>
                <a:gd name="T58" fmla="*/ 0 w 2261"/>
                <a:gd name="T59" fmla="*/ 1 h 985"/>
                <a:gd name="T60" fmla="*/ 0 w 2261"/>
                <a:gd name="T61" fmla="*/ 1 h 985"/>
                <a:gd name="T62" fmla="*/ 0 w 2261"/>
                <a:gd name="T63" fmla="*/ 1 h 985"/>
                <a:gd name="T64" fmla="*/ 0 w 2261"/>
                <a:gd name="T65" fmla="*/ 1 h 985"/>
                <a:gd name="T66" fmla="*/ 0 w 2261"/>
                <a:gd name="T67" fmla="*/ 1 h 985"/>
                <a:gd name="T68" fmla="*/ 0 w 2261"/>
                <a:gd name="T69" fmla="*/ 1 h 985"/>
                <a:gd name="T70" fmla="*/ 0 w 2261"/>
                <a:gd name="T71" fmla="*/ 1 h 985"/>
                <a:gd name="T72" fmla="*/ 0 w 2261"/>
                <a:gd name="T73" fmla="*/ 1 h 985"/>
                <a:gd name="T74" fmla="*/ 0 w 2261"/>
                <a:gd name="T75" fmla="*/ 1 h 985"/>
                <a:gd name="T76" fmla="*/ 0 w 2261"/>
                <a:gd name="T77" fmla="*/ 1 h 985"/>
                <a:gd name="T78" fmla="*/ 0 w 2261"/>
                <a:gd name="T79" fmla="*/ 1 h 985"/>
                <a:gd name="T80" fmla="*/ 0 w 2261"/>
                <a:gd name="T81" fmla="*/ 1 h 985"/>
                <a:gd name="T82" fmla="*/ 0 w 2261"/>
                <a:gd name="T83" fmla="*/ 1 h 985"/>
                <a:gd name="T84" fmla="*/ 0 w 2261"/>
                <a:gd name="T85" fmla="*/ 1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61"/>
                <a:gd name="T130" fmla="*/ 0 h 985"/>
                <a:gd name="T131" fmla="*/ 2261 w 2261"/>
                <a:gd name="T132" fmla="*/ 985 h 9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131"/>
            <p:cNvSpPr>
              <a:spLocks/>
            </p:cNvSpPr>
            <p:nvPr/>
          </p:nvSpPr>
          <p:spPr bwMode="auto">
            <a:xfrm>
              <a:off x="10725" y="15317"/>
              <a:ext cx="31" cy="155"/>
            </a:xfrm>
            <a:custGeom>
              <a:avLst/>
              <a:gdLst>
                <a:gd name="T0" fmla="*/ 0 w 64"/>
                <a:gd name="T1" fmla="*/ 1 h 275"/>
                <a:gd name="T2" fmla="*/ 0 w 64"/>
                <a:gd name="T3" fmla="*/ 1 h 275"/>
                <a:gd name="T4" fmla="*/ 0 w 64"/>
                <a:gd name="T5" fmla="*/ 1 h 275"/>
                <a:gd name="T6" fmla="*/ 0 w 64"/>
                <a:gd name="T7" fmla="*/ 1 h 275"/>
                <a:gd name="T8" fmla="*/ 0 w 64"/>
                <a:gd name="T9" fmla="*/ 1 h 275"/>
                <a:gd name="T10" fmla="*/ 0 w 64"/>
                <a:gd name="T11" fmla="*/ 0 h 275"/>
                <a:gd name="T12" fmla="*/ 0 w 64"/>
                <a:gd name="T13" fmla="*/ 1 h 275"/>
                <a:gd name="T14" fmla="*/ 0 w 64"/>
                <a:gd name="T15" fmla="*/ 1 h 275"/>
                <a:gd name="T16" fmla="*/ 0 w 64"/>
                <a:gd name="T17" fmla="*/ 1 h 275"/>
                <a:gd name="T18" fmla="*/ 0 w 64"/>
                <a:gd name="T19" fmla="*/ 1 h 275"/>
                <a:gd name="T20" fmla="*/ 0 w 64"/>
                <a:gd name="T21" fmla="*/ 1 h 275"/>
                <a:gd name="T22" fmla="*/ 0 w 64"/>
                <a:gd name="T23" fmla="*/ 1 h 275"/>
                <a:gd name="T24" fmla="*/ 0 w 64"/>
                <a:gd name="T25" fmla="*/ 1 h 275"/>
                <a:gd name="T26" fmla="*/ 0 w 64"/>
                <a:gd name="T27" fmla="*/ 1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275"/>
                <a:gd name="T44" fmla="*/ 64 w 64"/>
                <a:gd name="T45" fmla="*/ 275 h 2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132"/>
            <p:cNvSpPr>
              <a:spLocks/>
            </p:cNvSpPr>
            <p:nvPr/>
          </p:nvSpPr>
          <p:spPr bwMode="auto">
            <a:xfrm>
              <a:off x="10310" y="15181"/>
              <a:ext cx="271" cy="291"/>
            </a:xfrm>
            <a:custGeom>
              <a:avLst/>
              <a:gdLst>
                <a:gd name="T0" fmla="*/ 0 w 577"/>
                <a:gd name="T1" fmla="*/ 1 h 522"/>
                <a:gd name="T2" fmla="*/ 0 w 577"/>
                <a:gd name="T3" fmla="*/ 1 h 522"/>
                <a:gd name="T4" fmla="*/ 0 w 577"/>
                <a:gd name="T5" fmla="*/ 1 h 522"/>
                <a:gd name="T6" fmla="*/ 0 w 577"/>
                <a:gd name="T7" fmla="*/ 1 h 522"/>
                <a:gd name="T8" fmla="*/ 0 w 577"/>
                <a:gd name="T9" fmla="*/ 1 h 522"/>
                <a:gd name="T10" fmla="*/ 0 w 577"/>
                <a:gd name="T11" fmla="*/ 1 h 522"/>
                <a:gd name="T12" fmla="*/ 0 w 577"/>
                <a:gd name="T13" fmla="*/ 1 h 522"/>
                <a:gd name="T14" fmla="*/ 0 w 577"/>
                <a:gd name="T15" fmla="*/ 1 h 522"/>
                <a:gd name="T16" fmla="*/ 0 w 577"/>
                <a:gd name="T17" fmla="*/ 1 h 522"/>
                <a:gd name="T18" fmla="*/ 0 w 577"/>
                <a:gd name="T19" fmla="*/ 1 h 522"/>
                <a:gd name="T20" fmla="*/ 0 w 577"/>
                <a:gd name="T21" fmla="*/ 1 h 522"/>
                <a:gd name="T22" fmla="*/ 0 w 577"/>
                <a:gd name="T23" fmla="*/ 1 h 522"/>
                <a:gd name="T24" fmla="*/ 0 w 577"/>
                <a:gd name="T25" fmla="*/ 1 h 522"/>
                <a:gd name="T26" fmla="*/ 0 w 577"/>
                <a:gd name="T27" fmla="*/ 1 h 522"/>
                <a:gd name="T28" fmla="*/ 0 w 577"/>
                <a:gd name="T29" fmla="*/ 1 h 522"/>
                <a:gd name="T30" fmla="*/ 0 w 577"/>
                <a:gd name="T31" fmla="*/ 1 h 522"/>
                <a:gd name="T32" fmla="*/ 0 w 577"/>
                <a:gd name="T33" fmla="*/ 1 h 522"/>
                <a:gd name="T34" fmla="*/ 0 w 577"/>
                <a:gd name="T35" fmla="*/ 1 h 522"/>
                <a:gd name="T36" fmla="*/ 0 w 577"/>
                <a:gd name="T37" fmla="*/ 1 h 522"/>
                <a:gd name="T38" fmla="*/ 0 w 577"/>
                <a:gd name="T39" fmla="*/ 1 h 522"/>
                <a:gd name="T40" fmla="*/ 0 w 577"/>
                <a:gd name="T41" fmla="*/ 1 h 522"/>
                <a:gd name="T42" fmla="*/ 0 w 577"/>
                <a:gd name="T43" fmla="*/ 1 h 522"/>
                <a:gd name="T44" fmla="*/ 0 w 577"/>
                <a:gd name="T45" fmla="*/ 1 h 522"/>
                <a:gd name="T46" fmla="*/ 0 w 577"/>
                <a:gd name="T47" fmla="*/ 1 h 522"/>
                <a:gd name="T48" fmla="*/ 0 w 577"/>
                <a:gd name="T49" fmla="*/ 1 h 522"/>
                <a:gd name="T50" fmla="*/ 0 w 577"/>
                <a:gd name="T51" fmla="*/ 1 h 522"/>
                <a:gd name="T52" fmla="*/ 0 w 577"/>
                <a:gd name="T53" fmla="*/ 1 h 522"/>
                <a:gd name="T54" fmla="*/ 0 w 577"/>
                <a:gd name="T55" fmla="*/ 1 h 522"/>
                <a:gd name="T56" fmla="*/ 0 w 577"/>
                <a:gd name="T57" fmla="*/ 1 h 522"/>
                <a:gd name="T58" fmla="*/ 0 w 577"/>
                <a:gd name="T59" fmla="*/ 1 h 522"/>
                <a:gd name="T60" fmla="*/ 0 w 577"/>
                <a:gd name="T61" fmla="*/ 1 h 522"/>
                <a:gd name="T62" fmla="*/ 0 w 577"/>
                <a:gd name="T63" fmla="*/ 1 h 522"/>
                <a:gd name="T64" fmla="*/ 0 w 577"/>
                <a:gd name="T65" fmla="*/ 1 h 522"/>
                <a:gd name="T66" fmla="*/ 0 w 577"/>
                <a:gd name="T67" fmla="*/ 1 h 522"/>
                <a:gd name="T68" fmla="*/ 0 w 577"/>
                <a:gd name="T69" fmla="*/ 1 h 522"/>
                <a:gd name="T70" fmla="*/ 0 w 577"/>
                <a:gd name="T71" fmla="*/ 1 h 522"/>
                <a:gd name="T72" fmla="*/ 0 w 577"/>
                <a:gd name="T73" fmla="*/ 1 h 522"/>
                <a:gd name="T74" fmla="*/ 0 w 577"/>
                <a:gd name="T75" fmla="*/ 1 h 522"/>
                <a:gd name="T76" fmla="*/ 0 w 577"/>
                <a:gd name="T77" fmla="*/ 1 h 522"/>
                <a:gd name="T78" fmla="*/ 0 w 577"/>
                <a:gd name="T79" fmla="*/ 1 h 522"/>
                <a:gd name="T80" fmla="*/ 0 w 577"/>
                <a:gd name="T81" fmla="*/ 1 h 522"/>
                <a:gd name="T82" fmla="*/ 0 w 577"/>
                <a:gd name="T83" fmla="*/ 0 h 522"/>
                <a:gd name="T84" fmla="*/ 0 w 577"/>
                <a:gd name="T85" fmla="*/ 1 h 522"/>
                <a:gd name="T86" fmla="*/ 0 w 577"/>
                <a:gd name="T87" fmla="*/ 1 h 522"/>
                <a:gd name="T88" fmla="*/ 0 w 577"/>
                <a:gd name="T89" fmla="*/ 1 h 522"/>
                <a:gd name="T90" fmla="*/ 0 w 577"/>
                <a:gd name="T91" fmla="*/ 1 h 522"/>
                <a:gd name="T92" fmla="*/ 0 w 577"/>
                <a:gd name="T93" fmla="*/ 1 h 522"/>
                <a:gd name="T94" fmla="*/ 0 w 577"/>
                <a:gd name="T95" fmla="*/ 1 h 522"/>
                <a:gd name="T96" fmla="*/ 0 w 577"/>
                <a:gd name="T97" fmla="*/ 1 h 522"/>
                <a:gd name="T98" fmla="*/ 0 w 577"/>
                <a:gd name="T99" fmla="*/ 1 h 522"/>
                <a:gd name="T100" fmla="*/ 0 w 577"/>
                <a:gd name="T101" fmla="*/ 1 h 522"/>
                <a:gd name="T102" fmla="*/ 0 w 577"/>
                <a:gd name="T103" fmla="*/ 1 h 522"/>
                <a:gd name="T104" fmla="*/ 0 w 577"/>
                <a:gd name="T105" fmla="*/ 1 h 522"/>
                <a:gd name="T106" fmla="*/ 0 w 577"/>
                <a:gd name="T107" fmla="*/ 1 h 522"/>
                <a:gd name="T108" fmla="*/ 0 w 577"/>
                <a:gd name="T109" fmla="*/ 1 h 522"/>
                <a:gd name="T110" fmla="*/ 0 w 577"/>
                <a:gd name="T111" fmla="*/ 1 h 522"/>
                <a:gd name="T112" fmla="*/ 0 w 577"/>
                <a:gd name="T113" fmla="*/ 1 h 522"/>
                <a:gd name="T114" fmla="*/ 0 w 577"/>
                <a:gd name="T115" fmla="*/ 1 h 522"/>
                <a:gd name="T116" fmla="*/ 0 w 577"/>
                <a:gd name="T117" fmla="*/ 1 h 522"/>
                <a:gd name="T118" fmla="*/ 0 w 577"/>
                <a:gd name="T119" fmla="*/ 1 h 522"/>
                <a:gd name="T120" fmla="*/ 0 w 577"/>
                <a:gd name="T121" fmla="*/ 1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7"/>
                <a:gd name="T184" fmla="*/ 0 h 522"/>
                <a:gd name="T185" fmla="*/ 577 w 577"/>
                <a:gd name="T186" fmla="*/ 522 h 5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133"/>
            <p:cNvSpPr>
              <a:spLocks/>
            </p:cNvSpPr>
            <p:nvPr/>
          </p:nvSpPr>
          <p:spPr bwMode="auto">
            <a:xfrm>
              <a:off x="8904" y="15439"/>
              <a:ext cx="31" cy="24"/>
            </a:xfrm>
            <a:custGeom>
              <a:avLst/>
              <a:gdLst>
                <a:gd name="T0" fmla="*/ 0 w 64"/>
                <a:gd name="T1" fmla="*/ 1 h 43"/>
                <a:gd name="T2" fmla="*/ 0 w 64"/>
                <a:gd name="T3" fmla="*/ 0 h 43"/>
                <a:gd name="T4" fmla="*/ 0 w 64"/>
                <a:gd name="T5" fmla="*/ 0 h 43"/>
                <a:gd name="T6" fmla="*/ 0 w 64"/>
                <a:gd name="T7" fmla="*/ 0 h 43"/>
                <a:gd name="T8" fmla="*/ 0 w 64"/>
                <a:gd name="T9" fmla="*/ 1 h 43"/>
                <a:gd name="T10" fmla="*/ 0 w 64"/>
                <a:gd name="T11" fmla="*/ 1 h 43"/>
                <a:gd name="T12" fmla="*/ 0 w 64"/>
                <a:gd name="T13" fmla="*/ 1 h 43"/>
                <a:gd name="T14" fmla="*/ 0 w 64"/>
                <a:gd name="T15" fmla="*/ 1 h 43"/>
                <a:gd name="T16" fmla="*/ 0 w 64"/>
                <a:gd name="T17" fmla="*/ 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3"/>
                <a:gd name="T29" fmla="*/ 64 w 6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134"/>
            <p:cNvSpPr>
              <a:spLocks/>
            </p:cNvSpPr>
            <p:nvPr/>
          </p:nvSpPr>
          <p:spPr bwMode="auto">
            <a:xfrm>
              <a:off x="9341" y="15333"/>
              <a:ext cx="61" cy="106"/>
            </a:xfrm>
            <a:custGeom>
              <a:avLst/>
              <a:gdLst>
                <a:gd name="T0" fmla="*/ 0 w 129"/>
                <a:gd name="T1" fmla="*/ 1 h 189"/>
                <a:gd name="T2" fmla="*/ 0 w 129"/>
                <a:gd name="T3" fmla="*/ 1 h 189"/>
                <a:gd name="T4" fmla="*/ 0 w 129"/>
                <a:gd name="T5" fmla="*/ 1 h 189"/>
                <a:gd name="T6" fmla="*/ 0 w 129"/>
                <a:gd name="T7" fmla="*/ 1 h 189"/>
                <a:gd name="T8" fmla="*/ 0 w 129"/>
                <a:gd name="T9" fmla="*/ 1 h 189"/>
                <a:gd name="T10" fmla="*/ 0 w 129"/>
                <a:gd name="T11" fmla="*/ 1 h 189"/>
                <a:gd name="T12" fmla="*/ 0 w 129"/>
                <a:gd name="T13" fmla="*/ 1 h 189"/>
                <a:gd name="T14" fmla="*/ 0 w 129"/>
                <a:gd name="T15" fmla="*/ 1 h 189"/>
                <a:gd name="T16" fmla="*/ 0 w 129"/>
                <a:gd name="T17" fmla="*/ 0 h 189"/>
                <a:gd name="T18" fmla="*/ 0 w 129"/>
                <a:gd name="T19" fmla="*/ 1 h 189"/>
                <a:gd name="T20" fmla="*/ 0 w 129"/>
                <a:gd name="T21" fmla="*/ 1 h 189"/>
                <a:gd name="T22" fmla="*/ 0 w 129"/>
                <a:gd name="T23" fmla="*/ 1 h 189"/>
                <a:gd name="T24" fmla="*/ 0 w 129"/>
                <a:gd name="T25" fmla="*/ 1 h 189"/>
                <a:gd name="T26" fmla="*/ 0 w 129"/>
                <a:gd name="T27" fmla="*/ 1 h 189"/>
                <a:gd name="T28" fmla="*/ 0 w 129"/>
                <a:gd name="T29" fmla="*/ 1 h 189"/>
                <a:gd name="T30" fmla="*/ 0 w 129"/>
                <a:gd name="T31" fmla="*/ 1 h 189"/>
                <a:gd name="T32" fmla="*/ 0 w 129"/>
                <a:gd name="T33" fmla="*/ 1 h 189"/>
                <a:gd name="T34" fmla="*/ 0 w 129"/>
                <a:gd name="T35" fmla="*/ 1 h 189"/>
                <a:gd name="T36" fmla="*/ 0 w 129"/>
                <a:gd name="T37" fmla="*/ 1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89"/>
                <a:gd name="T59" fmla="*/ 129 w 129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135"/>
            <p:cNvSpPr>
              <a:spLocks/>
            </p:cNvSpPr>
            <p:nvPr/>
          </p:nvSpPr>
          <p:spPr bwMode="auto">
            <a:xfrm>
              <a:off x="10688" y="15414"/>
              <a:ext cx="29" cy="25"/>
            </a:xfrm>
            <a:custGeom>
              <a:avLst/>
              <a:gdLst>
                <a:gd name="T0" fmla="*/ 0 w 63"/>
                <a:gd name="T1" fmla="*/ 0 h 44"/>
                <a:gd name="T2" fmla="*/ 0 w 63"/>
                <a:gd name="T3" fmla="*/ 0 h 44"/>
                <a:gd name="T4" fmla="*/ 0 w 63"/>
                <a:gd name="T5" fmla="*/ 0 h 44"/>
                <a:gd name="T6" fmla="*/ 0 w 63"/>
                <a:gd name="T7" fmla="*/ 1 h 44"/>
                <a:gd name="T8" fmla="*/ 0 w 63"/>
                <a:gd name="T9" fmla="*/ 1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4"/>
                <a:gd name="T20" fmla="*/ 63 w 6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136"/>
            <p:cNvSpPr>
              <a:spLocks/>
            </p:cNvSpPr>
            <p:nvPr/>
          </p:nvSpPr>
          <p:spPr bwMode="auto">
            <a:xfrm>
              <a:off x="9887" y="15366"/>
              <a:ext cx="67" cy="73"/>
            </a:xfrm>
            <a:custGeom>
              <a:avLst/>
              <a:gdLst>
                <a:gd name="T0" fmla="*/ 0 w 144"/>
                <a:gd name="T1" fmla="*/ 0 h 130"/>
                <a:gd name="T2" fmla="*/ 0 w 144"/>
                <a:gd name="T3" fmla="*/ 0 h 130"/>
                <a:gd name="T4" fmla="*/ 0 w 144"/>
                <a:gd name="T5" fmla="*/ 0 h 130"/>
                <a:gd name="T6" fmla="*/ 0 w 144"/>
                <a:gd name="T7" fmla="*/ 1 h 130"/>
                <a:gd name="T8" fmla="*/ 0 w 144"/>
                <a:gd name="T9" fmla="*/ 1 h 130"/>
                <a:gd name="T10" fmla="*/ 0 w 144"/>
                <a:gd name="T11" fmla="*/ 1 h 130"/>
                <a:gd name="T12" fmla="*/ 0 w 144"/>
                <a:gd name="T13" fmla="*/ 1 h 130"/>
                <a:gd name="T14" fmla="*/ 0 w 144"/>
                <a:gd name="T15" fmla="*/ 1 h 130"/>
                <a:gd name="T16" fmla="*/ 0 w 144"/>
                <a:gd name="T17" fmla="*/ 1 h 130"/>
                <a:gd name="T18" fmla="*/ 0 w 144"/>
                <a:gd name="T19" fmla="*/ 1 h 130"/>
                <a:gd name="T20" fmla="*/ 0 w 144"/>
                <a:gd name="T21" fmla="*/ 1 h 130"/>
                <a:gd name="T22" fmla="*/ 0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130"/>
                <a:gd name="T38" fmla="*/ 144 w 144"/>
                <a:gd name="T39" fmla="*/ 130 h 1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137"/>
            <p:cNvSpPr>
              <a:spLocks/>
            </p:cNvSpPr>
            <p:nvPr/>
          </p:nvSpPr>
          <p:spPr bwMode="auto">
            <a:xfrm>
              <a:off x="10097" y="15333"/>
              <a:ext cx="54" cy="97"/>
            </a:xfrm>
            <a:custGeom>
              <a:avLst/>
              <a:gdLst>
                <a:gd name="T0" fmla="*/ 0 w 113"/>
                <a:gd name="T1" fmla="*/ 1 h 174"/>
                <a:gd name="T2" fmla="*/ 0 w 113"/>
                <a:gd name="T3" fmla="*/ 1 h 174"/>
                <a:gd name="T4" fmla="*/ 0 w 113"/>
                <a:gd name="T5" fmla="*/ 1 h 174"/>
                <a:gd name="T6" fmla="*/ 0 w 113"/>
                <a:gd name="T7" fmla="*/ 1 h 174"/>
                <a:gd name="T8" fmla="*/ 0 w 113"/>
                <a:gd name="T9" fmla="*/ 1 h 174"/>
                <a:gd name="T10" fmla="*/ 0 w 113"/>
                <a:gd name="T11" fmla="*/ 1 h 174"/>
                <a:gd name="T12" fmla="*/ 0 w 113"/>
                <a:gd name="T13" fmla="*/ 1 h 174"/>
                <a:gd name="T14" fmla="*/ 0 w 113"/>
                <a:gd name="T15" fmla="*/ 1 h 174"/>
                <a:gd name="T16" fmla="*/ 0 w 113"/>
                <a:gd name="T17" fmla="*/ 0 h 174"/>
                <a:gd name="T18" fmla="*/ 0 w 113"/>
                <a:gd name="T19" fmla="*/ 0 h 174"/>
                <a:gd name="T20" fmla="*/ 0 w 113"/>
                <a:gd name="T21" fmla="*/ 0 h 174"/>
                <a:gd name="T22" fmla="*/ 0 w 113"/>
                <a:gd name="T23" fmla="*/ 1 h 174"/>
                <a:gd name="T24" fmla="*/ 0 w 113"/>
                <a:gd name="T25" fmla="*/ 1 h 174"/>
                <a:gd name="T26" fmla="*/ 0 w 113"/>
                <a:gd name="T27" fmla="*/ 1 h 174"/>
                <a:gd name="T28" fmla="*/ 0 w 113"/>
                <a:gd name="T29" fmla="*/ 1 h 174"/>
                <a:gd name="T30" fmla="*/ 0 w 113"/>
                <a:gd name="T31" fmla="*/ 1 h 174"/>
                <a:gd name="T32" fmla="*/ 0 w 113"/>
                <a:gd name="T33" fmla="*/ 1 h 174"/>
                <a:gd name="T34" fmla="*/ 0 w 113"/>
                <a:gd name="T35" fmla="*/ 1 h 174"/>
                <a:gd name="T36" fmla="*/ 0 w 113"/>
                <a:gd name="T37" fmla="*/ 1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174"/>
                <a:gd name="T59" fmla="*/ 113 w 113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138"/>
            <p:cNvSpPr>
              <a:spLocks/>
            </p:cNvSpPr>
            <p:nvPr/>
          </p:nvSpPr>
          <p:spPr bwMode="auto">
            <a:xfrm>
              <a:off x="10097" y="15333"/>
              <a:ext cx="54" cy="97"/>
            </a:xfrm>
            <a:custGeom>
              <a:avLst/>
              <a:gdLst>
                <a:gd name="T0" fmla="*/ 0 w 113"/>
                <a:gd name="T1" fmla="*/ 1 h 174"/>
                <a:gd name="T2" fmla="*/ 0 w 113"/>
                <a:gd name="T3" fmla="*/ 1 h 174"/>
                <a:gd name="T4" fmla="*/ 0 w 113"/>
                <a:gd name="T5" fmla="*/ 1 h 174"/>
                <a:gd name="T6" fmla="*/ 0 w 113"/>
                <a:gd name="T7" fmla="*/ 1 h 174"/>
                <a:gd name="T8" fmla="*/ 0 w 113"/>
                <a:gd name="T9" fmla="*/ 1 h 174"/>
                <a:gd name="T10" fmla="*/ 0 w 113"/>
                <a:gd name="T11" fmla="*/ 1 h 174"/>
                <a:gd name="T12" fmla="*/ 0 w 113"/>
                <a:gd name="T13" fmla="*/ 1 h 174"/>
                <a:gd name="T14" fmla="*/ 0 w 113"/>
                <a:gd name="T15" fmla="*/ 1 h 174"/>
                <a:gd name="T16" fmla="*/ 0 w 113"/>
                <a:gd name="T17" fmla="*/ 1 h 174"/>
                <a:gd name="T18" fmla="*/ 0 w 113"/>
                <a:gd name="T19" fmla="*/ 0 h 174"/>
                <a:gd name="T20" fmla="*/ 0 w 113"/>
                <a:gd name="T21" fmla="*/ 0 h 174"/>
                <a:gd name="T22" fmla="*/ 0 w 113"/>
                <a:gd name="T23" fmla="*/ 0 h 174"/>
                <a:gd name="T24" fmla="*/ 0 w 113"/>
                <a:gd name="T25" fmla="*/ 1 h 174"/>
                <a:gd name="T26" fmla="*/ 0 w 113"/>
                <a:gd name="T27" fmla="*/ 1 h 174"/>
                <a:gd name="T28" fmla="*/ 0 w 113"/>
                <a:gd name="T29" fmla="*/ 1 h 174"/>
                <a:gd name="T30" fmla="*/ 0 w 113"/>
                <a:gd name="T31" fmla="*/ 1 h 174"/>
                <a:gd name="T32" fmla="*/ 0 w 113"/>
                <a:gd name="T33" fmla="*/ 1 h 174"/>
                <a:gd name="T34" fmla="*/ 0 w 113"/>
                <a:gd name="T35" fmla="*/ 1 h 174"/>
                <a:gd name="T36" fmla="*/ 0 w 113"/>
                <a:gd name="T37" fmla="*/ 1 h 174"/>
                <a:gd name="T38" fmla="*/ 0 w 113"/>
                <a:gd name="T39" fmla="*/ 1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174"/>
                <a:gd name="T62" fmla="*/ 113 w 113"/>
                <a:gd name="T63" fmla="*/ 174 h 1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139"/>
            <p:cNvSpPr>
              <a:spLocks/>
            </p:cNvSpPr>
            <p:nvPr/>
          </p:nvSpPr>
          <p:spPr bwMode="auto">
            <a:xfrm>
              <a:off x="10158" y="15333"/>
              <a:ext cx="52" cy="90"/>
            </a:xfrm>
            <a:custGeom>
              <a:avLst/>
              <a:gdLst>
                <a:gd name="T0" fmla="*/ 0 w 113"/>
                <a:gd name="T1" fmla="*/ 1 h 160"/>
                <a:gd name="T2" fmla="*/ 0 w 113"/>
                <a:gd name="T3" fmla="*/ 1 h 160"/>
                <a:gd name="T4" fmla="*/ 0 w 113"/>
                <a:gd name="T5" fmla="*/ 1 h 160"/>
                <a:gd name="T6" fmla="*/ 0 w 113"/>
                <a:gd name="T7" fmla="*/ 1 h 160"/>
                <a:gd name="T8" fmla="*/ 0 w 113"/>
                <a:gd name="T9" fmla="*/ 1 h 160"/>
                <a:gd name="T10" fmla="*/ 0 w 113"/>
                <a:gd name="T11" fmla="*/ 1 h 160"/>
                <a:gd name="T12" fmla="*/ 0 w 113"/>
                <a:gd name="T13" fmla="*/ 1 h 160"/>
                <a:gd name="T14" fmla="*/ 0 w 113"/>
                <a:gd name="T15" fmla="*/ 1 h 160"/>
                <a:gd name="T16" fmla="*/ 0 w 113"/>
                <a:gd name="T17" fmla="*/ 1 h 160"/>
                <a:gd name="T18" fmla="*/ 0 w 113"/>
                <a:gd name="T19" fmla="*/ 1 h 160"/>
                <a:gd name="T20" fmla="*/ 0 w 113"/>
                <a:gd name="T21" fmla="*/ 1 h 160"/>
                <a:gd name="T22" fmla="*/ 0 w 113"/>
                <a:gd name="T23" fmla="*/ 0 h 160"/>
                <a:gd name="T24" fmla="*/ 0 w 113"/>
                <a:gd name="T25" fmla="*/ 0 h 160"/>
                <a:gd name="T26" fmla="*/ 0 w 113"/>
                <a:gd name="T27" fmla="*/ 1 h 160"/>
                <a:gd name="T28" fmla="*/ 0 w 113"/>
                <a:gd name="T29" fmla="*/ 1 h 160"/>
                <a:gd name="T30" fmla="*/ 0 w 113"/>
                <a:gd name="T31" fmla="*/ 1 h 160"/>
                <a:gd name="T32" fmla="*/ 0 w 113"/>
                <a:gd name="T33" fmla="*/ 1 h 160"/>
                <a:gd name="T34" fmla="*/ 0 w 113"/>
                <a:gd name="T35" fmla="*/ 1 h 160"/>
                <a:gd name="T36" fmla="*/ 0 w 113"/>
                <a:gd name="T37" fmla="*/ 1 h 160"/>
                <a:gd name="T38" fmla="*/ 0 w 113"/>
                <a:gd name="T39" fmla="*/ 1 h 160"/>
                <a:gd name="T40" fmla="*/ 0 w 113"/>
                <a:gd name="T41" fmla="*/ 1 h 160"/>
                <a:gd name="T42" fmla="*/ 0 w 113"/>
                <a:gd name="T43" fmla="*/ 1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60"/>
                <a:gd name="T68" fmla="*/ 113 w 113"/>
                <a:gd name="T69" fmla="*/ 160 h 1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140"/>
            <p:cNvSpPr>
              <a:spLocks/>
            </p:cNvSpPr>
            <p:nvPr/>
          </p:nvSpPr>
          <p:spPr bwMode="auto">
            <a:xfrm>
              <a:off x="10158" y="15333"/>
              <a:ext cx="52" cy="90"/>
            </a:xfrm>
            <a:custGeom>
              <a:avLst/>
              <a:gdLst>
                <a:gd name="T0" fmla="*/ 0 w 113"/>
                <a:gd name="T1" fmla="*/ 1 h 160"/>
                <a:gd name="T2" fmla="*/ 0 w 113"/>
                <a:gd name="T3" fmla="*/ 1 h 160"/>
                <a:gd name="T4" fmla="*/ 0 w 113"/>
                <a:gd name="T5" fmla="*/ 1 h 160"/>
                <a:gd name="T6" fmla="*/ 0 w 113"/>
                <a:gd name="T7" fmla="*/ 1 h 160"/>
                <a:gd name="T8" fmla="*/ 0 w 113"/>
                <a:gd name="T9" fmla="*/ 1 h 160"/>
                <a:gd name="T10" fmla="*/ 0 w 113"/>
                <a:gd name="T11" fmla="*/ 1 h 160"/>
                <a:gd name="T12" fmla="*/ 0 w 113"/>
                <a:gd name="T13" fmla="*/ 1 h 160"/>
                <a:gd name="T14" fmla="*/ 0 w 113"/>
                <a:gd name="T15" fmla="*/ 1 h 160"/>
                <a:gd name="T16" fmla="*/ 0 w 113"/>
                <a:gd name="T17" fmla="*/ 1 h 160"/>
                <a:gd name="T18" fmla="*/ 0 w 113"/>
                <a:gd name="T19" fmla="*/ 1 h 160"/>
                <a:gd name="T20" fmla="*/ 0 w 113"/>
                <a:gd name="T21" fmla="*/ 1 h 160"/>
                <a:gd name="T22" fmla="*/ 0 w 113"/>
                <a:gd name="T23" fmla="*/ 0 h 160"/>
                <a:gd name="T24" fmla="*/ 0 w 113"/>
                <a:gd name="T25" fmla="*/ 0 h 160"/>
                <a:gd name="T26" fmla="*/ 0 w 113"/>
                <a:gd name="T27" fmla="*/ 1 h 160"/>
                <a:gd name="T28" fmla="*/ 0 w 113"/>
                <a:gd name="T29" fmla="*/ 1 h 160"/>
                <a:gd name="T30" fmla="*/ 0 w 113"/>
                <a:gd name="T31" fmla="*/ 1 h 160"/>
                <a:gd name="T32" fmla="*/ 0 w 113"/>
                <a:gd name="T33" fmla="*/ 1 h 160"/>
                <a:gd name="T34" fmla="*/ 0 w 113"/>
                <a:gd name="T35" fmla="*/ 1 h 160"/>
                <a:gd name="T36" fmla="*/ 0 w 113"/>
                <a:gd name="T37" fmla="*/ 1 h 160"/>
                <a:gd name="T38" fmla="*/ 0 w 113"/>
                <a:gd name="T39" fmla="*/ 1 h 160"/>
                <a:gd name="T40" fmla="*/ 0 w 113"/>
                <a:gd name="T41" fmla="*/ 1 h 160"/>
                <a:gd name="T42" fmla="*/ 0 w 113"/>
                <a:gd name="T43" fmla="*/ 1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60"/>
                <a:gd name="T68" fmla="*/ 113 w 113"/>
                <a:gd name="T69" fmla="*/ 160 h 1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141"/>
            <p:cNvSpPr>
              <a:spLocks/>
            </p:cNvSpPr>
            <p:nvPr/>
          </p:nvSpPr>
          <p:spPr bwMode="auto">
            <a:xfrm>
              <a:off x="9289" y="15398"/>
              <a:ext cx="29" cy="25"/>
            </a:xfrm>
            <a:custGeom>
              <a:avLst/>
              <a:gdLst>
                <a:gd name="T0" fmla="*/ 0 w 65"/>
                <a:gd name="T1" fmla="*/ 1 h 43"/>
                <a:gd name="T2" fmla="*/ 0 w 65"/>
                <a:gd name="T3" fmla="*/ 0 h 43"/>
                <a:gd name="T4" fmla="*/ 0 w 65"/>
                <a:gd name="T5" fmla="*/ 0 h 43"/>
                <a:gd name="T6" fmla="*/ 0 w 65"/>
                <a:gd name="T7" fmla="*/ 1 h 43"/>
                <a:gd name="T8" fmla="*/ 0 w 65"/>
                <a:gd name="T9" fmla="*/ 1 h 43"/>
                <a:gd name="T10" fmla="*/ 0 w 65"/>
                <a:gd name="T11" fmla="*/ 1 h 43"/>
                <a:gd name="T12" fmla="*/ 0 w 65"/>
                <a:gd name="T13" fmla="*/ 1 h 43"/>
                <a:gd name="T14" fmla="*/ 0 w 65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3"/>
                <a:gd name="T26" fmla="*/ 65 w 6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142"/>
            <p:cNvSpPr>
              <a:spLocks/>
            </p:cNvSpPr>
            <p:nvPr/>
          </p:nvSpPr>
          <p:spPr bwMode="auto">
            <a:xfrm>
              <a:off x="10574" y="15342"/>
              <a:ext cx="151" cy="65"/>
            </a:xfrm>
            <a:custGeom>
              <a:avLst/>
              <a:gdLst>
                <a:gd name="T0" fmla="*/ 0 w 320"/>
                <a:gd name="T1" fmla="*/ 1 h 115"/>
                <a:gd name="T2" fmla="*/ 0 w 320"/>
                <a:gd name="T3" fmla="*/ 1 h 115"/>
                <a:gd name="T4" fmla="*/ 0 w 320"/>
                <a:gd name="T5" fmla="*/ 1 h 115"/>
                <a:gd name="T6" fmla="*/ 0 w 320"/>
                <a:gd name="T7" fmla="*/ 1 h 115"/>
                <a:gd name="T8" fmla="*/ 0 w 320"/>
                <a:gd name="T9" fmla="*/ 1 h 115"/>
                <a:gd name="T10" fmla="*/ 0 w 320"/>
                <a:gd name="T11" fmla="*/ 1 h 115"/>
                <a:gd name="T12" fmla="*/ 0 w 320"/>
                <a:gd name="T13" fmla="*/ 1 h 115"/>
                <a:gd name="T14" fmla="*/ 0 w 320"/>
                <a:gd name="T15" fmla="*/ 1 h 115"/>
                <a:gd name="T16" fmla="*/ 0 w 320"/>
                <a:gd name="T17" fmla="*/ 0 h 115"/>
                <a:gd name="T18" fmla="*/ 0 w 320"/>
                <a:gd name="T19" fmla="*/ 0 h 115"/>
                <a:gd name="T20" fmla="*/ 0 w 320"/>
                <a:gd name="T21" fmla="*/ 0 h 115"/>
                <a:gd name="T22" fmla="*/ 0 w 320"/>
                <a:gd name="T23" fmla="*/ 0 h 115"/>
                <a:gd name="T24" fmla="*/ 0 w 320"/>
                <a:gd name="T25" fmla="*/ 0 h 115"/>
                <a:gd name="T26" fmla="*/ 0 w 320"/>
                <a:gd name="T27" fmla="*/ 0 h 115"/>
                <a:gd name="T28" fmla="*/ 0 w 320"/>
                <a:gd name="T29" fmla="*/ 1 h 115"/>
                <a:gd name="T30" fmla="*/ 0 w 320"/>
                <a:gd name="T31" fmla="*/ 1 h 115"/>
                <a:gd name="T32" fmla="*/ 0 w 320"/>
                <a:gd name="T33" fmla="*/ 1 h 115"/>
                <a:gd name="T34" fmla="*/ 0 w 320"/>
                <a:gd name="T35" fmla="*/ 1 h 115"/>
                <a:gd name="T36" fmla="*/ 0 w 320"/>
                <a:gd name="T37" fmla="*/ 1 h 115"/>
                <a:gd name="T38" fmla="*/ 0 w 320"/>
                <a:gd name="T39" fmla="*/ 1 h 115"/>
                <a:gd name="T40" fmla="*/ 0 w 320"/>
                <a:gd name="T41" fmla="*/ 1 h 115"/>
                <a:gd name="T42" fmla="*/ 0 w 320"/>
                <a:gd name="T43" fmla="*/ 1 h 115"/>
                <a:gd name="T44" fmla="*/ 0 w 320"/>
                <a:gd name="T45" fmla="*/ 1 h 115"/>
                <a:gd name="T46" fmla="*/ 0 w 320"/>
                <a:gd name="T47" fmla="*/ 1 h 115"/>
                <a:gd name="T48" fmla="*/ 0 w 320"/>
                <a:gd name="T49" fmla="*/ 1 h 115"/>
                <a:gd name="T50" fmla="*/ 0 w 320"/>
                <a:gd name="T51" fmla="*/ 1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0"/>
                <a:gd name="T79" fmla="*/ 0 h 115"/>
                <a:gd name="T80" fmla="*/ 320 w 320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143"/>
            <p:cNvSpPr>
              <a:spLocks/>
            </p:cNvSpPr>
            <p:nvPr/>
          </p:nvSpPr>
          <p:spPr bwMode="auto">
            <a:xfrm>
              <a:off x="9425" y="15374"/>
              <a:ext cx="22" cy="24"/>
            </a:xfrm>
            <a:custGeom>
              <a:avLst/>
              <a:gdLst>
                <a:gd name="T0" fmla="*/ 0 w 48"/>
                <a:gd name="T1" fmla="*/ 1 h 43"/>
                <a:gd name="T2" fmla="*/ 0 w 48"/>
                <a:gd name="T3" fmla="*/ 0 h 43"/>
                <a:gd name="T4" fmla="*/ 0 w 48"/>
                <a:gd name="T5" fmla="*/ 0 h 43"/>
                <a:gd name="T6" fmla="*/ 0 w 48"/>
                <a:gd name="T7" fmla="*/ 0 h 43"/>
                <a:gd name="T8" fmla="*/ 0 w 48"/>
                <a:gd name="T9" fmla="*/ 1 h 43"/>
                <a:gd name="T10" fmla="*/ 0 w 48"/>
                <a:gd name="T11" fmla="*/ 1 h 43"/>
                <a:gd name="T12" fmla="*/ 0 w 48"/>
                <a:gd name="T13" fmla="*/ 1 h 43"/>
                <a:gd name="T14" fmla="*/ 0 w 48"/>
                <a:gd name="T15" fmla="*/ 1 h 43"/>
                <a:gd name="T16" fmla="*/ 0 w 48"/>
                <a:gd name="T17" fmla="*/ 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Freeform 144"/>
            <p:cNvSpPr>
              <a:spLocks/>
            </p:cNvSpPr>
            <p:nvPr/>
          </p:nvSpPr>
          <p:spPr bwMode="auto">
            <a:xfrm>
              <a:off x="9251" y="15366"/>
              <a:ext cx="31" cy="32"/>
            </a:xfrm>
            <a:custGeom>
              <a:avLst/>
              <a:gdLst>
                <a:gd name="T0" fmla="*/ 0 w 65"/>
                <a:gd name="T1" fmla="*/ 1 h 58"/>
                <a:gd name="T2" fmla="*/ 0 w 65"/>
                <a:gd name="T3" fmla="*/ 1 h 58"/>
                <a:gd name="T4" fmla="*/ 0 w 65"/>
                <a:gd name="T5" fmla="*/ 0 h 58"/>
                <a:gd name="T6" fmla="*/ 0 w 65"/>
                <a:gd name="T7" fmla="*/ 1 h 58"/>
                <a:gd name="T8" fmla="*/ 0 w 65"/>
                <a:gd name="T9" fmla="*/ 1 h 58"/>
                <a:gd name="T10" fmla="*/ 0 w 65"/>
                <a:gd name="T11" fmla="*/ 1 h 58"/>
                <a:gd name="T12" fmla="*/ 0 w 65"/>
                <a:gd name="T13" fmla="*/ 1 h 58"/>
                <a:gd name="T14" fmla="*/ 0 w 65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58"/>
                <a:gd name="T26" fmla="*/ 65 w 6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Freeform 145"/>
            <p:cNvSpPr>
              <a:spLocks/>
            </p:cNvSpPr>
            <p:nvPr/>
          </p:nvSpPr>
          <p:spPr bwMode="auto">
            <a:xfrm>
              <a:off x="9312" y="15366"/>
              <a:ext cx="38" cy="32"/>
            </a:xfrm>
            <a:custGeom>
              <a:avLst/>
              <a:gdLst>
                <a:gd name="T0" fmla="*/ 0 w 80"/>
                <a:gd name="T1" fmla="*/ 1 h 58"/>
                <a:gd name="T2" fmla="*/ 0 w 80"/>
                <a:gd name="T3" fmla="*/ 0 h 58"/>
                <a:gd name="T4" fmla="*/ 0 w 80"/>
                <a:gd name="T5" fmla="*/ 0 h 58"/>
                <a:gd name="T6" fmla="*/ 0 w 80"/>
                <a:gd name="T7" fmla="*/ 0 h 58"/>
                <a:gd name="T8" fmla="*/ 0 w 80"/>
                <a:gd name="T9" fmla="*/ 1 h 58"/>
                <a:gd name="T10" fmla="*/ 0 w 80"/>
                <a:gd name="T11" fmla="*/ 1 h 58"/>
                <a:gd name="T12" fmla="*/ 0 w 80"/>
                <a:gd name="T13" fmla="*/ 1 h 58"/>
                <a:gd name="T14" fmla="*/ 0 w 80"/>
                <a:gd name="T15" fmla="*/ 1 h 58"/>
                <a:gd name="T16" fmla="*/ 0 w 80"/>
                <a:gd name="T17" fmla="*/ 1 h 58"/>
                <a:gd name="T18" fmla="*/ 0 w 80"/>
                <a:gd name="T19" fmla="*/ 1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8"/>
                <a:gd name="T32" fmla="*/ 80 w 80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146"/>
            <p:cNvSpPr>
              <a:spLocks/>
            </p:cNvSpPr>
            <p:nvPr/>
          </p:nvSpPr>
          <p:spPr bwMode="auto">
            <a:xfrm>
              <a:off x="9214" y="15382"/>
              <a:ext cx="15" cy="8"/>
            </a:xfrm>
            <a:custGeom>
              <a:avLst/>
              <a:gdLst>
                <a:gd name="T0" fmla="*/ 0 w 32"/>
                <a:gd name="T1" fmla="*/ 1 h 15"/>
                <a:gd name="T2" fmla="*/ 0 w 32"/>
                <a:gd name="T3" fmla="*/ 0 h 15"/>
                <a:gd name="T4" fmla="*/ 0 w 32"/>
                <a:gd name="T5" fmla="*/ 0 h 15"/>
                <a:gd name="T6" fmla="*/ 0 w 32"/>
                <a:gd name="T7" fmla="*/ 1 h 15"/>
                <a:gd name="T8" fmla="*/ 0 w 32"/>
                <a:gd name="T9" fmla="*/ 1 h 15"/>
                <a:gd name="T10" fmla="*/ 0 w 32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5"/>
                <a:gd name="T20" fmla="*/ 32 w 32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Freeform 147"/>
            <p:cNvSpPr>
              <a:spLocks/>
            </p:cNvSpPr>
            <p:nvPr/>
          </p:nvSpPr>
          <p:spPr bwMode="auto">
            <a:xfrm>
              <a:off x="10688" y="15366"/>
              <a:ext cx="29" cy="8"/>
            </a:xfrm>
            <a:custGeom>
              <a:avLst/>
              <a:gdLst>
                <a:gd name="T0" fmla="*/ 0 w 63"/>
                <a:gd name="T1" fmla="*/ 1 h 15"/>
                <a:gd name="T2" fmla="*/ 0 w 63"/>
                <a:gd name="T3" fmla="*/ 0 h 15"/>
                <a:gd name="T4" fmla="*/ 0 w 63"/>
                <a:gd name="T5" fmla="*/ 0 h 15"/>
                <a:gd name="T6" fmla="*/ 0 w 63"/>
                <a:gd name="T7" fmla="*/ 1 h 15"/>
                <a:gd name="T8" fmla="*/ 0 w 63"/>
                <a:gd name="T9" fmla="*/ 1 h 15"/>
                <a:gd name="T10" fmla="*/ 0 w 63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5"/>
                <a:gd name="T20" fmla="*/ 63 w 6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148"/>
            <p:cNvSpPr>
              <a:spLocks/>
            </p:cNvSpPr>
            <p:nvPr/>
          </p:nvSpPr>
          <p:spPr bwMode="auto">
            <a:xfrm>
              <a:off x="9289" y="15351"/>
              <a:ext cx="29" cy="15"/>
            </a:xfrm>
            <a:custGeom>
              <a:avLst/>
              <a:gdLst>
                <a:gd name="T0" fmla="*/ 0 w 65"/>
                <a:gd name="T1" fmla="*/ 1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1 h 29"/>
                <a:gd name="T10" fmla="*/ 0 w 65"/>
                <a:gd name="T11" fmla="*/ 1 h 29"/>
                <a:gd name="T12" fmla="*/ 0 w 65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9"/>
                <a:gd name="T23" fmla="*/ 65 w 6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Freeform 149"/>
            <p:cNvSpPr>
              <a:spLocks/>
            </p:cNvSpPr>
            <p:nvPr/>
          </p:nvSpPr>
          <p:spPr bwMode="auto">
            <a:xfrm>
              <a:off x="10143" y="15278"/>
              <a:ext cx="106" cy="55"/>
            </a:xfrm>
            <a:custGeom>
              <a:avLst/>
              <a:gdLst>
                <a:gd name="T0" fmla="*/ 0 w 223"/>
                <a:gd name="T1" fmla="*/ 1 h 100"/>
                <a:gd name="T2" fmla="*/ 0 w 223"/>
                <a:gd name="T3" fmla="*/ 1 h 100"/>
                <a:gd name="T4" fmla="*/ 0 w 223"/>
                <a:gd name="T5" fmla="*/ 1 h 100"/>
                <a:gd name="T6" fmla="*/ 0 w 223"/>
                <a:gd name="T7" fmla="*/ 1 h 100"/>
                <a:gd name="T8" fmla="*/ 0 w 223"/>
                <a:gd name="T9" fmla="*/ 1 h 100"/>
                <a:gd name="T10" fmla="*/ 0 w 223"/>
                <a:gd name="T11" fmla="*/ 1 h 100"/>
                <a:gd name="T12" fmla="*/ 0 w 223"/>
                <a:gd name="T13" fmla="*/ 1 h 100"/>
                <a:gd name="T14" fmla="*/ 0 w 223"/>
                <a:gd name="T15" fmla="*/ 1 h 100"/>
                <a:gd name="T16" fmla="*/ 0 w 223"/>
                <a:gd name="T17" fmla="*/ 1 h 100"/>
                <a:gd name="T18" fmla="*/ 0 w 223"/>
                <a:gd name="T19" fmla="*/ 1 h 100"/>
                <a:gd name="T20" fmla="*/ 0 w 223"/>
                <a:gd name="T21" fmla="*/ 1 h 100"/>
                <a:gd name="T22" fmla="*/ 0 w 223"/>
                <a:gd name="T23" fmla="*/ 1 h 100"/>
                <a:gd name="T24" fmla="*/ 0 w 223"/>
                <a:gd name="T25" fmla="*/ 1 h 100"/>
                <a:gd name="T26" fmla="*/ 0 w 223"/>
                <a:gd name="T27" fmla="*/ 0 h 100"/>
                <a:gd name="T28" fmla="*/ 0 w 223"/>
                <a:gd name="T29" fmla="*/ 0 h 100"/>
                <a:gd name="T30" fmla="*/ 0 w 223"/>
                <a:gd name="T31" fmla="*/ 0 h 100"/>
                <a:gd name="T32" fmla="*/ 0 w 223"/>
                <a:gd name="T33" fmla="*/ 1 h 100"/>
                <a:gd name="T34" fmla="*/ 0 w 223"/>
                <a:gd name="T35" fmla="*/ 1 h 100"/>
                <a:gd name="T36" fmla="*/ 0 w 223"/>
                <a:gd name="T37" fmla="*/ 1 h 100"/>
                <a:gd name="T38" fmla="*/ 0 w 223"/>
                <a:gd name="T39" fmla="*/ 1 h 100"/>
                <a:gd name="T40" fmla="*/ 0 w 223"/>
                <a:gd name="T41" fmla="*/ 1 h 100"/>
                <a:gd name="T42" fmla="*/ 0 w 223"/>
                <a:gd name="T43" fmla="*/ 1 h 100"/>
                <a:gd name="T44" fmla="*/ 0 w 223"/>
                <a:gd name="T45" fmla="*/ 1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3"/>
                <a:gd name="T70" fmla="*/ 0 h 100"/>
                <a:gd name="T71" fmla="*/ 223 w 223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Freeform 150"/>
            <p:cNvSpPr>
              <a:spLocks/>
            </p:cNvSpPr>
            <p:nvPr/>
          </p:nvSpPr>
          <p:spPr bwMode="auto">
            <a:xfrm>
              <a:off x="10143" y="15278"/>
              <a:ext cx="106" cy="55"/>
            </a:xfrm>
            <a:custGeom>
              <a:avLst/>
              <a:gdLst>
                <a:gd name="T0" fmla="*/ 0 w 223"/>
                <a:gd name="T1" fmla="*/ 1 h 100"/>
                <a:gd name="T2" fmla="*/ 0 w 223"/>
                <a:gd name="T3" fmla="*/ 1 h 100"/>
                <a:gd name="T4" fmla="*/ 0 w 223"/>
                <a:gd name="T5" fmla="*/ 1 h 100"/>
                <a:gd name="T6" fmla="*/ 0 w 223"/>
                <a:gd name="T7" fmla="*/ 1 h 100"/>
                <a:gd name="T8" fmla="*/ 0 w 223"/>
                <a:gd name="T9" fmla="*/ 1 h 100"/>
                <a:gd name="T10" fmla="*/ 0 w 223"/>
                <a:gd name="T11" fmla="*/ 1 h 100"/>
                <a:gd name="T12" fmla="*/ 0 w 223"/>
                <a:gd name="T13" fmla="*/ 1 h 100"/>
                <a:gd name="T14" fmla="*/ 0 w 223"/>
                <a:gd name="T15" fmla="*/ 1 h 100"/>
                <a:gd name="T16" fmla="*/ 0 w 223"/>
                <a:gd name="T17" fmla="*/ 1 h 100"/>
                <a:gd name="T18" fmla="*/ 0 w 223"/>
                <a:gd name="T19" fmla="*/ 1 h 100"/>
                <a:gd name="T20" fmla="*/ 0 w 223"/>
                <a:gd name="T21" fmla="*/ 1 h 100"/>
                <a:gd name="T22" fmla="*/ 0 w 223"/>
                <a:gd name="T23" fmla="*/ 1 h 100"/>
                <a:gd name="T24" fmla="*/ 0 w 223"/>
                <a:gd name="T25" fmla="*/ 1 h 100"/>
                <a:gd name="T26" fmla="*/ 0 w 223"/>
                <a:gd name="T27" fmla="*/ 1 h 100"/>
                <a:gd name="T28" fmla="*/ 0 w 223"/>
                <a:gd name="T29" fmla="*/ 0 h 100"/>
                <a:gd name="T30" fmla="*/ 0 w 223"/>
                <a:gd name="T31" fmla="*/ 0 h 100"/>
                <a:gd name="T32" fmla="*/ 0 w 223"/>
                <a:gd name="T33" fmla="*/ 0 h 100"/>
                <a:gd name="T34" fmla="*/ 0 w 223"/>
                <a:gd name="T35" fmla="*/ 1 h 100"/>
                <a:gd name="T36" fmla="*/ 0 w 223"/>
                <a:gd name="T37" fmla="*/ 1 h 100"/>
                <a:gd name="T38" fmla="*/ 0 w 223"/>
                <a:gd name="T39" fmla="*/ 1 h 100"/>
                <a:gd name="T40" fmla="*/ 0 w 223"/>
                <a:gd name="T41" fmla="*/ 1 h 100"/>
                <a:gd name="T42" fmla="*/ 0 w 223"/>
                <a:gd name="T43" fmla="*/ 1 h 100"/>
                <a:gd name="T44" fmla="*/ 0 w 223"/>
                <a:gd name="T45" fmla="*/ 1 h 100"/>
                <a:gd name="T46" fmla="*/ 0 w 223"/>
                <a:gd name="T47" fmla="*/ 1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100"/>
                <a:gd name="T74" fmla="*/ 223 w 223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151"/>
            <p:cNvSpPr>
              <a:spLocks/>
            </p:cNvSpPr>
            <p:nvPr/>
          </p:nvSpPr>
          <p:spPr bwMode="auto">
            <a:xfrm>
              <a:off x="10356" y="15246"/>
              <a:ext cx="81" cy="80"/>
            </a:xfrm>
            <a:custGeom>
              <a:avLst/>
              <a:gdLst>
                <a:gd name="T0" fmla="*/ 0 w 176"/>
                <a:gd name="T1" fmla="*/ 1 h 146"/>
                <a:gd name="T2" fmla="*/ 0 w 176"/>
                <a:gd name="T3" fmla="*/ 1 h 146"/>
                <a:gd name="T4" fmla="*/ 0 w 176"/>
                <a:gd name="T5" fmla="*/ 1 h 146"/>
                <a:gd name="T6" fmla="*/ 0 w 176"/>
                <a:gd name="T7" fmla="*/ 1 h 146"/>
                <a:gd name="T8" fmla="*/ 0 w 176"/>
                <a:gd name="T9" fmla="*/ 0 h 146"/>
                <a:gd name="T10" fmla="*/ 0 w 176"/>
                <a:gd name="T11" fmla="*/ 0 h 146"/>
                <a:gd name="T12" fmla="*/ 0 w 176"/>
                <a:gd name="T13" fmla="*/ 1 h 146"/>
                <a:gd name="T14" fmla="*/ 0 w 176"/>
                <a:gd name="T15" fmla="*/ 1 h 146"/>
                <a:gd name="T16" fmla="*/ 0 w 176"/>
                <a:gd name="T17" fmla="*/ 1 h 146"/>
                <a:gd name="T18" fmla="*/ 0 w 176"/>
                <a:gd name="T19" fmla="*/ 1 h 146"/>
                <a:gd name="T20" fmla="*/ 0 w 176"/>
                <a:gd name="T21" fmla="*/ 1 h 146"/>
                <a:gd name="T22" fmla="*/ 0 w 176"/>
                <a:gd name="T23" fmla="*/ 1 h 146"/>
                <a:gd name="T24" fmla="*/ 0 w 176"/>
                <a:gd name="T25" fmla="*/ 1 h 146"/>
                <a:gd name="T26" fmla="*/ 0 w 176"/>
                <a:gd name="T27" fmla="*/ 1 h 146"/>
                <a:gd name="T28" fmla="*/ 0 w 176"/>
                <a:gd name="T29" fmla="*/ 1 h 146"/>
                <a:gd name="T30" fmla="*/ 0 w 176"/>
                <a:gd name="T31" fmla="*/ 1 h 146"/>
                <a:gd name="T32" fmla="*/ 0 w 176"/>
                <a:gd name="T33" fmla="*/ 1 h 146"/>
                <a:gd name="T34" fmla="*/ 0 w 176"/>
                <a:gd name="T35" fmla="*/ 1 h 146"/>
                <a:gd name="T36" fmla="*/ 0 w 176"/>
                <a:gd name="T37" fmla="*/ 1 h 146"/>
                <a:gd name="T38" fmla="*/ 0 w 176"/>
                <a:gd name="T39" fmla="*/ 1 h 146"/>
                <a:gd name="T40" fmla="*/ 0 w 176"/>
                <a:gd name="T41" fmla="*/ 1 h 146"/>
                <a:gd name="T42" fmla="*/ 0 w 176"/>
                <a:gd name="T43" fmla="*/ 1 h 146"/>
                <a:gd name="T44" fmla="*/ 0 w 176"/>
                <a:gd name="T45" fmla="*/ 1 h 146"/>
                <a:gd name="T46" fmla="*/ 0 w 176"/>
                <a:gd name="T47" fmla="*/ 1 h 146"/>
                <a:gd name="T48" fmla="*/ 0 w 176"/>
                <a:gd name="T49" fmla="*/ 1 h 146"/>
                <a:gd name="T50" fmla="*/ 0 w 176"/>
                <a:gd name="T51" fmla="*/ 1 h 146"/>
                <a:gd name="T52" fmla="*/ 0 w 176"/>
                <a:gd name="T53" fmla="*/ 1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46"/>
                <a:gd name="T83" fmla="*/ 176 w 176"/>
                <a:gd name="T84" fmla="*/ 146 h 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152"/>
            <p:cNvSpPr>
              <a:spLocks/>
            </p:cNvSpPr>
            <p:nvPr/>
          </p:nvSpPr>
          <p:spPr bwMode="auto">
            <a:xfrm>
              <a:off x="10356" y="15246"/>
              <a:ext cx="81" cy="80"/>
            </a:xfrm>
            <a:custGeom>
              <a:avLst/>
              <a:gdLst>
                <a:gd name="T0" fmla="*/ 0 w 176"/>
                <a:gd name="T1" fmla="*/ 1 h 146"/>
                <a:gd name="T2" fmla="*/ 0 w 176"/>
                <a:gd name="T3" fmla="*/ 1 h 146"/>
                <a:gd name="T4" fmla="*/ 0 w 176"/>
                <a:gd name="T5" fmla="*/ 1 h 146"/>
                <a:gd name="T6" fmla="*/ 0 w 176"/>
                <a:gd name="T7" fmla="*/ 1 h 146"/>
                <a:gd name="T8" fmla="*/ 0 w 176"/>
                <a:gd name="T9" fmla="*/ 0 h 146"/>
                <a:gd name="T10" fmla="*/ 0 w 176"/>
                <a:gd name="T11" fmla="*/ 0 h 146"/>
                <a:gd name="T12" fmla="*/ 0 w 176"/>
                <a:gd name="T13" fmla="*/ 1 h 146"/>
                <a:gd name="T14" fmla="*/ 0 w 176"/>
                <a:gd name="T15" fmla="*/ 1 h 146"/>
                <a:gd name="T16" fmla="*/ 0 w 176"/>
                <a:gd name="T17" fmla="*/ 1 h 146"/>
                <a:gd name="T18" fmla="*/ 0 w 176"/>
                <a:gd name="T19" fmla="*/ 1 h 146"/>
                <a:gd name="T20" fmla="*/ 0 w 176"/>
                <a:gd name="T21" fmla="*/ 1 h 146"/>
                <a:gd name="T22" fmla="*/ 0 w 176"/>
                <a:gd name="T23" fmla="*/ 1 h 146"/>
                <a:gd name="T24" fmla="*/ 0 w 176"/>
                <a:gd name="T25" fmla="*/ 1 h 146"/>
                <a:gd name="T26" fmla="*/ 0 w 176"/>
                <a:gd name="T27" fmla="*/ 1 h 146"/>
                <a:gd name="T28" fmla="*/ 0 w 176"/>
                <a:gd name="T29" fmla="*/ 1 h 146"/>
                <a:gd name="T30" fmla="*/ 0 w 176"/>
                <a:gd name="T31" fmla="*/ 1 h 146"/>
                <a:gd name="T32" fmla="*/ 0 w 176"/>
                <a:gd name="T33" fmla="*/ 1 h 146"/>
                <a:gd name="T34" fmla="*/ 0 w 176"/>
                <a:gd name="T35" fmla="*/ 1 h 146"/>
                <a:gd name="T36" fmla="*/ 0 w 176"/>
                <a:gd name="T37" fmla="*/ 1 h 146"/>
                <a:gd name="T38" fmla="*/ 0 w 176"/>
                <a:gd name="T39" fmla="*/ 1 h 146"/>
                <a:gd name="T40" fmla="*/ 0 w 176"/>
                <a:gd name="T41" fmla="*/ 1 h 146"/>
                <a:gd name="T42" fmla="*/ 0 w 176"/>
                <a:gd name="T43" fmla="*/ 1 h 146"/>
                <a:gd name="T44" fmla="*/ 0 w 176"/>
                <a:gd name="T45" fmla="*/ 1 h 146"/>
                <a:gd name="T46" fmla="*/ 0 w 176"/>
                <a:gd name="T47" fmla="*/ 1 h 146"/>
                <a:gd name="T48" fmla="*/ 0 w 176"/>
                <a:gd name="T49" fmla="*/ 1 h 146"/>
                <a:gd name="T50" fmla="*/ 0 w 176"/>
                <a:gd name="T51" fmla="*/ 1 h 146"/>
                <a:gd name="T52" fmla="*/ 0 w 176"/>
                <a:gd name="T53" fmla="*/ 1 h 146"/>
                <a:gd name="T54" fmla="*/ 0 w 176"/>
                <a:gd name="T55" fmla="*/ 1 h 146"/>
                <a:gd name="T56" fmla="*/ 0 w 176"/>
                <a:gd name="T57" fmla="*/ 1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46"/>
                <a:gd name="T89" fmla="*/ 176 w 176"/>
                <a:gd name="T90" fmla="*/ 146 h 1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153"/>
            <p:cNvSpPr>
              <a:spLocks/>
            </p:cNvSpPr>
            <p:nvPr/>
          </p:nvSpPr>
          <p:spPr bwMode="auto">
            <a:xfrm>
              <a:off x="10650" y="13820"/>
              <a:ext cx="22" cy="1497"/>
            </a:xfrm>
            <a:custGeom>
              <a:avLst/>
              <a:gdLst>
                <a:gd name="T0" fmla="*/ 0 w 48"/>
                <a:gd name="T1" fmla="*/ 1 h 2695"/>
                <a:gd name="T2" fmla="*/ 0 w 48"/>
                <a:gd name="T3" fmla="*/ 1 h 2695"/>
                <a:gd name="T4" fmla="*/ 0 w 48"/>
                <a:gd name="T5" fmla="*/ 1 h 2695"/>
                <a:gd name="T6" fmla="*/ 0 w 48"/>
                <a:gd name="T7" fmla="*/ 1 h 2695"/>
                <a:gd name="T8" fmla="*/ 0 w 48"/>
                <a:gd name="T9" fmla="*/ 0 h 2695"/>
                <a:gd name="T10" fmla="*/ 0 w 48"/>
                <a:gd name="T11" fmla="*/ 1 h 2695"/>
                <a:gd name="T12" fmla="*/ 0 w 48"/>
                <a:gd name="T13" fmla="*/ 1 h 2695"/>
                <a:gd name="T14" fmla="*/ 0 w 48"/>
                <a:gd name="T15" fmla="*/ 1 h 2695"/>
                <a:gd name="T16" fmla="*/ 0 w 48"/>
                <a:gd name="T17" fmla="*/ 1 h 2695"/>
                <a:gd name="T18" fmla="*/ 0 w 48"/>
                <a:gd name="T19" fmla="*/ 1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695"/>
                <a:gd name="T32" fmla="*/ 48 w 48"/>
                <a:gd name="T33" fmla="*/ 2695 h 26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Freeform 154"/>
            <p:cNvSpPr>
              <a:spLocks/>
            </p:cNvSpPr>
            <p:nvPr/>
          </p:nvSpPr>
          <p:spPr bwMode="auto">
            <a:xfrm>
              <a:off x="10688" y="13780"/>
              <a:ext cx="23" cy="1537"/>
            </a:xfrm>
            <a:custGeom>
              <a:avLst/>
              <a:gdLst>
                <a:gd name="T0" fmla="*/ 0 w 48"/>
                <a:gd name="T1" fmla="*/ 0 h 2767"/>
                <a:gd name="T2" fmla="*/ 0 w 48"/>
                <a:gd name="T3" fmla="*/ 1 h 2767"/>
                <a:gd name="T4" fmla="*/ 0 w 48"/>
                <a:gd name="T5" fmla="*/ 1 h 2767"/>
                <a:gd name="T6" fmla="*/ 0 w 48"/>
                <a:gd name="T7" fmla="*/ 1 h 2767"/>
                <a:gd name="T8" fmla="*/ 0 w 48"/>
                <a:gd name="T9" fmla="*/ 1 h 2767"/>
                <a:gd name="T10" fmla="*/ 0 w 48"/>
                <a:gd name="T11" fmla="*/ 1 h 2767"/>
                <a:gd name="T12" fmla="*/ 0 w 48"/>
                <a:gd name="T13" fmla="*/ 1 h 2767"/>
                <a:gd name="T14" fmla="*/ 0 w 48"/>
                <a:gd name="T15" fmla="*/ 1 h 2767"/>
                <a:gd name="T16" fmla="*/ 0 w 48"/>
                <a:gd name="T17" fmla="*/ 1 h 2767"/>
                <a:gd name="T18" fmla="*/ 0 w 48"/>
                <a:gd name="T19" fmla="*/ 1 h 2767"/>
                <a:gd name="T20" fmla="*/ 0 w 48"/>
                <a:gd name="T21" fmla="*/ 1 h 2767"/>
                <a:gd name="T22" fmla="*/ 0 w 48"/>
                <a:gd name="T23" fmla="*/ 1 h 2767"/>
                <a:gd name="T24" fmla="*/ 0 w 48"/>
                <a:gd name="T25" fmla="*/ 1 h 2767"/>
                <a:gd name="T26" fmla="*/ 0 w 48"/>
                <a:gd name="T27" fmla="*/ 1 h 2767"/>
                <a:gd name="T28" fmla="*/ 0 w 48"/>
                <a:gd name="T29" fmla="*/ 1 h 2767"/>
                <a:gd name="T30" fmla="*/ 0 w 48"/>
                <a:gd name="T31" fmla="*/ 1 h 2767"/>
                <a:gd name="T32" fmla="*/ 0 w 48"/>
                <a:gd name="T33" fmla="*/ 1 h 2767"/>
                <a:gd name="T34" fmla="*/ 0 w 48"/>
                <a:gd name="T35" fmla="*/ 1 h 2767"/>
                <a:gd name="T36" fmla="*/ 0 w 48"/>
                <a:gd name="T37" fmla="*/ 1 h 2767"/>
                <a:gd name="T38" fmla="*/ 0 w 48"/>
                <a:gd name="T39" fmla="*/ 1 h 2767"/>
                <a:gd name="T40" fmla="*/ 0 w 48"/>
                <a:gd name="T41" fmla="*/ 1 h 2767"/>
                <a:gd name="T42" fmla="*/ 0 w 48"/>
                <a:gd name="T43" fmla="*/ 1 h 2767"/>
                <a:gd name="T44" fmla="*/ 0 w 48"/>
                <a:gd name="T45" fmla="*/ 1 h 2767"/>
                <a:gd name="T46" fmla="*/ 0 w 48"/>
                <a:gd name="T47" fmla="*/ 1 h 2767"/>
                <a:gd name="T48" fmla="*/ 0 w 48"/>
                <a:gd name="T49" fmla="*/ 1 h 2767"/>
                <a:gd name="T50" fmla="*/ 0 w 48"/>
                <a:gd name="T51" fmla="*/ 1 h 2767"/>
                <a:gd name="T52" fmla="*/ 0 w 48"/>
                <a:gd name="T53" fmla="*/ 1 h 2767"/>
                <a:gd name="T54" fmla="*/ 0 w 48"/>
                <a:gd name="T55" fmla="*/ 1 h 2767"/>
                <a:gd name="T56" fmla="*/ 0 w 48"/>
                <a:gd name="T57" fmla="*/ 1 h 2767"/>
                <a:gd name="T58" fmla="*/ 0 w 48"/>
                <a:gd name="T59" fmla="*/ 1 h 2767"/>
                <a:gd name="T60" fmla="*/ 0 w 48"/>
                <a:gd name="T61" fmla="*/ 1 h 2767"/>
                <a:gd name="T62" fmla="*/ 0 w 48"/>
                <a:gd name="T63" fmla="*/ 1 h 2767"/>
                <a:gd name="T64" fmla="*/ 0 w 48"/>
                <a:gd name="T65" fmla="*/ 1 h 2767"/>
                <a:gd name="T66" fmla="*/ 0 w 48"/>
                <a:gd name="T67" fmla="*/ 1 h 2767"/>
                <a:gd name="T68" fmla="*/ 0 w 48"/>
                <a:gd name="T69" fmla="*/ 1 h 2767"/>
                <a:gd name="T70" fmla="*/ 0 w 48"/>
                <a:gd name="T71" fmla="*/ 1 h 2767"/>
                <a:gd name="T72" fmla="*/ 0 w 48"/>
                <a:gd name="T73" fmla="*/ 1 h 2767"/>
                <a:gd name="T74" fmla="*/ 0 w 48"/>
                <a:gd name="T75" fmla="*/ 1 h 2767"/>
                <a:gd name="T76" fmla="*/ 0 w 48"/>
                <a:gd name="T77" fmla="*/ 1 h 2767"/>
                <a:gd name="T78" fmla="*/ 0 w 48"/>
                <a:gd name="T79" fmla="*/ 1 h 2767"/>
                <a:gd name="T80" fmla="*/ 0 w 48"/>
                <a:gd name="T81" fmla="*/ 1 h 2767"/>
                <a:gd name="T82" fmla="*/ 0 w 48"/>
                <a:gd name="T83" fmla="*/ 1 h 2767"/>
                <a:gd name="T84" fmla="*/ 0 w 48"/>
                <a:gd name="T85" fmla="*/ 1 h 2767"/>
                <a:gd name="T86" fmla="*/ 0 w 48"/>
                <a:gd name="T87" fmla="*/ 1 h 2767"/>
                <a:gd name="T88" fmla="*/ 0 w 48"/>
                <a:gd name="T89" fmla="*/ 1 h 2767"/>
                <a:gd name="T90" fmla="*/ 0 w 48"/>
                <a:gd name="T91" fmla="*/ 1 h 2767"/>
                <a:gd name="T92" fmla="*/ 0 w 48"/>
                <a:gd name="T93" fmla="*/ 1 h 2767"/>
                <a:gd name="T94" fmla="*/ 0 w 48"/>
                <a:gd name="T95" fmla="*/ 1 h 2767"/>
                <a:gd name="T96" fmla="*/ 0 w 48"/>
                <a:gd name="T97" fmla="*/ 1 h 2767"/>
                <a:gd name="T98" fmla="*/ 0 w 48"/>
                <a:gd name="T99" fmla="*/ 1 h 2767"/>
                <a:gd name="T100" fmla="*/ 0 w 48"/>
                <a:gd name="T101" fmla="*/ 1 h 2767"/>
                <a:gd name="T102" fmla="*/ 0 w 48"/>
                <a:gd name="T103" fmla="*/ 1 h 2767"/>
                <a:gd name="T104" fmla="*/ 0 w 48"/>
                <a:gd name="T105" fmla="*/ 1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2767"/>
                <a:gd name="T164" fmla="*/ 48 w 48"/>
                <a:gd name="T165" fmla="*/ 2767 h 27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155"/>
            <p:cNvSpPr>
              <a:spLocks/>
            </p:cNvSpPr>
            <p:nvPr/>
          </p:nvSpPr>
          <p:spPr bwMode="auto">
            <a:xfrm>
              <a:off x="10067" y="15205"/>
              <a:ext cx="137" cy="89"/>
            </a:xfrm>
            <a:custGeom>
              <a:avLst/>
              <a:gdLst>
                <a:gd name="T0" fmla="*/ 0 w 288"/>
                <a:gd name="T1" fmla="*/ 1 h 158"/>
                <a:gd name="T2" fmla="*/ 0 w 288"/>
                <a:gd name="T3" fmla="*/ 1 h 158"/>
                <a:gd name="T4" fmla="*/ 0 w 288"/>
                <a:gd name="T5" fmla="*/ 1 h 158"/>
                <a:gd name="T6" fmla="*/ 0 w 288"/>
                <a:gd name="T7" fmla="*/ 1 h 158"/>
                <a:gd name="T8" fmla="*/ 0 w 288"/>
                <a:gd name="T9" fmla="*/ 1 h 158"/>
                <a:gd name="T10" fmla="*/ 0 w 288"/>
                <a:gd name="T11" fmla="*/ 1 h 158"/>
                <a:gd name="T12" fmla="*/ 0 w 288"/>
                <a:gd name="T13" fmla="*/ 1 h 158"/>
                <a:gd name="T14" fmla="*/ 0 w 288"/>
                <a:gd name="T15" fmla="*/ 1 h 158"/>
                <a:gd name="T16" fmla="*/ 0 w 288"/>
                <a:gd name="T17" fmla="*/ 1 h 158"/>
                <a:gd name="T18" fmla="*/ 0 w 288"/>
                <a:gd name="T19" fmla="*/ 1 h 158"/>
                <a:gd name="T20" fmla="*/ 0 w 288"/>
                <a:gd name="T21" fmla="*/ 1 h 158"/>
                <a:gd name="T22" fmla="*/ 0 w 288"/>
                <a:gd name="T23" fmla="*/ 1 h 158"/>
                <a:gd name="T24" fmla="*/ 0 w 288"/>
                <a:gd name="T25" fmla="*/ 1 h 158"/>
                <a:gd name="T26" fmla="*/ 0 w 288"/>
                <a:gd name="T27" fmla="*/ 1 h 158"/>
                <a:gd name="T28" fmla="*/ 0 w 288"/>
                <a:gd name="T29" fmla="*/ 1 h 158"/>
                <a:gd name="T30" fmla="*/ 0 w 288"/>
                <a:gd name="T31" fmla="*/ 1 h 158"/>
                <a:gd name="T32" fmla="*/ 0 w 288"/>
                <a:gd name="T33" fmla="*/ 1 h 158"/>
                <a:gd name="T34" fmla="*/ 0 w 288"/>
                <a:gd name="T35" fmla="*/ 1 h 158"/>
                <a:gd name="T36" fmla="*/ 0 w 288"/>
                <a:gd name="T37" fmla="*/ 1 h 158"/>
                <a:gd name="T38" fmla="*/ 0 w 288"/>
                <a:gd name="T39" fmla="*/ 1 h 158"/>
                <a:gd name="T40" fmla="*/ 0 w 288"/>
                <a:gd name="T41" fmla="*/ 1 h 158"/>
                <a:gd name="T42" fmla="*/ 0 w 288"/>
                <a:gd name="T43" fmla="*/ 1 h 158"/>
                <a:gd name="T44" fmla="*/ 0 w 288"/>
                <a:gd name="T45" fmla="*/ 1 h 158"/>
                <a:gd name="T46" fmla="*/ 0 w 288"/>
                <a:gd name="T47" fmla="*/ 1 h 158"/>
                <a:gd name="T48" fmla="*/ 0 w 288"/>
                <a:gd name="T49" fmla="*/ 1 h 158"/>
                <a:gd name="T50" fmla="*/ 0 w 288"/>
                <a:gd name="T51" fmla="*/ 1 h 158"/>
                <a:gd name="T52" fmla="*/ 0 w 288"/>
                <a:gd name="T53" fmla="*/ 1 h 158"/>
                <a:gd name="T54" fmla="*/ 0 w 288"/>
                <a:gd name="T55" fmla="*/ 1 h 158"/>
                <a:gd name="T56" fmla="*/ 0 w 288"/>
                <a:gd name="T57" fmla="*/ 1 h 158"/>
                <a:gd name="T58" fmla="*/ 0 w 288"/>
                <a:gd name="T59" fmla="*/ 0 h 158"/>
                <a:gd name="T60" fmla="*/ 0 w 288"/>
                <a:gd name="T61" fmla="*/ 0 h 158"/>
                <a:gd name="T62" fmla="*/ 0 w 288"/>
                <a:gd name="T63" fmla="*/ 1 h 158"/>
                <a:gd name="T64" fmla="*/ 0 w 288"/>
                <a:gd name="T65" fmla="*/ 1 h 158"/>
                <a:gd name="T66" fmla="*/ 0 w 288"/>
                <a:gd name="T67" fmla="*/ 1 h 158"/>
                <a:gd name="T68" fmla="*/ 0 w 288"/>
                <a:gd name="T69" fmla="*/ 1 h 158"/>
                <a:gd name="T70" fmla="*/ 0 w 288"/>
                <a:gd name="T71" fmla="*/ 1 h 158"/>
                <a:gd name="T72" fmla="*/ 0 w 288"/>
                <a:gd name="T73" fmla="*/ 1 h 158"/>
                <a:gd name="T74" fmla="*/ 0 w 288"/>
                <a:gd name="T75" fmla="*/ 1 h 158"/>
                <a:gd name="T76" fmla="*/ 0 w 288"/>
                <a:gd name="T77" fmla="*/ 1 h 158"/>
                <a:gd name="T78" fmla="*/ 0 w 288"/>
                <a:gd name="T79" fmla="*/ 1 h 158"/>
                <a:gd name="T80" fmla="*/ 0 w 288"/>
                <a:gd name="T81" fmla="*/ 1 h 158"/>
                <a:gd name="T82" fmla="*/ 0 w 288"/>
                <a:gd name="T83" fmla="*/ 1 h 158"/>
                <a:gd name="T84" fmla="*/ 0 w 288"/>
                <a:gd name="T85" fmla="*/ 1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8"/>
                <a:gd name="T130" fmla="*/ 0 h 158"/>
                <a:gd name="T131" fmla="*/ 288 w 288"/>
                <a:gd name="T132" fmla="*/ 158 h 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Freeform 156"/>
            <p:cNvSpPr>
              <a:spLocks/>
            </p:cNvSpPr>
            <p:nvPr/>
          </p:nvSpPr>
          <p:spPr bwMode="auto">
            <a:xfrm>
              <a:off x="10067" y="15205"/>
              <a:ext cx="137" cy="89"/>
            </a:xfrm>
            <a:custGeom>
              <a:avLst/>
              <a:gdLst>
                <a:gd name="T0" fmla="*/ 0 w 288"/>
                <a:gd name="T1" fmla="*/ 1 h 158"/>
                <a:gd name="T2" fmla="*/ 0 w 288"/>
                <a:gd name="T3" fmla="*/ 1 h 158"/>
                <a:gd name="T4" fmla="*/ 0 w 288"/>
                <a:gd name="T5" fmla="*/ 1 h 158"/>
                <a:gd name="T6" fmla="*/ 0 w 288"/>
                <a:gd name="T7" fmla="*/ 1 h 158"/>
                <a:gd name="T8" fmla="*/ 0 w 288"/>
                <a:gd name="T9" fmla="*/ 1 h 158"/>
                <a:gd name="T10" fmla="*/ 0 w 288"/>
                <a:gd name="T11" fmla="*/ 1 h 158"/>
                <a:gd name="T12" fmla="*/ 0 w 288"/>
                <a:gd name="T13" fmla="*/ 1 h 158"/>
                <a:gd name="T14" fmla="*/ 0 w 288"/>
                <a:gd name="T15" fmla="*/ 1 h 158"/>
                <a:gd name="T16" fmla="*/ 0 w 288"/>
                <a:gd name="T17" fmla="*/ 1 h 158"/>
                <a:gd name="T18" fmla="*/ 0 w 288"/>
                <a:gd name="T19" fmla="*/ 1 h 158"/>
                <a:gd name="T20" fmla="*/ 0 w 288"/>
                <a:gd name="T21" fmla="*/ 1 h 158"/>
                <a:gd name="T22" fmla="*/ 0 w 288"/>
                <a:gd name="T23" fmla="*/ 1 h 158"/>
                <a:gd name="T24" fmla="*/ 0 w 288"/>
                <a:gd name="T25" fmla="*/ 1 h 158"/>
                <a:gd name="T26" fmla="*/ 0 w 288"/>
                <a:gd name="T27" fmla="*/ 1 h 158"/>
                <a:gd name="T28" fmla="*/ 0 w 288"/>
                <a:gd name="T29" fmla="*/ 1 h 158"/>
                <a:gd name="T30" fmla="*/ 0 w 288"/>
                <a:gd name="T31" fmla="*/ 1 h 158"/>
                <a:gd name="T32" fmla="*/ 0 w 288"/>
                <a:gd name="T33" fmla="*/ 1 h 158"/>
                <a:gd name="T34" fmla="*/ 0 w 288"/>
                <a:gd name="T35" fmla="*/ 1 h 158"/>
                <a:gd name="T36" fmla="*/ 0 w 288"/>
                <a:gd name="T37" fmla="*/ 1 h 158"/>
                <a:gd name="T38" fmla="*/ 0 w 288"/>
                <a:gd name="T39" fmla="*/ 1 h 158"/>
                <a:gd name="T40" fmla="*/ 0 w 288"/>
                <a:gd name="T41" fmla="*/ 1 h 158"/>
                <a:gd name="T42" fmla="*/ 0 w 288"/>
                <a:gd name="T43" fmla="*/ 1 h 158"/>
                <a:gd name="T44" fmla="*/ 0 w 288"/>
                <a:gd name="T45" fmla="*/ 1 h 158"/>
                <a:gd name="T46" fmla="*/ 0 w 288"/>
                <a:gd name="T47" fmla="*/ 1 h 158"/>
                <a:gd name="T48" fmla="*/ 0 w 288"/>
                <a:gd name="T49" fmla="*/ 1 h 158"/>
                <a:gd name="T50" fmla="*/ 0 w 288"/>
                <a:gd name="T51" fmla="*/ 1 h 158"/>
                <a:gd name="T52" fmla="*/ 0 w 288"/>
                <a:gd name="T53" fmla="*/ 1 h 158"/>
                <a:gd name="T54" fmla="*/ 0 w 288"/>
                <a:gd name="T55" fmla="*/ 1 h 158"/>
                <a:gd name="T56" fmla="*/ 0 w 288"/>
                <a:gd name="T57" fmla="*/ 1 h 158"/>
                <a:gd name="T58" fmla="*/ 0 w 288"/>
                <a:gd name="T59" fmla="*/ 1 h 158"/>
                <a:gd name="T60" fmla="*/ 0 w 288"/>
                <a:gd name="T61" fmla="*/ 1 h 158"/>
                <a:gd name="T62" fmla="*/ 0 w 288"/>
                <a:gd name="T63" fmla="*/ 0 h 158"/>
                <a:gd name="T64" fmla="*/ 0 w 288"/>
                <a:gd name="T65" fmla="*/ 0 h 158"/>
                <a:gd name="T66" fmla="*/ 0 w 288"/>
                <a:gd name="T67" fmla="*/ 1 h 158"/>
                <a:gd name="T68" fmla="*/ 0 w 288"/>
                <a:gd name="T69" fmla="*/ 1 h 158"/>
                <a:gd name="T70" fmla="*/ 0 w 288"/>
                <a:gd name="T71" fmla="*/ 1 h 158"/>
                <a:gd name="T72" fmla="*/ 0 w 288"/>
                <a:gd name="T73" fmla="*/ 1 h 158"/>
                <a:gd name="T74" fmla="*/ 0 w 288"/>
                <a:gd name="T75" fmla="*/ 1 h 158"/>
                <a:gd name="T76" fmla="*/ 0 w 288"/>
                <a:gd name="T77" fmla="*/ 1 h 158"/>
                <a:gd name="T78" fmla="*/ 0 w 288"/>
                <a:gd name="T79" fmla="*/ 1 h 158"/>
                <a:gd name="T80" fmla="*/ 0 w 288"/>
                <a:gd name="T81" fmla="*/ 1 h 158"/>
                <a:gd name="T82" fmla="*/ 0 w 288"/>
                <a:gd name="T83" fmla="*/ 1 h 158"/>
                <a:gd name="T84" fmla="*/ 0 w 288"/>
                <a:gd name="T85" fmla="*/ 1 h 158"/>
                <a:gd name="T86" fmla="*/ 0 w 288"/>
                <a:gd name="T87" fmla="*/ 1 h 158"/>
                <a:gd name="T88" fmla="*/ 0 w 288"/>
                <a:gd name="T89" fmla="*/ 1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158"/>
                <a:gd name="T137" fmla="*/ 288 w 288"/>
                <a:gd name="T138" fmla="*/ 158 h 1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157"/>
            <p:cNvSpPr>
              <a:spLocks/>
            </p:cNvSpPr>
            <p:nvPr/>
          </p:nvSpPr>
          <p:spPr bwMode="auto">
            <a:xfrm>
              <a:off x="10324" y="15205"/>
              <a:ext cx="54" cy="56"/>
            </a:xfrm>
            <a:custGeom>
              <a:avLst/>
              <a:gdLst>
                <a:gd name="T0" fmla="*/ 0 w 112"/>
                <a:gd name="T1" fmla="*/ 1 h 100"/>
                <a:gd name="T2" fmla="*/ 0 w 112"/>
                <a:gd name="T3" fmla="*/ 1 h 100"/>
                <a:gd name="T4" fmla="*/ 0 w 112"/>
                <a:gd name="T5" fmla="*/ 1 h 100"/>
                <a:gd name="T6" fmla="*/ 0 w 112"/>
                <a:gd name="T7" fmla="*/ 0 h 100"/>
                <a:gd name="T8" fmla="*/ 0 w 112"/>
                <a:gd name="T9" fmla="*/ 1 h 100"/>
                <a:gd name="T10" fmla="*/ 0 w 112"/>
                <a:gd name="T11" fmla="*/ 1 h 100"/>
                <a:gd name="T12" fmla="*/ 0 w 112"/>
                <a:gd name="T13" fmla="*/ 1 h 100"/>
                <a:gd name="T14" fmla="*/ 0 w 112"/>
                <a:gd name="T15" fmla="*/ 1 h 100"/>
                <a:gd name="T16" fmla="*/ 0 w 112"/>
                <a:gd name="T17" fmla="*/ 1 h 100"/>
                <a:gd name="T18" fmla="*/ 0 w 112"/>
                <a:gd name="T19" fmla="*/ 1 h 100"/>
                <a:gd name="T20" fmla="*/ 0 w 112"/>
                <a:gd name="T21" fmla="*/ 1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100"/>
                <a:gd name="T35" fmla="*/ 112 w 112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158"/>
            <p:cNvSpPr>
              <a:spLocks/>
            </p:cNvSpPr>
            <p:nvPr/>
          </p:nvSpPr>
          <p:spPr bwMode="auto">
            <a:xfrm>
              <a:off x="10324" y="15205"/>
              <a:ext cx="54" cy="56"/>
            </a:xfrm>
            <a:custGeom>
              <a:avLst/>
              <a:gdLst>
                <a:gd name="T0" fmla="*/ 0 w 112"/>
                <a:gd name="T1" fmla="*/ 1 h 100"/>
                <a:gd name="T2" fmla="*/ 0 w 112"/>
                <a:gd name="T3" fmla="*/ 1 h 100"/>
                <a:gd name="T4" fmla="*/ 0 w 112"/>
                <a:gd name="T5" fmla="*/ 1 h 100"/>
                <a:gd name="T6" fmla="*/ 0 w 112"/>
                <a:gd name="T7" fmla="*/ 0 h 100"/>
                <a:gd name="T8" fmla="*/ 0 w 112"/>
                <a:gd name="T9" fmla="*/ 0 h 100"/>
                <a:gd name="T10" fmla="*/ 0 w 112"/>
                <a:gd name="T11" fmla="*/ 1 h 100"/>
                <a:gd name="T12" fmla="*/ 0 w 112"/>
                <a:gd name="T13" fmla="*/ 1 h 100"/>
                <a:gd name="T14" fmla="*/ 0 w 112"/>
                <a:gd name="T15" fmla="*/ 1 h 100"/>
                <a:gd name="T16" fmla="*/ 0 w 112"/>
                <a:gd name="T17" fmla="*/ 1 h 100"/>
                <a:gd name="T18" fmla="*/ 0 w 112"/>
                <a:gd name="T19" fmla="*/ 1 h 100"/>
                <a:gd name="T20" fmla="*/ 0 w 112"/>
                <a:gd name="T21" fmla="*/ 1 h 100"/>
                <a:gd name="T22" fmla="*/ 0 w 112"/>
                <a:gd name="T23" fmla="*/ 1 h 100"/>
                <a:gd name="T24" fmla="*/ 0 w 112"/>
                <a:gd name="T25" fmla="*/ 1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100"/>
                <a:gd name="T41" fmla="*/ 112 w 112"/>
                <a:gd name="T42" fmla="*/ 100 h 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Freeform 159"/>
            <p:cNvSpPr>
              <a:spLocks/>
            </p:cNvSpPr>
            <p:nvPr/>
          </p:nvSpPr>
          <p:spPr bwMode="auto">
            <a:xfrm>
              <a:off x="10158" y="15029"/>
              <a:ext cx="113" cy="127"/>
            </a:xfrm>
            <a:custGeom>
              <a:avLst/>
              <a:gdLst>
                <a:gd name="T0" fmla="*/ 0 w 240"/>
                <a:gd name="T1" fmla="*/ 1 h 230"/>
                <a:gd name="T2" fmla="*/ 0 w 240"/>
                <a:gd name="T3" fmla="*/ 1 h 230"/>
                <a:gd name="T4" fmla="*/ 0 w 240"/>
                <a:gd name="T5" fmla="*/ 1 h 230"/>
                <a:gd name="T6" fmla="*/ 0 w 240"/>
                <a:gd name="T7" fmla="*/ 1 h 230"/>
                <a:gd name="T8" fmla="*/ 0 w 240"/>
                <a:gd name="T9" fmla="*/ 1 h 230"/>
                <a:gd name="T10" fmla="*/ 0 w 240"/>
                <a:gd name="T11" fmla="*/ 0 h 230"/>
                <a:gd name="T12" fmla="*/ 0 w 240"/>
                <a:gd name="T13" fmla="*/ 1 h 230"/>
                <a:gd name="T14" fmla="*/ 0 w 240"/>
                <a:gd name="T15" fmla="*/ 1 h 230"/>
                <a:gd name="T16" fmla="*/ 0 w 240"/>
                <a:gd name="T17" fmla="*/ 1 h 230"/>
                <a:gd name="T18" fmla="*/ 0 w 240"/>
                <a:gd name="T19" fmla="*/ 1 h 230"/>
                <a:gd name="T20" fmla="*/ 0 w 240"/>
                <a:gd name="T21" fmla="*/ 1 h 230"/>
                <a:gd name="T22" fmla="*/ 0 w 240"/>
                <a:gd name="T23" fmla="*/ 1 h 230"/>
                <a:gd name="T24" fmla="*/ 0 w 240"/>
                <a:gd name="T25" fmla="*/ 1 h 230"/>
                <a:gd name="T26" fmla="*/ 0 w 240"/>
                <a:gd name="T27" fmla="*/ 1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30"/>
                <a:gd name="T44" fmla="*/ 240 w 240"/>
                <a:gd name="T45" fmla="*/ 230 h 2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160"/>
            <p:cNvSpPr>
              <a:spLocks/>
            </p:cNvSpPr>
            <p:nvPr/>
          </p:nvSpPr>
          <p:spPr bwMode="auto">
            <a:xfrm>
              <a:off x="10392" y="15020"/>
              <a:ext cx="53" cy="105"/>
            </a:xfrm>
            <a:custGeom>
              <a:avLst/>
              <a:gdLst>
                <a:gd name="T0" fmla="*/ 0 w 113"/>
                <a:gd name="T1" fmla="*/ 1 h 188"/>
                <a:gd name="T2" fmla="*/ 0 w 113"/>
                <a:gd name="T3" fmla="*/ 1 h 188"/>
                <a:gd name="T4" fmla="*/ 0 w 113"/>
                <a:gd name="T5" fmla="*/ 1 h 188"/>
                <a:gd name="T6" fmla="*/ 0 w 113"/>
                <a:gd name="T7" fmla="*/ 1 h 188"/>
                <a:gd name="T8" fmla="*/ 0 w 113"/>
                <a:gd name="T9" fmla="*/ 1 h 188"/>
                <a:gd name="T10" fmla="*/ 0 w 113"/>
                <a:gd name="T11" fmla="*/ 1 h 188"/>
                <a:gd name="T12" fmla="*/ 0 w 113"/>
                <a:gd name="T13" fmla="*/ 1 h 188"/>
                <a:gd name="T14" fmla="*/ 0 w 113"/>
                <a:gd name="T15" fmla="*/ 1 h 188"/>
                <a:gd name="T16" fmla="*/ 0 w 113"/>
                <a:gd name="T17" fmla="*/ 1 h 188"/>
                <a:gd name="T18" fmla="*/ 0 w 113"/>
                <a:gd name="T19" fmla="*/ 1 h 188"/>
                <a:gd name="T20" fmla="*/ 0 w 113"/>
                <a:gd name="T21" fmla="*/ 1 h 188"/>
                <a:gd name="T22" fmla="*/ 0 w 113"/>
                <a:gd name="T23" fmla="*/ 1 h 188"/>
                <a:gd name="T24" fmla="*/ 0 w 113"/>
                <a:gd name="T25" fmla="*/ 0 h 188"/>
                <a:gd name="T26" fmla="*/ 0 w 113"/>
                <a:gd name="T27" fmla="*/ 0 h 188"/>
                <a:gd name="T28" fmla="*/ 0 w 113"/>
                <a:gd name="T29" fmla="*/ 1 h 188"/>
                <a:gd name="T30" fmla="*/ 0 w 113"/>
                <a:gd name="T31" fmla="*/ 1 h 188"/>
                <a:gd name="T32" fmla="*/ 0 w 113"/>
                <a:gd name="T33" fmla="*/ 1 h 188"/>
                <a:gd name="T34" fmla="*/ 0 w 113"/>
                <a:gd name="T35" fmla="*/ 1 h 188"/>
                <a:gd name="T36" fmla="*/ 0 w 113"/>
                <a:gd name="T37" fmla="*/ 1 h 188"/>
                <a:gd name="T38" fmla="*/ 0 w 113"/>
                <a:gd name="T39" fmla="*/ 1 h 188"/>
                <a:gd name="T40" fmla="*/ 0 w 113"/>
                <a:gd name="T41" fmla="*/ 1 h 188"/>
                <a:gd name="T42" fmla="*/ 0 w 113"/>
                <a:gd name="T43" fmla="*/ 1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88"/>
                <a:gd name="T68" fmla="*/ 113 w 113"/>
                <a:gd name="T69" fmla="*/ 188 h 1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161"/>
            <p:cNvSpPr>
              <a:spLocks/>
            </p:cNvSpPr>
            <p:nvPr/>
          </p:nvSpPr>
          <p:spPr bwMode="auto">
            <a:xfrm>
              <a:off x="10392" y="15020"/>
              <a:ext cx="53" cy="105"/>
            </a:xfrm>
            <a:custGeom>
              <a:avLst/>
              <a:gdLst>
                <a:gd name="T0" fmla="*/ 0 w 113"/>
                <a:gd name="T1" fmla="*/ 1 h 188"/>
                <a:gd name="T2" fmla="*/ 0 w 113"/>
                <a:gd name="T3" fmla="*/ 1 h 188"/>
                <a:gd name="T4" fmla="*/ 0 w 113"/>
                <a:gd name="T5" fmla="*/ 1 h 188"/>
                <a:gd name="T6" fmla="*/ 0 w 113"/>
                <a:gd name="T7" fmla="*/ 1 h 188"/>
                <a:gd name="T8" fmla="*/ 0 w 113"/>
                <a:gd name="T9" fmla="*/ 1 h 188"/>
                <a:gd name="T10" fmla="*/ 0 w 113"/>
                <a:gd name="T11" fmla="*/ 1 h 188"/>
                <a:gd name="T12" fmla="*/ 0 w 113"/>
                <a:gd name="T13" fmla="*/ 1 h 188"/>
                <a:gd name="T14" fmla="*/ 0 w 113"/>
                <a:gd name="T15" fmla="*/ 1 h 188"/>
                <a:gd name="T16" fmla="*/ 0 w 113"/>
                <a:gd name="T17" fmla="*/ 1 h 188"/>
                <a:gd name="T18" fmla="*/ 0 w 113"/>
                <a:gd name="T19" fmla="*/ 1 h 188"/>
                <a:gd name="T20" fmla="*/ 0 w 113"/>
                <a:gd name="T21" fmla="*/ 1 h 188"/>
                <a:gd name="T22" fmla="*/ 0 w 113"/>
                <a:gd name="T23" fmla="*/ 1 h 188"/>
                <a:gd name="T24" fmla="*/ 0 w 113"/>
                <a:gd name="T25" fmla="*/ 0 h 188"/>
                <a:gd name="T26" fmla="*/ 0 w 113"/>
                <a:gd name="T27" fmla="*/ 0 h 188"/>
                <a:gd name="T28" fmla="*/ 0 w 113"/>
                <a:gd name="T29" fmla="*/ 1 h 188"/>
                <a:gd name="T30" fmla="*/ 0 w 113"/>
                <a:gd name="T31" fmla="*/ 1 h 188"/>
                <a:gd name="T32" fmla="*/ 0 w 113"/>
                <a:gd name="T33" fmla="*/ 1 h 188"/>
                <a:gd name="T34" fmla="*/ 0 w 113"/>
                <a:gd name="T35" fmla="*/ 1 h 188"/>
                <a:gd name="T36" fmla="*/ 0 w 113"/>
                <a:gd name="T37" fmla="*/ 1 h 188"/>
                <a:gd name="T38" fmla="*/ 0 w 113"/>
                <a:gd name="T39" fmla="*/ 1 h 188"/>
                <a:gd name="T40" fmla="*/ 0 w 113"/>
                <a:gd name="T41" fmla="*/ 1 h 188"/>
                <a:gd name="T42" fmla="*/ 0 w 113"/>
                <a:gd name="T43" fmla="*/ 1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88"/>
                <a:gd name="T68" fmla="*/ 113 w 113"/>
                <a:gd name="T69" fmla="*/ 188 h 1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162"/>
            <p:cNvSpPr>
              <a:spLocks/>
            </p:cNvSpPr>
            <p:nvPr/>
          </p:nvSpPr>
          <p:spPr bwMode="auto">
            <a:xfrm>
              <a:off x="10165" y="15037"/>
              <a:ext cx="54" cy="47"/>
            </a:xfrm>
            <a:custGeom>
              <a:avLst/>
              <a:gdLst>
                <a:gd name="T0" fmla="*/ 0 w 112"/>
                <a:gd name="T1" fmla="*/ 1 h 87"/>
                <a:gd name="T2" fmla="*/ 0 w 112"/>
                <a:gd name="T3" fmla="*/ 0 h 87"/>
                <a:gd name="T4" fmla="*/ 0 w 112"/>
                <a:gd name="T5" fmla="*/ 0 h 87"/>
                <a:gd name="T6" fmla="*/ 0 w 112"/>
                <a:gd name="T7" fmla="*/ 1 h 87"/>
                <a:gd name="T8" fmla="*/ 0 w 112"/>
                <a:gd name="T9" fmla="*/ 1 h 87"/>
                <a:gd name="T10" fmla="*/ 0 w 112"/>
                <a:gd name="T11" fmla="*/ 1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87"/>
                <a:gd name="T20" fmla="*/ 112 w 11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Freeform 163"/>
            <p:cNvSpPr>
              <a:spLocks/>
            </p:cNvSpPr>
            <p:nvPr/>
          </p:nvSpPr>
          <p:spPr bwMode="auto">
            <a:xfrm>
              <a:off x="10445" y="15029"/>
              <a:ext cx="83" cy="55"/>
            </a:xfrm>
            <a:custGeom>
              <a:avLst/>
              <a:gdLst>
                <a:gd name="T0" fmla="*/ 0 w 175"/>
                <a:gd name="T1" fmla="*/ 1 h 100"/>
                <a:gd name="T2" fmla="*/ 0 w 175"/>
                <a:gd name="T3" fmla="*/ 0 h 100"/>
                <a:gd name="T4" fmla="*/ 0 w 175"/>
                <a:gd name="T5" fmla="*/ 0 h 100"/>
                <a:gd name="T6" fmla="*/ 0 w 175"/>
                <a:gd name="T7" fmla="*/ 1 h 100"/>
                <a:gd name="T8" fmla="*/ 0 w 175"/>
                <a:gd name="T9" fmla="*/ 1 h 100"/>
                <a:gd name="T10" fmla="*/ 0 w 175"/>
                <a:gd name="T11" fmla="*/ 1 h 100"/>
                <a:gd name="T12" fmla="*/ 0 w 175"/>
                <a:gd name="T13" fmla="*/ 1 h 100"/>
                <a:gd name="T14" fmla="*/ 0 w 175"/>
                <a:gd name="T15" fmla="*/ 1 h 100"/>
                <a:gd name="T16" fmla="*/ 0 w 175"/>
                <a:gd name="T17" fmla="*/ 1 h 100"/>
                <a:gd name="T18" fmla="*/ 0 w 175"/>
                <a:gd name="T19" fmla="*/ 1 h 100"/>
                <a:gd name="T20" fmla="*/ 0 w 175"/>
                <a:gd name="T21" fmla="*/ 1 h 100"/>
                <a:gd name="T22" fmla="*/ 0 w 175"/>
                <a:gd name="T23" fmla="*/ 0 h 100"/>
                <a:gd name="T24" fmla="*/ 0 w 175"/>
                <a:gd name="T25" fmla="*/ 0 h 100"/>
                <a:gd name="T26" fmla="*/ 0 w 175"/>
                <a:gd name="T27" fmla="*/ 1 h 100"/>
                <a:gd name="T28" fmla="*/ 0 w 175"/>
                <a:gd name="T29" fmla="*/ 1 h 100"/>
                <a:gd name="T30" fmla="*/ 0 w 175"/>
                <a:gd name="T31" fmla="*/ 1 h 100"/>
                <a:gd name="T32" fmla="*/ 0 w 175"/>
                <a:gd name="T33" fmla="*/ 1 h 100"/>
                <a:gd name="T34" fmla="*/ 0 w 175"/>
                <a:gd name="T35" fmla="*/ 1 h 100"/>
                <a:gd name="T36" fmla="*/ 0 w 175"/>
                <a:gd name="T37" fmla="*/ 1 h 100"/>
                <a:gd name="T38" fmla="*/ 0 w 175"/>
                <a:gd name="T39" fmla="*/ 1 h 100"/>
                <a:gd name="T40" fmla="*/ 0 w 175"/>
                <a:gd name="T41" fmla="*/ 1 h 100"/>
                <a:gd name="T42" fmla="*/ 0 w 175"/>
                <a:gd name="T43" fmla="*/ 1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00"/>
                <a:gd name="T68" fmla="*/ 175 w 175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Freeform 164"/>
            <p:cNvSpPr>
              <a:spLocks/>
            </p:cNvSpPr>
            <p:nvPr/>
          </p:nvSpPr>
          <p:spPr bwMode="auto">
            <a:xfrm>
              <a:off x="10445" y="15029"/>
              <a:ext cx="83" cy="55"/>
            </a:xfrm>
            <a:custGeom>
              <a:avLst/>
              <a:gdLst>
                <a:gd name="T0" fmla="*/ 0 w 175"/>
                <a:gd name="T1" fmla="*/ 1 h 100"/>
                <a:gd name="T2" fmla="*/ 0 w 175"/>
                <a:gd name="T3" fmla="*/ 0 h 100"/>
                <a:gd name="T4" fmla="*/ 0 w 175"/>
                <a:gd name="T5" fmla="*/ 0 h 100"/>
                <a:gd name="T6" fmla="*/ 0 w 175"/>
                <a:gd name="T7" fmla="*/ 1 h 100"/>
                <a:gd name="T8" fmla="*/ 0 w 175"/>
                <a:gd name="T9" fmla="*/ 1 h 100"/>
                <a:gd name="T10" fmla="*/ 0 w 175"/>
                <a:gd name="T11" fmla="*/ 1 h 100"/>
                <a:gd name="T12" fmla="*/ 0 w 175"/>
                <a:gd name="T13" fmla="*/ 1 h 100"/>
                <a:gd name="T14" fmla="*/ 0 w 175"/>
                <a:gd name="T15" fmla="*/ 1 h 100"/>
                <a:gd name="T16" fmla="*/ 0 w 175"/>
                <a:gd name="T17" fmla="*/ 1 h 100"/>
                <a:gd name="T18" fmla="*/ 0 w 175"/>
                <a:gd name="T19" fmla="*/ 1 h 100"/>
                <a:gd name="T20" fmla="*/ 0 w 175"/>
                <a:gd name="T21" fmla="*/ 1 h 100"/>
                <a:gd name="T22" fmla="*/ 0 w 175"/>
                <a:gd name="T23" fmla="*/ 0 h 100"/>
                <a:gd name="T24" fmla="*/ 0 w 175"/>
                <a:gd name="T25" fmla="*/ 0 h 100"/>
                <a:gd name="T26" fmla="*/ 0 w 175"/>
                <a:gd name="T27" fmla="*/ 1 h 100"/>
                <a:gd name="T28" fmla="*/ 0 w 175"/>
                <a:gd name="T29" fmla="*/ 1 h 100"/>
                <a:gd name="T30" fmla="*/ 0 w 175"/>
                <a:gd name="T31" fmla="*/ 1 h 100"/>
                <a:gd name="T32" fmla="*/ 0 w 175"/>
                <a:gd name="T33" fmla="*/ 1 h 100"/>
                <a:gd name="T34" fmla="*/ 0 w 175"/>
                <a:gd name="T35" fmla="*/ 1 h 100"/>
                <a:gd name="T36" fmla="*/ 0 w 175"/>
                <a:gd name="T37" fmla="*/ 1 h 100"/>
                <a:gd name="T38" fmla="*/ 0 w 175"/>
                <a:gd name="T39" fmla="*/ 1 h 100"/>
                <a:gd name="T40" fmla="*/ 0 w 175"/>
                <a:gd name="T41" fmla="*/ 1 h 100"/>
                <a:gd name="T42" fmla="*/ 0 w 175"/>
                <a:gd name="T43" fmla="*/ 1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00"/>
                <a:gd name="T68" fmla="*/ 175 w 175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Freeform 165"/>
            <p:cNvSpPr>
              <a:spLocks/>
            </p:cNvSpPr>
            <p:nvPr/>
          </p:nvSpPr>
          <p:spPr bwMode="auto">
            <a:xfrm>
              <a:off x="9863" y="15037"/>
              <a:ext cx="24" cy="47"/>
            </a:xfrm>
            <a:custGeom>
              <a:avLst/>
              <a:gdLst>
                <a:gd name="T0" fmla="*/ 0 w 48"/>
                <a:gd name="T1" fmla="*/ 0 h 87"/>
                <a:gd name="T2" fmla="*/ 1 w 48"/>
                <a:gd name="T3" fmla="*/ 1 h 87"/>
                <a:gd name="T4" fmla="*/ 1 w 48"/>
                <a:gd name="T5" fmla="*/ 1 h 87"/>
                <a:gd name="T6" fmla="*/ 1 w 48"/>
                <a:gd name="T7" fmla="*/ 1 h 87"/>
                <a:gd name="T8" fmla="*/ 0 w 48"/>
                <a:gd name="T9" fmla="*/ 1 h 87"/>
                <a:gd name="T10" fmla="*/ 0 w 48"/>
                <a:gd name="T11" fmla="*/ 1 h 87"/>
                <a:gd name="T12" fmla="*/ 0 w 48"/>
                <a:gd name="T13" fmla="*/ 1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87"/>
                <a:gd name="T26" fmla="*/ 48 w 48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Freeform 166"/>
            <p:cNvSpPr>
              <a:spLocks/>
            </p:cNvSpPr>
            <p:nvPr/>
          </p:nvSpPr>
          <p:spPr bwMode="auto">
            <a:xfrm>
              <a:off x="10324" y="14988"/>
              <a:ext cx="61" cy="87"/>
            </a:xfrm>
            <a:custGeom>
              <a:avLst/>
              <a:gdLst>
                <a:gd name="T0" fmla="*/ 0 w 129"/>
                <a:gd name="T1" fmla="*/ 1 h 161"/>
                <a:gd name="T2" fmla="*/ 0 w 129"/>
                <a:gd name="T3" fmla="*/ 1 h 161"/>
                <a:gd name="T4" fmla="*/ 0 w 129"/>
                <a:gd name="T5" fmla="*/ 1 h 161"/>
                <a:gd name="T6" fmla="*/ 0 w 129"/>
                <a:gd name="T7" fmla="*/ 1 h 161"/>
                <a:gd name="T8" fmla="*/ 0 w 129"/>
                <a:gd name="T9" fmla="*/ 1 h 161"/>
                <a:gd name="T10" fmla="*/ 0 w 129"/>
                <a:gd name="T11" fmla="*/ 1 h 161"/>
                <a:gd name="T12" fmla="*/ 0 w 129"/>
                <a:gd name="T13" fmla="*/ 1 h 161"/>
                <a:gd name="T14" fmla="*/ 0 w 129"/>
                <a:gd name="T15" fmla="*/ 1 h 161"/>
                <a:gd name="T16" fmla="*/ 0 w 129"/>
                <a:gd name="T17" fmla="*/ 1 h 161"/>
                <a:gd name="T18" fmla="*/ 0 w 129"/>
                <a:gd name="T19" fmla="*/ 1 h 161"/>
                <a:gd name="T20" fmla="*/ 0 w 129"/>
                <a:gd name="T21" fmla="*/ 1 h 161"/>
                <a:gd name="T22" fmla="*/ 0 w 129"/>
                <a:gd name="T23" fmla="*/ 1 h 161"/>
                <a:gd name="T24" fmla="*/ 0 w 129"/>
                <a:gd name="T25" fmla="*/ 1 h 161"/>
                <a:gd name="T26" fmla="*/ 0 w 129"/>
                <a:gd name="T27" fmla="*/ 0 h 161"/>
                <a:gd name="T28" fmla="*/ 0 w 129"/>
                <a:gd name="T29" fmla="*/ 0 h 161"/>
                <a:gd name="T30" fmla="*/ 0 w 129"/>
                <a:gd name="T31" fmla="*/ 1 h 161"/>
                <a:gd name="T32" fmla="*/ 0 w 129"/>
                <a:gd name="T33" fmla="*/ 1 h 161"/>
                <a:gd name="T34" fmla="*/ 0 w 129"/>
                <a:gd name="T35" fmla="*/ 1 h 161"/>
                <a:gd name="T36" fmla="*/ 0 w 129"/>
                <a:gd name="T37" fmla="*/ 1 h 161"/>
                <a:gd name="T38" fmla="*/ 0 w 129"/>
                <a:gd name="T39" fmla="*/ 1 h 161"/>
                <a:gd name="T40" fmla="*/ 0 w 129"/>
                <a:gd name="T41" fmla="*/ 1 h 161"/>
                <a:gd name="T42" fmla="*/ 0 w 129"/>
                <a:gd name="T43" fmla="*/ 1 h 161"/>
                <a:gd name="T44" fmla="*/ 0 w 129"/>
                <a:gd name="T45" fmla="*/ 1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61"/>
                <a:gd name="T71" fmla="*/ 129 w 129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Freeform 167"/>
            <p:cNvSpPr>
              <a:spLocks/>
            </p:cNvSpPr>
            <p:nvPr/>
          </p:nvSpPr>
          <p:spPr bwMode="auto">
            <a:xfrm>
              <a:off x="10324" y="14988"/>
              <a:ext cx="61" cy="87"/>
            </a:xfrm>
            <a:custGeom>
              <a:avLst/>
              <a:gdLst>
                <a:gd name="T0" fmla="*/ 0 w 129"/>
                <a:gd name="T1" fmla="*/ 1 h 161"/>
                <a:gd name="T2" fmla="*/ 0 w 129"/>
                <a:gd name="T3" fmla="*/ 1 h 161"/>
                <a:gd name="T4" fmla="*/ 0 w 129"/>
                <a:gd name="T5" fmla="*/ 1 h 161"/>
                <a:gd name="T6" fmla="*/ 0 w 129"/>
                <a:gd name="T7" fmla="*/ 1 h 161"/>
                <a:gd name="T8" fmla="*/ 0 w 129"/>
                <a:gd name="T9" fmla="*/ 1 h 161"/>
                <a:gd name="T10" fmla="*/ 0 w 129"/>
                <a:gd name="T11" fmla="*/ 1 h 161"/>
                <a:gd name="T12" fmla="*/ 0 w 129"/>
                <a:gd name="T13" fmla="*/ 1 h 161"/>
                <a:gd name="T14" fmla="*/ 0 w 129"/>
                <a:gd name="T15" fmla="*/ 1 h 161"/>
                <a:gd name="T16" fmla="*/ 0 w 129"/>
                <a:gd name="T17" fmla="*/ 1 h 161"/>
                <a:gd name="T18" fmla="*/ 0 w 129"/>
                <a:gd name="T19" fmla="*/ 1 h 161"/>
                <a:gd name="T20" fmla="*/ 0 w 129"/>
                <a:gd name="T21" fmla="*/ 1 h 161"/>
                <a:gd name="T22" fmla="*/ 0 w 129"/>
                <a:gd name="T23" fmla="*/ 1 h 161"/>
                <a:gd name="T24" fmla="*/ 0 w 129"/>
                <a:gd name="T25" fmla="*/ 1 h 161"/>
                <a:gd name="T26" fmla="*/ 0 w 129"/>
                <a:gd name="T27" fmla="*/ 0 h 161"/>
                <a:gd name="T28" fmla="*/ 0 w 129"/>
                <a:gd name="T29" fmla="*/ 0 h 161"/>
                <a:gd name="T30" fmla="*/ 0 w 129"/>
                <a:gd name="T31" fmla="*/ 0 h 161"/>
                <a:gd name="T32" fmla="*/ 0 w 129"/>
                <a:gd name="T33" fmla="*/ 1 h 161"/>
                <a:gd name="T34" fmla="*/ 0 w 129"/>
                <a:gd name="T35" fmla="*/ 1 h 161"/>
                <a:gd name="T36" fmla="*/ 0 w 129"/>
                <a:gd name="T37" fmla="*/ 1 h 161"/>
                <a:gd name="T38" fmla="*/ 0 w 129"/>
                <a:gd name="T39" fmla="*/ 1 h 161"/>
                <a:gd name="T40" fmla="*/ 0 w 129"/>
                <a:gd name="T41" fmla="*/ 1 h 161"/>
                <a:gd name="T42" fmla="*/ 0 w 129"/>
                <a:gd name="T43" fmla="*/ 1 h 161"/>
                <a:gd name="T44" fmla="*/ 0 w 129"/>
                <a:gd name="T45" fmla="*/ 1 h 161"/>
                <a:gd name="T46" fmla="*/ 0 w 129"/>
                <a:gd name="T47" fmla="*/ 1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161"/>
                <a:gd name="T74" fmla="*/ 129 w 129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168"/>
            <p:cNvSpPr>
              <a:spLocks/>
            </p:cNvSpPr>
            <p:nvPr/>
          </p:nvSpPr>
          <p:spPr bwMode="auto">
            <a:xfrm>
              <a:off x="9787" y="14641"/>
              <a:ext cx="410" cy="427"/>
            </a:xfrm>
            <a:custGeom>
              <a:avLst/>
              <a:gdLst>
                <a:gd name="T0" fmla="*/ 0 w 866"/>
                <a:gd name="T1" fmla="*/ 1 h 768"/>
                <a:gd name="T2" fmla="*/ 0 w 866"/>
                <a:gd name="T3" fmla="*/ 1 h 768"/>
                <a:gd name="T4" fmla="*/ 0 w 866"/>
                <a:gd name="T5" fmla="*/ 1 h 768"/>
                <a:gd name="T6" fmla="*/ 0 w 866"/>
                <a:gd name="T7" fmla="*/ 1 h 768"/>
                <a:gd name="T8" fmla="*/ 0 w 866"/>
                <a:gd name="T9" fmla="*/ 1 h 768"/>
                <a:gd name="T10" fmla="*/ 0 w 866"/>
                <a:gd name="T11" fmla="*/ 1 h 768"/>
                <a:gd name="T12" fmla="*/ 0 w 866"/>
                <a:gd name="T13" fmla="*/ 1 h 768"/>
                <a:gd name="T14" fmla="*/ 0 w 866"/>
                <a:gd name="T15" fmla="*/ 1 h 768"/>
                <a:gd name="T16" fmla="*/ 0 w 866"/>
                <a:gd name="T17" fmla="*/ 1 h 768"/>
                <a:gd name="T18" fmla="*/ 0 w 866"/>
                <a:gd name="T19" fmla="*/ 1 h 768"/>
                <a:gd name="T20" fmla="*/ 0 w 866"/>
                <a:gd name="T21" fmla="*/ 1 h 768"/>
                <a:gd name="T22" fmla="*/ 0 w 866"/>
                <a:gd name="T23" fmla="*/ 1 h 768"/>
                <a:gd name="T24" fmla="*/ 0 w 866"/>
                <a:gd name="T25" fmla="*/ 1 h 768"/>
                <a:gd name="T26" fmla="*/ 0 w 866"/>
                <a:gd name="T27" fmla="*/ 0 h 768"/>
                <a:gd name="T28" fmla="*/ 0 w 866"/>
                <a:gd name="T29" fmla="*/ 1 h 768"/>
                <a:gd name="T30" fmla="*/ 0 w 866"/>
                <a:gd name="T31" fmla="*/ 1 h 768"/>
                <a:gd name="T32" fmla="*/ 0 w 866"/>
                <a:gd name="T33" fmla="*/ 1 h 768"/>
                <a:gd name="T34" fmla="*/ 0 w 866"/>
                <a:gd name="T35" fmla="*/ 1 h 768"/>
                <a:gd name="T36" fmla="*/ 0 w 866"/>
                <a:gd name="T37" fmla="*/ 1 h 768"/>
                <a:gd name="T38" fmla="*/ 0 w 866"/>
                <a:gd name="T39" fmla="*/ 1 h 768"/>
                <a:gd name="T40" fmla="*/ 0 w 866"/>
                <a:gd name="T41" fmla="*/ 1 h 768"/>
                <a:gd name="T42" fmla="*/ 0 w 866"/>
                <a:gd name="T43" fmla="*/ 1 h 768"/>
                <a:gd name="T44" fmla="*/ 0 w 866"/>
                <a:gd name="T45" fmla="*/ 1 h 768"/>
                <a:gd name="T46" fmla="*/ 0 w 866"/>
                <a:gd name="T47" fmla="*/ 1 h 768"/>
                <a:gd name="T48" fmla="*/ 0 w 866"/>
                <a:gd name="T49" fmla="*/ 1 h 768"/>
                <a:gd name="T50" fmla="*/ 0 w 866"/>
                <a:gd name="T51" fmla="*/ 1 h 768"/>
                <a:gd name="T52" fmla="*/ 0 w 866"/>
                <a:gd name="T53" fmla="*/ 1 h 768"/>
                <a:gd name="T54" fmla="*/ 0 w 866"/>
                <a:gd name="T55" fmla="*/ 1 h 768"/>
                <a:gd name="T56" fmla="*/ 0 w 866"/>
                <a:gd name="T57" fmla="*/ 1 h 768"/>
                <a:gd name="T58" fmla="*/ 0 w 866"/>
                <a:gd name="T59" fmla="*/ 1 h 768"/>
                <a:gd name="T60" fmla="*/ 0 w 866"/>
                <a:gd name="T61" fmla="*/ 1 h 768"/>
                <a:gd name="T62" fmla="*/ 0 w 866"/>
                <a:gd name="T63" fmla="*/ 1 h 768"/>
                <a:gd name="T64" fmla="*/ 0 w 866"/>
                <a:gd name="T65" fmla="*/ 1 h 768"/>
                <a:gd name="T66" fmla="*/ 0 w 866"/>
                <a:gd name="T67" fmla="*/ 1 h 768"/>
                <a:gd name="T68" fmla="*/ 0 w 866"/>
                <a:gd name="T69" fmla="*/ 1 h 768"/>
                <a:gd name="T70" fmla="*/ 0 w 866"/>
                <a:gd name="T71" fmla="*/ 1 h 768"/>
                <a:gd name="T72" fmla="*/ 0 w 866"/>
                <a:gd name="T73" fmla="*/ 1 h 768"/>
                <a:gd name="T74" fmla="*/ 0 w 866"/>
                <a:gd name="T75" fmla="*/ 1 h 768"/>
                <a:gd name="T76" fmla="*/ 0 w 866"/>
                <a:gd name="T77" fmla="*/ 1 h 768"/>
                <a:gd name="T78" fmla="*/ 0 w 866"/>
                <a:gd name="T79" fmla="*/ 1 h 768"/>
                <a:gd name="T80" fmla="*/ 0 w 866"/>
                <a:gd name="T81" fmla="*/ 1 h 768"/>
                <a:gd name="T82" fmla="*/ 0 w 866"/>
                <a:gd name="T83" fmla="*/ 1 h 768"/>
                <a:gd name="T84" fmla="*/ 0 w 866"/>
                <a:gd name="T85" fmla="*/ 1 h 768"/>
                <a:gd name="T86" fmla="*/ 0 w 866"/>
                <a:gd name="T87" fmla="*/ 1 h 768"/>
                <a:gd name="T88" fmla="*/ 0 w 866"/>
                <a:gd name="T89" fmla="*/ 1 h 768"/>
                <a:gd name="T90" fmla="*/ 0 w 866"/>
                <a:gd name="T91" fmla="*/ 1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6"/>
                <a:gd name="T139" fmla="*/ 0 h 768"/>
                <a:gd name="T140" fmla="*/ 866 w 866"/>
                <a:gd name="T141" fmla="*/ 768 h 7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Freeform 169"/>
            <p:cNvSpPr>
              <a:spLocks/>
            </p:cNvSpPr>
            <p:nvPr/>
          </p:nvSpPr>
          <p:spPr bwMode="auto">
            <a:xfrm>
              <a:off x="10356" y="15037"/>
              <a:ext cx="6" cy="0"/>
            </a:xfrm>
            <a:custGeom>
              <a:avLst/>
              <a:gdLst>
                <a:gd name="T0" fmla="*/ 0 w 17"/>
                <a:gd name="T1" fmla="*/ 0 w 17"/>
                <a:gd name="T2" fmla="*/ 0 w 17"/>
                <a:gd name="T3" fmla="*/ 0 60000 65536"/>
                <a:gd name="T4" fmla="*/ 0 60000 65536"/>
                <a:gd name="T5" fmla="*/ 0 60000 65536"/>
                <a:gd name="T6" fmla="*/ 0 w 17"/>
                <a:gd name="T7" fmla="*/ 17 w 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170"/>
            <p:cNvSpPr>
              <a:spLocks/>
            </p:cNvSpPr>
            <p:nvPr/>
          </p:nvSpPr>
          <p:spPr bwMode="auto">
            <a:xfrm>
              <a:off x="10356" y="15037"/>
              <a:ext cx="6" cy="0"/>
            </a:xfrm>
            <a:custGeom>
              <a:avLst/>
              <a:gdLst>
                <a:gd name="T0" fmla="*/ 0 w 17"/>
                <a:gd name="T1" fmla="*/ 0 w 17"/>
                <a:gd name="T2" fmla="*/ 0 w 17"/>
                <a:gd name="T3" fmla="*/ 0 w 17"/>
                <a:gd name="T4" fmla="*/ 0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17 w 17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Freeform 171"/>
            <p:cNvSpPr>
              <a:spLocks/>
            </p:cNvSpPr>
            <p:nvPr/>
          </p:nvSpPr>
          <p:spPr bwMode="auto">
            <a:xfrm>
              <a:off x="10460" y="14963"/>
              <a:ext cx="76" cy="57"/>
            </a:xfrm>
            <a:custGeom>
              <a:avLst/>
              <a:gdLst>
                <a:gd name="T0" fmla="*/ 0 w 161"/>
                <a:gd name="T1" fmla="*/ 1 h 102"/>
                <a:gd name="T2" fmla="*/ 0 w 161"/>
                <a:gd name="T3" fmla="*/ 1 h 102"/>
                <a:gd name="T4" fmla="*/ 0 w 161"/>
                <a:gd name="T5" fmla="*/ 0 h 102"/>
                <a:gd name="T6" fmla="*/ 0 w 161"/>
                <a:gd name="T7" fmla="*/ 1 h 102"/>
                <a:gd name="T8" fmla="*/ 0 w 161"/>
                <a:gd name="T9" fmla="*/ 1 h 102"/>
                <a:gd name="T10" fmla="*/ 0 w 161"/>
                <a:gd name="T11" fmla="*/ 1 h 102"/>
                <a:gd name="T12" fmla="*/ 0 w 161"/>
                <a:gd name="T13" fmla="*/ 1 h 102"/>
                <a:gd name="T14" fmla="*/ 0 w 161"/>
                <a:gd name="T15" fmla="*/ 1 h 102"/>
                <a:gd name="T16" fmla="*/ 0 w 161"/>
                <a:gd name="T17" fmla="*/ 1 h 102"/>
                <a:gd name="T18" fmla="*/ 0 w 161"/>
                <a:gd name="T19" fmla="*/ 1 h 102"/>
                <a:gd name="T20" fmla="*/ 0 w 161"/>
                <a:gd name="T21" fmla="*/ 1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"/>
                <a:gd name="T34" fmla="*/ 0 h 102"/>
                <a:gd name="T35" fmla="*/ 161 w 161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Freeform 172"/>
            <p:cNvSpPr>
              <a:spLocks/>
            </p:cNvSpPr>
            <p:nvPr/>
          </p:nvSpPr>
          <p:spPr bwMode="auto">
            <a:xfrm>
              <a:off x="10460" y="14963"/>
              <a:ext cx="76" cy="57"/>
            </a:xfrm>
            <a:custGeom>
              <a:avLst/>
              <a:gdLst>
                <a:gd name="T0" fmla="*/ 0 w 161"/>
                <a:gd name="T1" fmla="*/ 1 h 102"/>
                <a:gd name="T2" fmla="*/ 0 w 161"/>
                <a:gd name="T3" fmla="*/ 1 h 102"/>
                <a:gd name="T4" fmla="*/ 0 w 161"/>
                <a:gd name="T5" fmla="*/ 0 h 102"/>
                <a:gd name="T6" fmla="*/ 0 w 161"/>
                <a:gd name="T7" fmla="*/ 1 h 102"/>
                <a:gd name="T8" fmla="*/ 0 w 161"/>
                <a:gd name="T9" fmla="*/ 1 h 102"/>
                <a:gd name="T10" fmla="*/ 0 w 161"/>
                <a:gd name="T11" fmla="*/ 1 h 102"/>
                <a:gd name="T12" fmla="*/ 0 w 161"/>
                <a:gd name="T13" fmla="*/ 1 h 102"/>
                <a:gd name="T14" fmla="*/ 0 w 161"/>
                <a:gd name="T15" fmla="*/ 1 h 102"/>
                <a:gd name="T16" fmla="*/ 0 w 161"/>
                <a:gd name="T17" fmla="*/ 1 h 102"/>
                <a:gd name="T18" fmla="*/ 0 w 161"/>
                <a:gd name="T19" fmla="*/ 1 h 102"/>
                <a:gd name="T20" fmla="*/ 0 w 161"/>
                <a:gd name="T21" fmla="*/ 1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"/>
                <a:gd name="T34" fmla="*/ 0 h 102"/>
                <a:gd name="T35" fmla="*/ 161 w 161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173"/>
            <p:cNvSpPr>
              <a:spLocks/>
            </p:cNvSpPr>
            <p:nvPr/>
          </p:nvSpPr>
          <p:spPr bwMode="auto">
            <a:xfrm>
              <a:off x="10030" y="14963"/>
              <a:ext cx="7" cy="41"/>
            </a:xfrm>
            <a:custGeom>
              <a:avLst/>
              <a:gdLst>
                <a:gd name="T0" fmla="*/ 0 w 15"/>
                <a:gd name="T1" fmla="*/ 0 h 73"/>
                <a:gd name="T2" fmla="*/ 0 w 15"/>
                <a:gd name="T3" fmla="*/ 1 h 73"/>
                <a:gd name="T4" fmla="*/ 0 w 15"/>
                <a:gd name="T5" fmla="*/ 1 h 73"/>
                <a:gd name="T6" fmla="*/ 0 w 15"/>
                <a:gd name="T7" fmla="*/ 1 h 73"/>
                <a:gd name="T8" fmla="*/ 0 w 15"/>
                <a:gd name="T9" fmla="*/ 1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3"/>
                <a:gd name="T20" fmla="*/ 15 w 15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Freeform 174"/>
            <p:cNvSpPr>
              <a:spLocks/>
            </p:cNvSpPr>
            <p:nvPr/>
          </p:nvSpPr>
          <p:spPr bwMode="auto">
            <a:xfrm>
              <a:off x="10317" y="14932"/>
              <a:ext cx="83" cy="47"/>
            </a:xfrm>
            <a:custGeom>
              <a:avLst/>
              <a:gdLst>
                <a:gd name="T0" fmla="*/ 0 w 175"/>
                <a:gd name="T1" fmla="*/ 1 h 87"/>
                <a:gd name="T2" fmla="*/ 0 w 175"/>
                <a:gd name="T3" fmla="*/ 1 h 87"/>
                <a:gd name="T4" fmla="*/ 0 w 175"/>
                <a:gd name="T5" fmla="*/ 1 h 87"/>
                <a:gd name="T6" fmla="*/ 0 w 175"/>
                <a:gd name="T7" fmla="*/ 0 h 87"/>
                <a:gd name="T8" fmla="*/ 0 w 175"/>
                <a:gd name="T9" fmla="*/ 0 h 87"/>
                <a:gd name="T10" fmla="*/ 0 w 175"/>
                <a:gd name="T11" fmla="*/ 1 h 87"/>
                <a:gd name="T12" fmla="*/ 0 w 175"/>
                <a:gd name="T13" fmla="*/ 1 h 87"/>
                <a:gd name="T14" fmla="*/ 0 w 175"/>
                <a:gd name="T15" fmla="*/ 1 h 87"/>
                <a:gd name="T16" fmla="*/ 0 w 175"/>
                <a:gd name="T17" fmla="*/ 1 h 87"/>
                <a:gd name="T18" fmla="*/ 0 w 175"/>
                <a:gd name="T19" fmla="*/ 1 h 87"/>
                <a:gd name="T20" fmla="*/ 0 w 175"/>
                <a:gd name="T21" fmla="*/ 1 h 87"/>
                <a:gd name="T22" fmla="*/ 0 w 175"/>
                <a:gd name="T23" fmla="*/ 1 h 87"/>
                <a:gd name="T24" fmla="*/ 0 w 175"/>
                <a:gd name="T25" fmla="*/ 0 h 87"/>
                <a:gd name="T26" fmla="*/ 0 w 175"/>
                <a:gd name="T27" fmla="*/ 0 h 87"/>
                <a:gd name="T28" fmla="*/ 0 w 175"/>
                <a:gd name="T29" fmla="*/ 1 h 87"/>
                <a:gd name="T30" fmla="*/ 0 w 175"/>
                <a:gd name="T31" fmla="*/ 1 h 87"/>
                <a:gd name="T32" fmla="*/ 0 w 175"/>
                <a:gd name="T33" fmla="*/ 1 h 87"/>
                <a:gd name="T34" fmla="*/ 0 w 175"/>
                <a:gd name="T35" fmla="*/ 1 h 87"/>
                <a:gd name="T36" fmla="*/ 0 w 175"/>
                <a:gd name="T37" fmla="*/ 1 h 87"/>
                <a:gd name="T38" fmla="*/ 0 w 175"/>
                <a:gd name="T39" fmla="*/ 1 h 87"/>
                <a:gd name="T40" fmla="*/ 0 w 175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87"/>
                <a:gd name="T65" fmla="*/ 175 w 17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Freeform 175"/>
            <p:cNvSpPr>
              <a:spLocks/>
            </p:cNvSpPr>
            <p:nvPr/>
          </p:nvSpPr>
          <p:spPr bwMode="auto">
            <a:xfrm>
              <a:off x="10317" y="14932"/>
              <a:ext cx="83" cy="47"/>
            </a:xfrm>
            <a:custGeom>
              <a:avLst/>
              <a:gdLst>
                <a:gd name="T0" fmla="*/ 0 w 175"/>
                <a:gd name="T1" fmla="*/ 1 h 87"/>
                <a:gd name="T2" fmla="*/ 0 w 175"/>
                <a:gd name="T3" fmla="*/ 1 h 87"/>
                <a:gd name="T4" fmla="*/ 0 w 175"/>
                <a:gd name="T5" fmla="*/ 1 h 87"/>
                <a:gd name="T6" fmla="*/ 0 w 175"/>
                <a:gd name="T7" fmla="*/ 0 h 87"/>
                <a:gd name="T8" fmla="*/ 0 w 175"/>
                <a:gd name="T9" fmla="*/ 0 h 87"/>
                <a:gd name="T10" fmla="*/ 0 w 175"/>
                <a:gd name="T11" fmla="*/ 0 h 87"/>
                <a:gd name="T12" fmla="*/ 0 w 175"/>
                <a:gd name="T13" fmla="*/ 1 h 87"/>
                <a:gd name="T14" fmla="*/ 0 w 175"/>
                <a:gd name="T15" fmla="*/ 1 h 87"/>
                <a:gd name="T16" fmla="*/ 0 w 175"/>
                <a:gd name="T17" fmla="*/ 1 h 87"/>
                <a:gd name="T18" fmla="*/ 0 w 175"/>
                <a:gd name="T19" fmla="*/ 1 h 87"/>
                <a:gd name="T20" fmla="*/ 0 w 175"/>
                <a:gd name="T21" fmla="*/ 1 h 87"/>
                <a:gd name="T22" fmla="*/ 0 w 175"/>
                <a:gd name="T23" fmla="*/ 1 h 87"/>
                <a:gd name="T24" fmla="*/ 0 w 175"/>
                <a:gd name="T25" fmla="*/ 1 h 87"/>
                <a:gd name="T26" fmla="*/ 0 w 175"/>
                <a:gd name="T27" fmla="*/ 0 h 87"/>
                <a:gd name="T28" fmla="*/ 0 w 175"/>
                <a:gd name="T29" fmla="*/ 0 h 87"/>
                <a:gd name="T30" fmla="*/ 0 w 175"/>
                <a:gd name="T31" fmla="*/ 1 h 87"/>
                <a:gd name="T32" fmla="*/ 0 w 175"/>
                <a:gd name="T33" fmla="*/ 1 h 87"/>
                <a:gd name="T34" fmla="*/ 0 w 175"/>
                <a:gd name="T35" fmla="*/ 1 h 87"/>
                <a:gd name="T36" fmla="*/ 0 w 175"/>
                <a:gd name="T37" fmla="*/ 1 h 87"/>
                <a:gd name="T38" fmla="*/ 0 w 175"/>
                <a:gd name="T39" fmla="*/ 1 h 87"/>
                <a:gd name="T40" fmla="*/ 0 w 175"/>
                <a:gd name="T41" fmla="*/ 1 h 87"/>
                <a:gd name="T42" fmla="*/ 0 w 175"/>
                <a:gd name="T43" fmla="*/ 1 h 87"/>
                <a:gd name="T44" fmla="*/ 0 w 175"/>
                <a:gd name="T45" fmla="*/ 1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87"/>
                <a:gd name="T71" fmla="*/ 175 w 175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Freeform 176"/>
            <p:cNvSpPr>
              <a:spLocks/>
            </p:cNvSpPr>
            <p:nvPr/>
          </p:nvSpPr>
          <p:spPr bwMode="auto">
            <a:xfrm>
              <a:off x="10581" y="1495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Freeform 177"/>
            <p:cNvSpPr>
              <a:spLocks/>
            </p:cNvSpPr>
            <p:nvPr/>
          </p:nvSpPr>
          <p:spPr bwMode="auto">
            <a:xfrm>
              <a:off x="10369" y="14875"/>
              <a:ext cx="53" cy="49"/>
            </a:xfrm>
            <a:custGeom>
              <a:avLst/>
              <a:gdLst>
                <a:gd name="T0" fmla="*/ 0 w 112"/>
                <a:gd name="T1" fmla="*/ 1 h 87"/>
                <a:gd name="T2" fmla="*/ 0 w 112"/>
                <a:gd name="T3" fmla="*/ 1 h 87"/>
                <a:gd name="T4" fmla="*/ 0 w 112"/>
                <a:gd name="T5" fmla="*/ 0 h 87"/>
                <a:gd name="T6" fmla="*/ 0 w 112"/>
                <a:gd name="T7" fmla="*/ 0 h 87"/>
                <a:gd name="T8" fmla="*/ 0 w 112"/>
                <a:gd name="T9" fmla="*/ 1 h 87"/>
                <a:gd name="T10" fmla="*/ 0 w 112"/>
                <a:gd name="T11" fmla="*/ 1 h 87"/>
                <a:gd name="T12" fmla="*/ 0 w 112"/>
                <a:gd name="T13" fmla="*/ 1 h 87"/>
                <a:gd name="T14" fmla="*/ 0 w 112"/>
                <a:gd name="T15" fmla="*/ 1 h 87"/>
                <a:gd name="T16" fmla="*/ 0 w 112"/>
                <a:gd name="T17" fmla="*/ 1 h 87"/>
                <a:gd name="T18" fmla="*/ 0 w 112"/>
                <a:gd name="T19" fmla="*/ 1 h 87"/>
                <a:gd name="T20" fmla="*/ 0 w 112"/>
                <a:gd name="T21" fmla="*/ 1 h 87"/>
                <a:gd name="T22" fmla="*/ 0 w 112"/>
                <a:gd name="T23" fmla="*/ 1 h 87"/>
                <a:gd name="T24" fmla="*/ 0 w 112"/>
                <a:gd name="T25" fmla="*/ 1 h 87"/>
                <a:gd name="T26" fmla="*/ 0 w 112"/>
                <a:gd name="T27" fmla="*/ 1 h 87"/>
                <a:gd name="T28" fmla="*/ 0 w 112"/>
                <a:gd name="T29" fmla="*/ 1 h 87"/>
                <a:gd name="T30" fmla="*/ 0 w 112"/>
                <a:gd name="T31" fmla="*/ 1 h 87"/>
                <a:gd name="T32" fmla="*/ 0 w 112"/>
                <a:gd name="T33" fmla="*/ 1 h 87"/>
                <a:gd name="T34" fmla="*/ 0 w 112"/>
                <a:gd name="T35" fmla="*/ 1 h 87"/>
                <a:gd name="T36" fmla="*/ 0 w 112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87"/>
                <a:gd name="T59" fmla="*/ 112 w 112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Freeform 178"/>
            <p:cNvSpPr>
              <a:spLocks/>
            </p:cNvSpPr>
            <p:nvPr/>
          </p:nvSpPr>
          <p:spPr bwMode="auto">
            <a:xfrm>
              <a:off x="10369" y="14875"/>
              <a:ext cx="53" cy="49"/>
            </a:xfrm>
            <a:custGeom>
              <a:avLst/>
              <a:gdLst>
                <a:gd name="T0" fmla="*/ 0 w 112"/>
                <a:gd name="T1" fmla="*/ 1 h 87"/>
                <a:gd name="T2" fmla="*/ 0 w 112"/>
                <a:gd name="T3" fmla="*/ 1 h 87"/>
                <a:gd name="T4" fmla="*/ 0 w 112"/>
                <a:gd name="T5" fmla="*/ 0 h 87"/>
                <a:gd name="T6" fmla="*/ 0 w 112"/>
                <a:gd name="T7" fmla="*/ 0 h 87"/>
                <a:gd name="T8" fmla="*/ 0 w 112"/>
                <a:gd name="T9" fmla="*/ 1 h 87"/>
                <a:gd name="T10" fmla="*/ 0 w 112"/>
                <a:gd name="T11" fmla="*/ 1 h 87"/>
                <a:gd name="T12" fmla="*/ 0 w 112"/>
                <a:gd name="T13" fmla="*/ 1 h 87"/>
                <a:gd name="T14" fmla="*/ 0 w 112"/>
                <a:gd name="T15" fmla="*/ 1 h 87"/>
                <a:gd name="T16" fmla="*/ 0 w 112"/>
                <a:gd name="T17" fmla="*/ 1 h 87"/>
                <a:gd name="T18" fmla="*/ 0 w 112"/>
                <a:gd name="T19" fmla="*/ 1 h 87"/>
                <a:gd name="T20" fmla="*/ 0 w 112"/>
                <a:gd name="T21" fmla="*/ 1 h 87"/>
                <a:gd name="T22" fmla="*/ 0 w 112"/>
                <a:gd name="T23" fmla="*/ 1 h 87"/>
                <a:gd name="T24" fmla="*/ 0 w 112"/>
                <a:gd name="T25" fmla="*/ 1 h 87"/>
                <a:gd name="T26" fmla="*/ 0 w 112"/>
                <a:gd name="T27" fmla="*/ 1 h 87"/>
                <a:gd name="T28" fmla="*/ 0 w 112"/>
                <a:gd name="T29" fmla="*/ 1 h 87"/>
                <a:gd name="T30" fmla="*/ 0 w 112"/>
                <a:gd name="T31" fmla="*/ 1 h 87"/>
                <a:gd name="T32" fmla="*/ 0 w 112"/>
                <a:gd name="T33" fmla="*/ 1 h 87"/>
                <a:gd name="T34" fmla="*/ 0 w 112"/>
                <a:gd name="T35" fmla="*/ 1 h 87"/>
                <a:gd name="T36" fmla="*/ 0 w 112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87"/>
                <a:gd name="T59" fmla="*/ 112 w 112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Freeform 179"/>
            <p:cNvSpPr>
              <a:spLocks/>
            </p:cNvSpPr>
            <p:nvPr/>
          </p:nvSpPr>
          <p:spPr bwMode="auto">
            <a:xfrm>
              <a:off x="10106" y="14899"/>
              <a:ext cx="22" cy="16"/>
            </a:xfrm>
            <a:custGeom>
              <a:avLst/>
              <a:gdLst>
                <a:gd name="T0" fmla="*/ 0 w 48"/>
                <a:gd name="T1" fmla="*/ 1 h 28"/>
                <a:gd name="T2" fmla="*/ 0 w 48"/>
                <a:gd name="T3" fmla="*/ 0 h 28"/>
                <a:gd name="T4" fmla="*/ 0 w 48"/>
                <a:gd name="T5" fmla="*/ 0 h 28"/>
                <a:gd name="T6" fmla="*/ 0 w 48"/>
                <a:gd name="T7" fmla="*/ 0 h 28"/>
                <a:gd name="T8" fmla="*/ 0 w 48"/>
                <a:gd name="T9" fmla="*/ 1 h 28"/>
                <a:gd name="T10" fmla="*/ 0 w 48"/>
                <a:gd name="T11" fmla="*/ 1 h 28"/>
                <a:gd name="T12" fmla="*/ 0 w 48"/>
                <a:gd name="T13" fmla="*/ 1 h 28"/>
                <a:gd name="T14" fmla="*/ 0 w 48"/>
                <a:gd name="T15" fmla="*/ 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28"/>
                <a:gd name="T26" fmla="*/ 48 w 4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Freeform 180"/>
            <p:cNvSpPr>
              <a:spLocks/>
            </p:cNvSpPr>
            <p:nvPr/>
          </p:nvSpPr>
          <p:spPr bwMode="auto">
            <a:xfrm>
              <a:off x="10210" y="13836"/>
              <a:ext cx="409" cy="1055"/>
            </a:xfrm>
            <a:custGeom>
              <a:avLst/>
              <a:gdLst>
                <a:gd name="T0" fmla="*/ 0 w 866"/>
                <a:gd name="T1" fmla="*/ 1 h 1897"/>
                <a:gd name="T2" fmla="*/ 0 w 866"/>
                <a:gd name="T3" fmla="*/ 1 h 1897"/>
                <a:gd name="T4" fmla="*/ 0 w 866"/>
                <a:gd name="T5" fmla="*/ 1 h 1897"/>
                <a:gd name="T6" fmla="*/ 0 w 866"/>
                <a:gd name="T7" fmla="*/ 1 h 1897"/>
                <a:gd name="T8" fmla="*/ 0 w 866"/>
                <a:gd name="T9" fmla="*/ 1 h 1897"/>
                <a:gd name="T10" fmla="*/ 0 w 866"/>
                <a:gd name="T11" fmla="*/ 1 h 1897"/>
                <a:gd name="T12" fmla="*/ 0 w 866"/>
                <a:gd name="T13" fmla="*/ 1 h 1897"/>
                <a:gd name="T14" fmla="*/ 0 w 866"/>
                <a:gd name="T15" fmla="*/ 1 h 1897"/>
                <a:gd name="T16" fmla="*/ 0 w 866"/>
                <a:gd name="T17" fmla="*/ 1 h 1897"/>
                <a:gd name="T18" fmla="*/ 0 w 866"/>
                <a:gd name="T19" fmla="*/ 1 h 1897"/>
                <a:gd name="T20" fmla="*/ 0 w 866"/>
                <a:gd name="T21" fmla="*/ 1 h 1897"/>
                <a:gd name="T22" fmla="*/ 0 w 866"/>
                <a:gd name="T23" fmla="*/ 1 h 1897"/>
                <a:gd name="T24" fmla="*/ 0 w 866"/>
                <a:gd name="T25" fmla="*/ 1 h 1897"/>
                <a:gd name="T26" fmla="*/ 0 w 866"/>
                <a:gd name="T27" fmla="*/ 1 h 1897"/>
                <a:gd name="T28" fmla="*/ 0 w 866"/>
                <a:gd name="T29" fmla="*/ 1 h 1897"/>
                <a:gd name="T30" fmla="*/ 0 w 866"/>
                <a:gd name="T31" fmla="*/ 1 h 1897"/>
                <a:gd name="T32" fmla="*/ 0 w 866"/>
                <a:gd name="T33" fmla="*/ 0 h 1897"/>
                <a:gd name="T34" fmla="*/ 0 w 866"/>
                <a:gd name="T35" fmla="*/ 0 h 1897"/>
                <a:gd name="T36" fmla="*/ 0 w 866"/>
                <a:gd name="T37" fmla="*/ 1 h 1897"/>
                <a:gd name="T38" fmla="*/ 0 w 866"/>
                <a:gd name="T39" fmla="*/ 1 h 1897"/>
                <a:gd name="T40" fmla="*/ 0 w 866"/>
                <a:gd name="T41" fmla="*/ 1 h 1897"/>
                <a:gd name="T42" fmla="*/ 0 w 866"/>
                <a:gd name="T43" fmla="*/ 1 h 1897"/>
                <a:gd name="T44" fmla="*/ 0 w 866"/>
                <a:gd name="T45" fmla="*/ 1 h 1897"/>
                <a:gd name="T46" fmla="*/ 0 w 866"/>
                <a:gd name="T47" fmla="*/ 1 h 1897"/>
                <a:gd name="T48" fmla="*/ 0 w 866"/>
                <a:gd name="T49" fmla="*/ 1 h 1897"/>
                <a:gd name="T50" fmla="*/ 0 w 866"/>
                <a:gd name="T51" fmla="*/ 1 h 1897"/>
                <a:gd name="T52" fmla="*/ 0 w 866"/>
                <a:gd name="T53" fmla="*/ 1 h 1897"/>
                <a:gd name="T54" fmla="*/ 0 w 866"/>
                <a:gd name="T55" fmla="*/ 1 h 1897"/>
                <a:gd name="T56" fmla="*/ 0 w 866"/>
                <a:gd name="T57" fmla="*/ 1 h 1897"/>
                <a:gd name="T58" fmla="*/ 0 w 866"/>
                <a:gd name="T59" fmla="*/ 1 h 1897"/>
                <a:gd name="T60" fmla="*/ 0 w 866"/>
                <a:gd name="T61" fmla="*/ 1 h 1897"/>
                <a:gd name="T62" fmla="*/ 0 w 866"/>
                <a:gd name="T63" fmla="*/ 1 h 1897"/>
                <a:gd name="T64" fmla="*/ 0 w 866"/>
                <a:gd name="T65" fmla="*/ 1 h 1897"/>
                <a:gd name="T66" fmla="*/ 0 w 866"/>
                <a:gd name="T67" fmla="*/ 1 h 1897"/>
                <a:gd name="T68" fmla="*/ 0 w 866"/>
                <a:gd name="T69" fmla="*/ 1 h 1897"/>
                <a:gd name="T70" fmla="*/ 0 w 866"/>
                <a:gd name="T71" fmla="*/ 1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6"/>
                <a:gd name="T109" fmla="*/ 0 h 1897"/>
                <a:gd name="T110" fmla="*/ 866 w 866"/>
                <a:gd name="T111" fmla="*/ 1897 h 18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Freeform 181"/>
            <p:cNvSpPr>
              <a:spLocks/>
            </p:cNvSpPr>
            <p:nvPr/>
          </p:nvSpPr>
          <p:spPr bwMode="auto">
            <a:xfrm>
              <a:off x="10083" y="13780"/>
              <a:ext cx="507" cy="1102"/>
            </a:xfrm>
            <a:custGeom>
              <a:avLst/>
              <a:gdLst>
                <a:gd name="T0" fmla="*/ 0 w 1073"/>
                <a:gd name="T1" fmla="*/ 1 h 1984"/>
                <a:gd name="T2" fmla="*/ 0 w 1073"/>
                <a:gd name="T3" fmla="*/ 1 h 1984"/>
                <a:gd name="T4" fmla="*/ 0 w 1073"/>
                <a:gd name="T5" fmla="*/ 1 h 1984"/>
                <a:gd name="T6" fmla="*/ 0 w 1073"/>
                <a:gd name="T7" fmla="*/ 1 h 1984"/>
                <a:gd name="T8" fmla="*/ 0 w 1073"/>
                <a:gd name="T9" fmla="*/ 1 h 1984"/>
                <a:gd name="T10" fmla="*/ 0 w 1073"/>
                <a:gd name="T11" fmla="*/ 1 h 1984"/>
                <a:gd name="T12" fmla="*/ 0 w 1073"/>
                <a:gd name="T13" fmla="*/ 1 h 1984"/>
                <a:gd name="T14" fmla="*/ 0 w 1073"/>
                <a:gd name="T15" fmla="*/ 1 h 1984"/>
                <a:gd name="T16" fmla="*/ 0 w 1073"/>
                <a:gd name="T17" fmla="*/ 1 h 1984"/>
                <a:gd name="T18" fmla="*/ 0 w 1073"/>
                <a:gd name="T19" fmla="*/ 1 h 1984"/>
                <a:gd name="T20" fmla="*/ 0 w 1073"/>
                <a:gd name="T21" fmla="*/ 1 h 1984"/>
                <a:gd name="T22" fmla="*/ 0 w 1073"/>
                <a:gd name="T23" fmla="*/ 1 h 1984"/>
                <a:gd name="T24" fmla="*/ 0 w 1073"/>
                <a:gd name="T25" fmla="*/ 1 h 1984"/>
                <a:gd name="T26" fmla="*/ 0 w 1073"/>
                <a:gd name="T27" fmla="*/ 1 h 1984"/>
                <a:gd name="T28" fmla="*/ 0 w 1073"/>
                <a:gd name="T29" fmla="*/ 1 h 1984"/>
                <a:gd name="T30" fmla="*/ 0 w 1073"/>
                <a:gd name="T31" fmla="*/ 1 h 1984"/>
                <a:gd name="T32" fmla="*/ 0 w 1073"/>
                <a:gd name="T33" fmla="*/ 1 h 1984"/>
                <a:gd name="T34" fmla="*/ 0 w 1073"/>
                <a:gd name="T35" fmla="*/ 0 h 1984"/>
                <a:gd name="T36" fmla="*/ 0 w 1073"/>
                <a:gd name="T37" fmla="*/ 0 h 1984"/>
                <a:gd name="T38" fmla="*/ 0 w 1073"/>
                <a:gd name="T39" fmla="*/ 0 h 1984"/>
                <a:gd name="T40" fmla="*/ 0 w 1073"/>
                <a:gd name="T41" fmla="*/ 1 h 1984"/>
                <a:gd name="T42" fmla="*/ 0 w 1073"/>
                <a:gd name="T43" fmla="*/ 1 h 1984"/>
                <a:gd name="T44" fmla="*/ 0 w 1073"/>
                <a:gd name="T45" fmla="*/ 1 h 1984"/>
                <a:gd name="T46" fmla="*/ 0 w 1073"/>
                <a:gd name="T47" fmla="*/ 1 h 1984"/>
                <a:gd name="T48" fmla="*/ 0 w 1073"/>
                <a:gd name="T49" fmla="*/ 1 h 1984"/>
                <a:gd name="T50" fmla="*/ 0 w 1073"/>
                <a:gd name="T51" fmla="*/ 1 h 1984"/>
                <a:gd name="T52" fmla="*/ 0 w 1073"/>
                <a:gd name="T53" fmla="*/ 1 h 1984"/>
                <a:gd name="T54" fmla="*/ 0 w 1073"/>
                <a:gd name="T55" fmla="*/ 1 h 1984"/>
                <a:gd name="T56" fmla="*/ 0 w 1073"/>
                <a:gd name="T57" fmla="*/ 1 h 1984"/>
                <a:gd name="T58" fmla="*/ 0 w 1073"/>
                <a:gd name="T59" fmla="*/ 1 h 1984"/>
                <a:gd name="T60" fmla="*/ 0 w 1073"/>
                <a:gd name="T61" fmla="*/ 1 h 1984"/>
                <a:gd name="T62" fmla="*/ 0 w 1073"/>
                <a:gd name="T63" fmla="*/ 1 h 1984"/>
                <a:gd name="T64" fmla="*/ 0 w 1073"/>
                <a:gd name="T65" fmla="*/ 1 h 1984"/>
                <a:gd name="T66" fmla="*/ 0 w 1073"/>
                <a:gd name="T67" fmla="*/ 1 h 1984"/>
                <a:gd name="T68" fmla="*/ 0 w 1073"/>
                <a:gd name="T69" fmla="*/ 1 h 1984"/>
                <a:gd name="T70" fmla="*/ 0 w 1073"/>
                <a:gd name="T71" fmla="*/ 1 h 1984"/>
                <a:gd name="T72" fmla="*/ 0 w 1073"/>
                <a:gd name="T73" fmla="*/ 1 h 1984"/>
                <a:gd name="T74" fmla="*/ 0 w 1073"/>
                <a:gd name="T75" fmla="*/ 1 h 1984"/>
                <a:gd name="T76" fmla="*/ 0 w 1073"/>
                <a:gd name="T77" fmla="*/ 1 h 1984"/>
                <a:gd name="T78" fmla="*/ 0 w 1073"/>
                <a:gd name="T79" fmla="*/ 1 h 1984"/>
                <a:gd name="T80" fmla="*/ 0 w 1073"/>
                <a:gd name="T81" fmla="*/ 1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73"/>
                <a:gd name="T124" fmla="*/ 0 h 1984"/>
                <a:gd name="T125" fmla="*/ 1073 w 1073"/>
                <a:gd name="T126" fmla="*/ 1984 h 19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182"/>
            <p:cNvSpPr>
              <a:spLocks/>
            </p:cNvSpPr>
            <p:nvPr/>
          </p:nvSpPr>
          <p:spPr bwMode="auto">
            <a:xfrm>
              <a:off x="9976" y="14834"/>
              <a:ext cx="31" cy="33"/>
            </a:xfrm>
            <a:custGeom>
              <a:avLst/>
              <a:gdLst>
                <a:gd name="T0" fmla="*/ 0 w 64"/>
                <a:gd name="T1" fmla="*/ 1 h 58"/>
                <a:gd name="T2" fmla="*/ 0 w 64"/>
                <a:gd name="T3" fmla="*/ 1 h 58"/>
                <a:gd name="T4" fmla="*/ 0 w 64"/>
                <a:gd name="T5" fmla="*/ 0 h 58"/>
                <a:gd name="T6" fmla="*/ 0 w 64"/>
                <a:gd name="T7" fmla="*/ 0 h 58"/>
                <a:gd name="T8" fmla="*/ 0 w 64"/>
                <a:gd name="T9" fmla="*/ 0 h 58"/>
                <a:gd name="T10" fmla="*/ 0 w 64"/>
                <a:gd name="T11" fmla="*/ 1 h 58"/>
                <a:gd name="T12" fmla="*/ 0 w 64"/>
                <a:gd name="T13" fmla="*/ 1 h 58"/>
                <a:gd name="T14" fmla="*/ 0 w 64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8"/>
                <a:gd name="T26" fmla="*/ 64 w 64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Freeform 183"/>
            <p:cNvSpPr>
              <a:spLocks/>
            </p:cNvSpPr>
            <p:nvPr/>
          </p:nvSpPr>
          <p:spPr bwMode="auto">
            <a:xfrm>
              <a:off x="9841" y="14682"/>
              <a:ext cx="151" cy="168"/>
            </a:xfrm>
            <a:custGeom>
              <a:avLst/>
              <a:gdLst>
                <a:gd name="T0" fmla="*/ 0 w 320"/>
                <a:gd name="T1" fmla="*/ 1 h 304"/>
                <a:gd name="T2" fmla="*/ 0 w 320"/>
                <a:gd name="T3" fmla="*/ 1 h 304"/>
                <a:gd name="T4" fmla="*/ 0 w 320"/>
                <a:gd name="T5" fmla="*/ 1 h 304"/>
                <a:gd name="T6" fmla="*/ 0 w 320"/>
                <a:gd name="T7" fmla="*/ 1 h 304"/>
                <a:gd name="T8" fmla="*/ 0 w 320"/>
                <a:gd name="T9" fmla="*/ 1 h 304"/>
                <a:gd name="T10" fmla="*/ 0 w 320"/>
                <a:gd name="T11" fmla="*/ 1 h 304"/>
                <a:gd name="T12" fmla="*/ 0 w 320"/>
                <a:gd name="T13" fmla="*/ 1 h 304"/>
                <a:gd name="T14" fmla="*/ 0 w 320"/>
                <a:gd name="T15" fmla="*/ 1 h 304"/>
                <a:gd name="T16" fmla="*/ 0 w 320"/>
                <a:gd name="T17" fmla="*/ 1 h 304"/>
                <a:gd name="T18" fmla="*/ 0 w 320"/>
                <a:gd name="T19" fmla="*/ 1 h 304"/>
                <a:gd name="T20" fmla="*/ 0 w 320"/>
                <a:gd name="T21" fmla="*/ 1 h 304"/>
                <a:gd name="T22" fmla="*/ 0 w 320"/>
                <a:gd name="T23" fmla="*/ 1 h 304"/>
                <a:gd name="T24" fmla="*/ 0 w 320"/>
                <a:gd name="T25" fmla="*/ 1 h 304"/>
                <a:gd name="T26" fmla="*/ 0 w 320"/>
                <a:gd name="T27" fmla="*/ 1 h 304"/>
                <a:gd name="T28" fmla="*/ 0 w 320"/>
                <a:gd name="T29" fmla="*/ 1 h 304"/>
                <a:gd name="T30" fmla="*/ 0 w 320"/>
                <a:gd name="T31" fmla="*/ 1 h 304"/>
                <a:gd name="T32" fmla="*/ 0 w 320"/>
                <a:gd name="T33" fmla="*/ 1 h 304"/>
                <a:gd name="T34" fmla="*/ 0 w 320"/>
                <a:gd name="T35" fmla="*/ 1 h 304"/>
                <a:gd name="T36" fmla="*/ 0 w 320"/>
                <a:gd name="T37" fmla="*/ 1 h 304"/>
                <a:gd name="T38" fmla="*/ 0 w 320"/>
                <a:gd name="T39" fmla="*/ 1 h 304"/>
                <a:gd name="T40" fmla="*/ 0 w 320"/>
                <a:gd name="T41" fmla="*/ 1 h 304"/>
                <a:gd name="T42" fmla="*/ 0 w 320"/>
                <a:gd name="T43" fmla="*/ 1 h 304"/>
                <a:gd name="T44" fmla="*/ 0 w 320"/>
                <a:gd name="T45" fmla="*/ 1 h 304"/>
                <a:gd name="T46" fmla="*/ 0 w 320"/>
                <a:gd name="T47" fmla="*/ 1 h 304"/>
                <a:gd name="T48" fmla="*/ 0 w 320"/>
                <a:gd name="T49" fmla="*/ 0 h 304"/>
                <a:gd name="T50" fmla="*/ 0 w 320"/>
                <a:gd name="T51" fmla="*/ 1 h 304"/>
                <a:gd name="T52" fmla="*/ 0 w 320"/>
                <a:gd name="T53" fmla="*/ 1 h 304"/>
                <a:gd name="T54" fmla="*/ 0 w 320"/>
                <a:gd name="T55" fmla="*/ 1 h 304"/>
                <a:gd name="T56" fmla="*/ 0 w 320"/>
                <a:gd name="T57" fmla="*/ 1 h 304"/>
                <a:gd name="T58" fmla="*/ 0 w 320"/>
                <a:gd name="T59" fmla="*/ 1 h 304"/>
                <a:gd name="T60" fmla="*/ 0 w 320"/>
                <a:gd name="T61" fmla="*/ 1 h 304"/>
                <a:gd name="T62" fmla="*/ 0 w 320"/>
                <a:gd name="T63" fmla="*/ 1 h 304"/>
                <a:gd name="T64" fmla="*/ 0 w 320"/>
                <a:gd name="T65" fmla="*/ 1 h 304"/>
                <a:gd name="T66" fmla="*/ 0 w 320"/>
                <a:gd name="T67" fmla="*/ 1 h 304"/>
                <a:gd name="T68" fmla="*/ 0 w 320"/>
                <a:gd name="T69" fmla="*/ 1 h 304"/>
                <a:gd name="T70" fmla="*/ 0 w 320"/>
                <a:gd name="T71" fmla="*/ 1 h 304"/>
                <a:gd name="T72" fmla="*/ 0 w 320"/>
                <a:gd name="T73" fmla="*/ 1 h 304"/>
                <a:gd name="T74" fmla="*/ 0 w 320"/>
                <a:gd name="T75" fmla="*/ 1 h 304"/>
                <a:gd name="T76" fmla="*/ 0 w 320"/>
                <a:gd name="T77" fmla="*/ 1 h 304"/>
                <a:gd name="T78" fmla="*/ 0 w 320"/>
                <a:gd name="T79" fmla="*/ 1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0"/>
                <a:gd name="T121" fmla="*/ 0 h 304"/>
                <a:gd name="T122" fmla="*/ 320 w 320"/>
                <a:gd name="T123" fmla="*/ 304 h 3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Freeform 184"/>
            <p:cNvSpPr>
              <a:spLocks/>
            </p:cNvSpPr>
            <p:nvPr/>
          </p:nvSpPr>
          <p:spPr bwMode="auto">
            <a:xfrm>
              <a:off x="10467" y="14746"/>
              <a:ext cx="69" cy="71"/>
            </a:xfrm>
            <a:custGeom>
              <a:avLst/>
              <a:gdLst>
                <a:gd name="T0" fmla="*/ 0 w 144"/>
                <a:gd name="T1" fmla="*/ 1 h 130"/>
                <a:gd name="T2" fmla="*/ 0 w 144"/>
                <a:gd name="T3" fmla="*/ 1 h 130"/>
                <a:gd name="T4" fmla="*/ 0 w 144"/>
                <a:gd name="T5" fmla="*/ 1 h 130"/>
                <a:gd name="T6" fmla="*/ 0 w 144"/>
                <a:gd name="T7" fmla="*/ 0 h 130"/>
                <a:gd name="T8" fmla="*/ 0 w 144"/>
                <a:gd name="T9" fmla="*/ 1 h 130"/>
                <a:gd name="T10" fmla="*/ 0 w 144"/>
                <a:gd name="T11" fmla="*/ 1 h 130"/>
                <a:gd name="T12" fmla="*/ 0 w 144"/>
                <a:gd name="T13" fmla="*/ 1 h 130"/>
                <a:gd name="T14" fmla="*/ 0 w 144"/>
                <a:gd name="T15" fmla="*/ 1 h 130"/>
                <a:gd name="T16" fmla="*/ 0 w 144"/>
                <a:gd name="T17" fmla="*/ 1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0"/>
                <a:gd name="T29" fmla="*/ 144 w 144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Freeform 185"/>
            <p:cNvSpPr>
              <a:spLocks/>
            </p:cNvSpPr>
            <p:nvPr/>
          </p:nvSpPr>
          <p:spPr bwMode="auto">
            <a:xfrm>
              <a:off x="10165" y="14721"/>
              <a:ext cx="32" cy="34"/>
            </a:xfrm>
            <a:custGeom>
              <a:avLst/>
              <a:gdLst>
                <a:gd name="T0" fmla="*/ 0 w 64"/>
                <a:gd name="T1" fmla="*/ 1 h 58"/>
                <a:gd name="T2" fmla="*/ 1 w 64"/>
                <a:gd name="T3" fmla="*/ 0 h 58"/>
                <a:gd name="T4" fmla="*/ 1 w 64"/>
                <a:gd name="T5" fmla="*/ 0 h 58"/>
                <a:gd name="T6" fmla="*/ 1 w 64"/>
                <a:gd name="T7" fmla="*/ 1 h 58"/>
                <a:gd name="T8" fmla="*/ 1 w 64"/>
                <a:gd name="T9" fmla="*/ 1 h 58"/>
                <a:gd name="T10" fmla="*/ 1 w 64"/>
                <a:gd name="T11" fmla="*/ 1 h 58"/>
                <a:gd name="T12" fmla="*/ 0 w 64"/>
                <a:gd name="T13" fmla="*/ 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58"/>
                <a:gd name="T23" fmla="*/ 64 w 6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Freeform 186"/>
            <p:cNvSpPr>
              <a:spLocks/>
            </p:cNvSpPr>
            <p:nvPr/>
          </p:nvSpPr>
          <p:spPr bwMode="auto">
            <a:xfrm>
              <a:off x="10460" y="14247"/>
              <a:ext cx="31" cy="25"/>
            </a:xfrm>
            <a:custGeom>
              <a:avLst/>
              <a:gdLst>
                <a:gd name="T0" fmla="*/ 0 w 65"/>
                <a:gd name="T1" fmla="*/ 1 h 43"/>
                <a:gd name="T2" fmla="*/ 0 w 65"/>
                <a:gd name="T3" fmla="*/ 1 h 43"/>
                <a:gd name="T4" fmla="*/ 0 w 65"/>
                <a:gd name="T5" fmla="*/ 0 h 43"/>
                <a:gd name="T6" fmla="*/ 0 w 65"/>
                <a:gd name="T7" fmla="*/ 1 h 43"/>
                <a:gd name="T8" fmla="*/ 0 w 65"/>
                <a:gd name="T9" fmla="*/ 1 h 43"/>
                <a:gd name="T10" fmla="*/ 0 w 65"/>
                <a:gd name="T11" fmla="*/ 1 h 43"/>
                <a:gd name="T12" fmla="*/ 0 w 65"/>
                <a:gd name="T13" fmla="*/ 1 h 43"/>
                <a:gd name="T14" fmla="*/ 0 w 65"/>
                <a:gd name="T15" fmla="*/ 1 h 43"/>
                <a:gd name="T16" fmla="*/ 0 w 65"/>
                <a:gd name="T17" fmla="*/ 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43"/>
                <a:gd name="T29" fmla="*/ 65 w 65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Freeform 187"/>
            <p:cNvSpPr>
              <a:spLocks/>
            </p:cNvSpPr>
            <p:nvPr/>
          </p:nvSpPr>
          <p:spPr bwMode="auto">
            <a:xfrm>
              <a:off x="10431" y="14165"/>
              <a:ext cx="97" cy="58"/>
            </a:xfrm>
            <a:custGeom>
              <a:avLst/>
              <a:gdLst>
                <a:gd name="T0" fmla="*/ 0 w 207"/>
                <a:gd name="T1" fmla="*/ 0 h 102"/>
                <a:gd name="T2" fmla="*/ 0 w 207"/>
                <a:gd name="T3" fmla="*/ 1 h 102"/>
                <a:gd name="T4" fmla="*/ 0 w 207"/>
                <a:gd name="T5" fmla="*/ 1 h 102"/>
                <a:gd name="T6" fmla="*/ 0 w 207"/>
                <a:gd name="T7" fmla="*/ 1 h 102"/>
                <a:gd name="T8" fmla="*/ 0 w 207"/>
                <a:gd name="T9" fmla="*/ 1 h 102"/>
                <a:gd name="T10" fmla="*/ 0 w 207"/>
                <a:gd name="T11" fmla="*/ 1 h 102"/>
                <a:gd name="T12" fmla="*/ 0 w 207"/>
                <a:gd name="T13" fmla="*/ 0 h 102"/>
                <a:gd name="T14" fmla="*/ 0 w 207"/>
                <a:gd name="T15" fmla="*/ 0 h 102"/>
                <a:gd name="T16" fmla="*/ 0 w 207"/>
                <a:gd name="T17" fmla="*/ 1 h 102"/>
                <a:gd name="T18" fmla="*/ 0 w 207"/>
                <a:gd name="T19" fmla="*/ 1 h 102"/>
                <a:gd name="T20" fmla="*/ 0 w 207"/>
                <a:gd name="T21" fmla="*/ 1 h 102"/>
                <a:gd name="T22" fmla="*/ 0 w 207"/>
                <a:gd name="T23" fmla="*/ 1 h 102"/>
                <a:gd name="T24" fmla="*/ 0 w 207"/>
                <a:gd name="T25" fmla="*/ 1 h 102"/>
                <a:gd name="T26" fmla="*/ 0 w 207"/>
                <a:gd name="T27" fmla="*/ 1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"/>
                <a:gd name="T46" fmla="*/ 0 h 102"/>
                <a:gd name="T47" fmla="*/ 207 w 207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Freeform 188"/>
            <p:cNvSpPr>
              <a:spLocks/>
            </p:cNvSpPr>
            <p:nvPr/>
          </p:nvSpPr>
          <p:spPr bwMode="auto">
            <a:xfrm>
              <a:off x="10460" y="14134"/>
              <a:ext cx="38" cy="41"/>
            </a:xfrm>
            <a:custGeom>
              <a:avLst/>
              <a:gdLst>
                <a:gd name="T0" fmla="*/ 0 w 81"/>
                <a:gd name="T1" fmla="*/ 1 h 72"/>
                <a:gd name="T2" fmla="*/ 0 w 81"/>
                <a:gd name="T3" fmla="*/ 1 h 72"/>
                <a:gd name="T4" fmla="*/ 0 w 81"/>
                <a:gd name="T5" fmla="*/ 0 h 72"/>
                <a:gd name="T6" fmla="*/ 0 w 81"/>
                <a:gd name="T7" fmla="*/ 1 h 72"/>
                <a:gd name="T8" fmla="*/ 0 w 81"/>
                <a:gd name="T9" fmla="*/ 1 h 72"/>
                <a:gd name="T10" fmla="*/ 0 w 81"/>
                <a:gd name="T11" fmla="*/ 1 h 72"/>
                <a:gd name="T12" fmla="*/ 0 w 81"/>
                <a:gd name="T13" fmla="*/ 1 h 72"/>
                <a:gd name="T14" fmla="*/ 0 w 81"/>
                <a:gd name="T15" fmla="*/ 1 h 72"/>
                <a:gd name="T16" fmla="*/ 0 w 81"/>
                <a:gd name="T17" fmla="*/ 1 h 72"/>
                <a:gd name="T18" fmla="*/ 0 w 81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72"/>
                <a:gd name="T32" fmla="*/ 81 w 81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Freeform 189"/>
            <p:cNvSpPr>
              <a:spLocks/>
            </p:cNvSpPr>
            <p:nvPr/>
          </p:nvSpPr>
          <p:spPr bwMode="auto">
            <a:xfrm>
              <a:off x="10437" y="14118"/>
              <a:ext cx="23" cy="32"/>
            </a:xfrm>
            <a:custGeom>
              <a:avLst/>
              <a:gdLst>
                <a:gd name="T0" fmla="*/ 0 w 48"/>
                <a:gd name="T1" fmla="*/ 1 h 58"/>
                <a:gd name="T2" fmla="*/ 0 w 48"/>
                <a:gd name="T3" fmla="*/ 1 h 58"/>
                <a:gd name="T4" fmla="*/ 0 w 48"/>
                <a:gd name="T5" fmla="*/ 0 h 58"/>
                <a:gd name="T6" fmla="*/ 0 w 48"/>
                <a:gd name="T7" fmla="*/ 0 h 58"/>
                <a:gd name="T8" fmla="*/ 0 w 48"/>
                <a:gd name="T9" fmla="*/ 1 h 58"/>
                <a:gd name="T10" fmla="*/ 0 w 48"/>
                <a:gd name="T11" fmla="*/ 1 h 58"/>
                <a:gd name="T12" fmla="*/ 0 w 48"/>
                <a:gd name="T13" fmla="*/ 1 h 58"/>
                <a:gd name="T14" fmla="*/ 0 w 48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8"/>
                <a:gd name="T26" fmla="*/ 48 w 48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Freeform 190"/>
            <p:cNvSpPr>
              <a:spLocks/>
            </p:cNvSpPr>
            <p:nvPr/>
          </p:nvSpPr>
          <p:spPr bwMode="auto">
            <a:xfrm>
              <a:off x="10491" y="14109"/>
              <a:ext cx="22" cy="34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1 h 56"/>
                <a:gd name="T4" fmla="*/ 0 w 48"/>
                <a:gd name="T5" fmla="*/ 1 h 56"/>
                <a:gd name="T6" fmla="*/ 0 w 48"/>
                <a:gd name="T7" fmla="*/ 1 h 56"/>
                <a:gd name="T8" fmla="*/ 0 w 48"/>
                <a:gd name="T9" fmla="*/ 1 h 56"/>
                <a:gd name="T10" fmla="*/ 0 w 48"/>
                <a:gd name="T11" fmla="*/ 1 h 56"/>
                <a:gd name="T12" fmla="*/ 0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6"/>
                <a:gd name="T23" fmla="*/ 48 w 48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Freeform 191"/>
            <p:cNvSpPr>
              <a:spLocks/>
            </p:cNvSpPr>
            <p:nvPr/>
          </p:nvSpPr>
          <p:spPr bwMode="auto">
            <a:xfrm>
              <a:off x="10467" y="14078"/>
              <a:ext cx="15" cy="24"/>
            </a:xfrm>
            <a:custGeom>
              <a:avLst/>
              <a:gdLst>
                <a:gd name="T0" fmla="*/ 0 w 31"/>
                <a:gd name="T1" fmla="*/ 1 h 44"/>
                <a:gd name="T2" fmla="*/ 0 w 31"/>
                <a:gd name="T3" fmla="*/ 1 h 44"/>
                <a:gd name="T4" fmla="*/ 0 w 31"/>
                <a:gd name="T5" fmla="*/ 0 h 44"/>
                <a:gd name="T6" fmla="*/ 0 w 31"/>
                <a:gd name="T7" fmla="*/ 1 h 44"/>
                <a:gd name="T8" fmla="*/ 0 w 31"/>
                <a:gd name="T9" fmla="*/ 1 h 44"/>
                <a:gd name="T10" fmla="*/ 0 w 31"/>
                <a:gd name="T11" fmla="*/ 1 h 44"/>
                <a:gd name="T12" fmla="*/ 0 w 31"/>
                <a:gd name="T13" fmla="*/ 1 h 44"/>
                <a:gd name="T14" fmla="*/ 0 w 31"/>
                <a:gd name="T15" fmla="*/ 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44"/>
                <a:gd name="T26" fmla="*/ 31 w 31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Freeform 192"/>
            <p:cNvSpPr>
              <a:spLocks/>
            </p:cNvSpPr>
            <p:nvPr/>
          </p:nvSpPr>
          <p:spPr bwMode="auto">
            <a:xfrm>
              <a:off x="10460" y="14036"/>
              <a:ext cx="22" cy="17"/>
            </a:xfrm>
            <a:custGeom>
              <a:avLst/>
              <a:gdLst>
                <a:gd name="T0" fmla="*/ 0 w 48"/>
                <a:gd name="T1" fmla="*/ 1 h 30"/>
                <a:gd name="T2" fmla="*/ 0 w 48"/>
                <a:gd name="T3" fmla="*/ 0 h 30"/>
                <a:gd name="T4" fmla="*/ 0 w 48"/>
                <a:gd name="T5" fmla="*/ 0 h 30"/>
                <a:gd name="T6" fmla="*/ 0 w 48"/>
                <a:gd name="T7" fmla="*/ 1 h 30"/>
                <a:gd name="T8" fmla="*/ 0 w 48"/>
                <a:gd name="T9" fmla="*/ 1 h 30"/>
                <a:gd name="T10" fmla="*/ 0 w 48"/>
                <a:gd name="T11" fmla="*/ 1 h 30"/>
                <a:gd name="T12" fmla="*/ 0 w 48"/>
                <a:gd name="T13" fmla="*/ 1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0"/>
                <a:gd name="T23" fmla="*/ 48 w 4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Freeform 193"/>
            <p:cNvSpPr>
              <a:spLocks/>
            </p:cNvSpPr>
            <p:nvPr/>
          </p:nvSpPr>
          <p:spPr bwMode="auto">
            <a:xfrm>
              <a:off x="10581" y="13724"/>
              <a:ext cx="107" cy="103"/>
            </a:xfrm>
            <a:custGeom>
              <a:avLst/>
              <a:gdLst>
                <a:gd name="T0" fmla="*/ 0 w 225"/>
                <a:gd name="T1" fmla="*/ 1 h 189"/>
                <a:gd name="T2" fmla="*/ 0 w 225"/>
                <a:gd name="T3" fmla="*/ 0 h 189"/>
                <a:gd name="T4" fmla="*/ 0 w 225"/>
                <a:gd name="T5" fmla="*/ 0 h 189"/>
                <a:gd name="T6" fmla="*/ 0 w 225"/>
                <a:gd name="T7" fmla="*/ 1 h 189"/>
                <a:gd name="T8" fmla="*/ 0 w 225"/>
                <a:gd name="T9" fmla="*/ 1 h 189"/>
                <a:gd name="T10" fmla="*/ 0 w 225"/>
                <a:gd name="T11" fmla="*/ 1 h 189"/>
                <a:gd name="T12" fmla="*/ 0 w 225"/>
                <a:gd name="T13" fmla="*/ 1 h 189"/>
                <a:gd name="T14" fmla="*/ 0 w 225"/>
                <a:gd name="T15" fmla="*/ 1 h 189"/>
                <a:gd name="T16" fmla="*/ 0 w 225"/>
                <a:gd name="T17" fmla="*/ 1 h 189"/>
                <a:gd name="T18" fmla="*/ 0 w 225"/>
                <a:gd name="T19" fmla="*/ 0 h 189"/>
                <a:gd name="T20" fmla="*/ 0 w 225"/>
                <a:gd name="T21" fmla="*/ 1 h 189"/>
                <a:gd name="T22" fmla="*/ 0 w 225"/>
                <a:gd name="T23" fmla="*/ 1 h 189"/>
                <a:gd name="T24" fmla="*/ 0 w 225"/>
                <a:gd name="T25" fmla="*/ 1 h 189"/>
                <a:gd name="T26" fmla="*/ 0 w 225"/>
                <a:gd name="T27" fmla="*/ 1 h 189"/>
                <a:gd name="T28" fmla="*/ 0 w 225"/>
                <a:gd name="T29" fmla="*/ 1 h 189"/>
                <a:gd name="T30" fmla="*/ 0 w 225"/>
                <a:gd name="T31" fmla="*/ 1 h 189"/>
                <a:gd name="T32" fmla="*/ 0 w 225"/>
                <a:gd name="T33" fmla="*/ 1 h 189"/>
                <a:gd name="T34" fmla="*/ 0 w 225"/>
                <a:gd name="T35" fmla="*/ 1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"/>
                <a:gd name="T55" fmla="*/ 0 h 189"/>
                <a:gd name="T56" fmla="*/ 225 w 225"/>
                <a:gd name="T57" fmla="*/ 189 h 1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Freeform 194"/>
            <p:cNvSpPr>
              <a:spLocks/>
            </p:cNvSpPr>
            <p:nvPr/>
          </p:nvSpPr>
          <p:spPr bwMode="auto">
            <a:xfrm>
              <a:off x="10605" y="13660"/>
              <a:ext cx="61" cy="112"/>
            </a:xfrm>
            <a:custGeom>
              <a:avLst/>
              <a:gdLst>
                <a:gd name="T0" fmla="*/ 0 w 129"/>
                <a:gd name="T1" fmla="*/ 1 h 202"/>
                <a:gd name="T2" fmla="*/ 0 w 129"/>
                <a:gd name="T3" fmla="*/ 1 h 202"/>
                <a:gd name="T4" fmla="*/ 0 w 129"/>
                <a:gd name="T5" fmla="*/ 1 h 202"/>
                <a:gd name="T6" fmla="*/ 0 w 129"/>
                <a:gd name="T7" fmla="*/ 1 h 202"/>
                <a:gd name="T8" fmla="*/ 0 w 129"/>
                <a:gd name="T9" fmla="*/ 1 h 202"/>
                <a:gd name="T10" fmla="*/ 0 w 129"/>
                <a:gd name="T11" fmla="*/ 1 h 202"/>
                <a:gd name="T12" fmla="*/ 0 w 129"/>
                <a:gd name="T13" fmla="*/ 1 h 202"/>
                <a:gd name="T14" fmla="*/ 0 w 129"/>
                <a:gd name="T15" fmla="*/ 0 h 202"/>
                <a:gd name="T16" fmla="*/ 0 w 129"/>
                <a:gd name="T17" fmla="*/ 1 h 202"/>
                <a:gd name="T18" fmla="*/ 0 w 129"/>
                <a:gd name="T19" fmla="*/ 1 h 202"/>
                <a:gd name="T20" fmla="*/ 0 w 129"/>
                <a:gd name="T21" fmla="*/ 1 h 202"/>
                <a:gd name="T22" fmla="*/ 0 w 129"/>
                <a:gd name="T23" fmla="*/ 1 h 202"/>
                <a:gd name="T24" fmla="*/ 0 w 129"/>
                <a:gd name="T25" fmla="*/ 1 h 202"/>
                <a:gd name="T26" fmla="*/ 0 w 129"/>
                <a:gd name="T27" fmla="*/ 1 h 202"/>
                <a:gd name="T28" fmla="*/ 0 w 129"/>
                <a:gd name="T29" fmla="*/ 1 h 202"/>
                <a:gd name="T30" fmla="*/ 0 w 129"/>
                <a:gd name="T31" fmla="*/ 1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202"/>
                <a:gd name="T50" fmla="*/ 129 w 129"/>
                <a:gd name="T51" fmla="*/ 202 h 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Freeform 195"/>
            <p:cNvSpPr>
              <a:spLocks/>
            </p:cNvSpPr>
            <p:nvPr/>
          </p:nvSpPr>
          <p:spPr bwMode="auto">
            <a:xfrm>
              <a:off x="10701" y="13732"/>
              <a:ext cx="32" cy="40"/>
            </a:xfrm>
            <a:custGeom>
              <a:avLst/>
              <a:gdLst>
                <a:gd name="T0" fmla="*/ 0 w 65"/>
                <a:gd name="T1" fmla="*/ 1 h 72"/>
                <a:gd name="T2" fmla="*/ 0 w 65"/>
                <a:gd name="T3" fmla="*/ 1 h 72"/>
                <a:gd name="T4" fmla="*/ 0 w 65"/>
                <a:gd name="T5" fmla="*/ 0 h 72"/>
                <a:gd name="T6" fmla="*/ 0 w 65"/>
                <a:gd name="T7" fmla="*/ 0 h 72"/>
                <a:gd name="T8" fmla="*/ 0 w 65"/>
                <a:gd name="T9" fmla="*/ 1 h 72"/>
                <a:gd name="T10" fmla="*/ 0 w 65"/>
                <a:gd name="T11" fmla="*/ 1 h 72"/>
                <a:gd name="T12" fmla="*/ 0 w 65"/>
                <a:gd name="T13" fmla="*/ 1 h 72"/>
                <a:gd name="T14" fmla="*/ 0 w 65"/>
                <a:gd name="T15" fmla="*/ 1 h 72"/>
                <a:gd name="T16" fmla="*/ 0 w 65"/>
                <a:gd name="T17" fmla="*/ 1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72"/>
                <a:gd name="T29" fmla="*/ 65 w 6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Freeform 196"/>
            <p:cNvSpPr>
              <a:spLocks/>
            </p:cNvSpPr>
            <p:nvPr/>
          </p:nvSpPr>
          <p:spPr bwMode="auto">
            <a:xfrm>
              <a:off x="10536" y="13732"/>
              <a:ext cx="23" cy="32"/>
            </a:xfrm>
            <a:custGeom>
              <a:avLst/>
              <a:gdLst>
                <a:gd name="T0" fmla="*/ 0 w 48"/>
                <a:gd name="T1" fmla="*/ 1 h 57"/>
                <a:gd name="T2" fmla="*/ 0 w 48"/>
                <a:gd name="T3" fmla="*/ 1 h 57"/>
                <a:gd name="T4" fmla="*/ 0 w 48"/>
                <a:gd name="T5" fmla="*/ 0 h 57"/>
                <a:gd name="T6" fmla="*/ 0 w 48"/>
                <a:gd name="T7" fmla="*/ 1 h 57"/>
                <a:gd name="T8" fmla="*/ 0 w 48"/>
                <a:gd name="T9" fmla="*/ 1 h 57"/>
                <a:gd name="T10" fmla="*/ 0 w 48"/>
                <a:gd name="T11" fmla="*/ 1 h 57"/>
                <a:gd name="T12" fmla="*/ 0 w 48"/>
                <a:gd name="T13" fmla="*/ 1 h 57"/>
                <a:gd name="T14" fmla="*/ 0 w 48"/>
                <a:gd name="T15" fmla="*/ 1 h 57"/>
                <a:gd name="T16" fmla="*/ 0 w 48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7"/>
                <a:gd name="T29" fmla="*/ 48 w 48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Freeform 197"/>
            <p:cNvSpPr>
              <a:spLocks/>
            </p:cNvSpPr>
            <p:nvPr/>
          </p:nvSpPr>
          <p:spPr bwMode="auto">
            <a:xfrm>
              <a:off x="10650" y="13466"/>
              <a:ext cx="97" cy="249"/>
            </a:xfrm>
            <a:custGeom>
              <a:avLst/>
              <a:gdLst>
                <a:gd name="T0" fmla="*/ 0 w 209"/>
                <a:gd name="T1" fmla="*/ 1 h 449"/>
                <a:gd name="T2" fmla="*/ 0 w 209"/>
                <a:gd name="T3" fmla="*/ 1 h 449"/>
                <a:gd name="T4" fmla="*/ 0 w 209"/>
                <a:gd name="T5" fmla="*/ 1 h 449"/>
                <a:gd name="T6" fmla="*/ 0 w 209"/>
                <a:gd name="T7" fmla="*/ 1 h 449"/>
                <a:gd name="T8" fmla="*/ 0 w 209"/>
                <a:gd name="T9" fmla="*/ 1 h 449"/>
                <a:gd name="T10" fmla="*/ 0 w 209"/>
                <a:gd name="T11" fmla="*/ 1 h 449"/>
                <a:gd name="T12" fmla="*/ 0 w 209"/>
                <a:gd name="T13" fmla="*/ 1 h 449"/>
                <a:gd name="T14" fmla="*/ 0 w 209"/>
                <a:gd name="T15" fmla="*/ 1 h 449"/>
                <a:gd name="T16" fmla="*/ 0 w 209"/>
                <a:gd name="T17" fmla="*/ 1 h 449"/>
                <a:gd name="T18" fmla="*/ 0 w 209"/>
                <a:gd name="T19" fmla="*/ 1 h 449"/>
                <a:gd name="T20" fmla="*/ 0 w 209"/>
                <a:gd name="T21" fmla="*/ 1 h 449"/>
                <a:gd name="T22" fmla="*/ 0 w 209"/>
                <a:gd name="T23" fmla="*/ 1 h 449"/>
                <a:gd name="T24" fmla="*/ 0 w 209"/>
                <a:gd name="T25" fmla="*/ 1 h 449"/>
                <a:gd name="T26" fmla="*/ 0 w 209"/>
                <a:gd name="T27" fmla="*/ 1 h 449"/>
                <a:gd name="T28" fmla="*/ 0 w 209"/>
                <a:gd name="T29" fmla="*/ 1 h 449"/>
                <a:gd name="T30" fmla="*/ 0 w 209"/>
                <a:gd name="T31" fmla="*/ 1 h 449"/>
                <a:gd name="T32" fmla="*/ 0 w 209"/>
                <a:gd name="T33" fmla="*/ 1 h 449"/>
                <a:gd name="T34" fmla="*/ 0 w 209"/>
                <a:gd name="T35" fmla="*/ 1 h 449"/>
                <a:gd name="T36" fmla="*/ 0 w 209"/>
                <a:gd name="T37" fmla="*/ 1 h 449"/>
                <a:gd name="T38" fmla="*/ 0 w 209"/>
                <a:gd name="T39" fmla="*/ 1 h 449"/>
                <a:gd name="T40" fmla="*/ 0 w 209"/>
                <a:gd name="T41" fmla="*/ 1 h 449"/>
                <a:gd name="T42" fmla="*/ 0 w 209"/>
                <a:gd name="T43" fmla="*/ 1 h 449"/>
                <a:gd name="T44" fmla="*/ 0 w 209"/>
                <a:gd name="T45" fmla="*/ 1 h 449"/>
                <a:gd name="T46" fmla="*/ 0 w 209"/>
                <a:gd name="T47" fmla="*/ 1 h 449"/>
                <a:gd name="T48" fmla="*/ 0 w 209"/>
                <a:gd name="T49" fmla="*/ 1 h 449"/>
                <a:gd name="T50" fmla="*/ 0 w 209"/>
                <a:gd name="T51" fmla="*/ 1 h 449"/>
                <a:gd name="T52" fmla="*/ 0 w 209"/>
                <a:gd name="T53" fmla="*/ 1 h 449"/>
                <a:gd name="T54" fmla="*/ 0 w 209"/>
                <a:gd name="T55" fmla="*/ 1 h 449"/>
                <a:gd name="T56" fmla="*/ 0 w 209"/>
                <a:gd name="T57" fmla="*/ 1 h 449"/>
                <a:gd name="T58" fmla="*/ 0 w 209"/>
                <a:gd name="T59" fmla="*/ 1 h 449"/>
                <a:gd name="T60" fmla="*/ 0 w 209"/>
                <a:gd name="T61" fmla="*/ 1 h 449"/>
                <a:gd name="T62" fmla="*/ 0 w 209"/>
                <a:gd name="T63" fmla="*/ 1 h 449"/>
                <a:gd name="T64" fmla="*/ 0 w 209"/>
                <a:gd name="T65" fmla="*/ 1 h 449"/>
                <a:gd name="T66" fmla="*/ 0 w 209"/>
                <a:gd name="T67" fmla="*/ 1 h 449"/>
                <a:gd name="T68" fmla="*/ 0 w 209"/>
                <a:gd name="T69" fmla="*/ 1 h 449"/>
                <a:gd name="T70" fmla="*/ 0 w 209"/>
                <a:gd name="T71" fmla="*/ 1 h 449"/>
                <a:gd name="T72" fmla="*/ 0 w 209"/>
                <a:gd name="T73" fmla="*/ 1 h 449"/>
                <a:gd name="T74" fmla="*/ 0 w 209"/>
                <a:gd name="T75" fmla="*/ 1 h 449"/>
                <a:gd name="T76" fmla="*/ 0 w 209"/>
                <a:gd name="T77" fmla="*/ 1 h 449"/>
                <a:gd name="T78" fmla="*/ 0 w 209"/>
                <a:gd name="T79" fmla="*/ 1 h 449"/>
                <a:gd name="T80" fmla="*/ 0 w 209"/>
                <a:gd name="T81" fmla="*/ 1 h 449"/>
                <a:gd name="T82" fmla="*/ 0 w 209"/>
                <a:gd name="T83" fmla="*/ 1 h 449"/>
                <a:gd name="T84" fmla="*/ 0 w 209"/>
                <a:gd name="T85" fmla="*/ 1 h 449"/>
                <a:gd name="T86" fmla="*/ 0 w 209"/>
                <a:gd name="T87" fmla="*/ 1 h 449"/>
                <a:gd name="T88" fmla="*/ 0 w 209"/>
                <a:gd name="T89" fmla="*/ 1 h 449"/>
                <a:gd name="T90" fmla="*/ 0 w 209"/>
                <a:gd name="T91" fmla="*/ 0 h 449"/>
                <a:gd name="T92" fmla="*/ 0 w 209"/>
                <a:gd name="T93" fmla="*/ 0 h 449"/>
                <a:gd name="T94" fmla="*/ 0 w 209"/>
                <a:gd name="T95" fmla="*/ 0 h 449"/>
                <a:gd name="T96" fmla="*/ 0 w 209"/>
                <a:gd name="T97" fmla="*/ 1 h 449"/>
                <a:gd name="T98" fmla="*/ 0 w 209"/>
                <a:gd name="T99" fmla="*/ 1 h 449"/>
                <a:gd name="T100" fmla="*/ 0 w 209"/>
                <a:gd name="T101" fmla="*/ 1 h 449"/>
                <a:gd name="T102" fmla="*/ 0 w 209"/>
                <a:gd name="T103" fmla="*/ 1 h 449"/>
                <a:gd name="T104" fmla="*/ 0 w 209"/>
                <a:gd name="T105" fmla="*/ 1 h 449"/>
                <a:gd name="T106" fmla="*/ 0 w 209"/>
                <a:gd name="T107" fmla="*/ 1 h 449"/>
                <a:gd name="T108" fmla="*/ 0 w 209"/>
                <a:gd name="T109" fmla="*/ 1 h 449"/>
                <a:gd name="T110" fmla="*/ 0 w 209"/>
                <a:gd name="T111" fmla="*/ 1 h 449"/>
                <a:gd name="T112" fmla="*/ 0 w 209"/>
                <a:gd name="T113" fmla="*/ 1 h 449"/>
                <a:gd name="T114" fmla="*/ 0 w 209"/>
                <a:gd name="T115" fmla="*/ 1 h 449"/>
                <a:gd name="T116" fmla="*/ 0 w 209"/>
                <a:gd name="T117" fmla="*/ 1 h 449"/>
                <a:gd name="T118" fmla="*/ 0 w 209"/>
                <a:gd name="T119" fmla="*/ 1 h 449"/>
                <a:gd name="T120" fmla="*/ 0 w 209"/>
                <a:gd name="T121" fmla="*/ 1 h 449"/>
                <a:gd name="T122" fmla="*/ 0 w 209"/>
                <a:gd name="T123" fmla="*/ 1 h 449"/>
                <a:gd name="T124" fmla="*/ 0 w 209"/>
                <a:gd name="T125" fmla="*/ 1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"/>
                <a:gd name="T190" fmla="*/ 0 h 449"/>
                <a:gd name="T191" fmla="*/ 209 w 209"/>
                <a:gd name="T192" fmla="*/ 449 h 4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Freeform 198"/>
            <p:cNvSpPr>
              <a:spLocks/>
            </p:cNvSpPr>
            <p:nvPr/>
          </p:nvSpPr>
          <p:spPr bwMode="auto">
            <a:xfrm>
              <a:off x="10544" y="13457"/>
              <a:ext cx="98" cy="258"/>
            </a:xfrm>
            <a:custGeom>
              <a:avLst/>
              <a:gdLst>
                <a:gd name="T0" fmla="*/ 0 w 209"/>
                <a:gd name="T1" fmla="*/ 1 h 462"/>
                <a:gd name="T2" fmla="*/ 0 w 209"/>
                <a:gd name="T3" fmla="*/ 1 h 462"/>
                <a:gd name="T4" fmla="*/ 0 w 209"/>
                <a:gd name="T5" fmla="*/ 1 h 462"/>
                <a:gd name="T6" fmla="*/ 0 w 209"/>
                <a:gd name="T7" fmla="*/ 1 h 462"/>
                <a:gd name="T8" fmla="*/ 0 w 209"/>
                <a:gd name="T9" fmla="*/ 1 h 462"/>
                <a:gd name="T10" fmla="*/ 0 w 209"/>
                <a:gd name="T11" fmla="*/ 1 h 462"/>
                <a:gd name="T12" fmla="*/ 0 w 209"/>
                <a:gd name="T13" fmla="*/ 1 h 462"/>
                <a:gd name="T14" fmla="*/ 0 w 209"/>
                <a:gd name="T15" fmla="*/ 1 h 462"/>
                <a:gd name="T16" fmla="*/ 0 w 209"/>
                <a:gd name="T17" fmla="*/ 1 h 462"/>
                <a:gd name="T18" fmla="*/ 0 w 209"/>
                <a:gd name="T19" fmla="*/ 1 h 462"/>
                <a:gd name="T20" fmla="*/ 0 w 209"/>
                <a:gd name="T21" fmla="*/ 0 h 462"/>
                <a:gd name="T22" fmla="*/ 0 w 209"/>
                <a:gd name="T23" fmla="*/ 1 h 462"/>
                <a:gd name="T24" fmla="*/ 0 w 209"/>
                <a:gd name="T25" fmla="*/ 1 h 462"/>
                <a:gd name="T26" fmla="*/ 0 w 209"/>
                <a:gd name="T27" fmla="*/ 1 h 462"/>
                <a:gd name="T28" fmla="*/ 0 w 209"/>
                <a:gd name="T29" fmla="*/ 1 h 462"/>
                <a:gd name="T30" fmla="*/ 0 w 209"/>
                <a:gd name="T31" fmla="*/ 1 h 462"/>
                <a:gd name="T32" fmla="*/ 0 w 209"/>
                <a:gd name="T33" fmla="*/ 1 h 462"/>
                <a:gd name="T34" fmla="*/ 0 w 209"/>
                <a:gd name="T35" fmla="*/ 1 h 462"/>
                <a:gd name="T36" fmla="*/ 0 w 209"/>
                <a:gd name="T37" fmla="*/ 1 h 462"/>
                <a:gd name="T38" fmla="*/ 0 w 209"/>
                <a:gd name="T39" fmla="*/ 1 h 462"/>
                <a:gd name="T40" fmla="*/ 0 w 209"/>
                <a:gd name="T41" fmla="*/ 1 h 462"/>
                <a:gd name="T42" fmla="*/ 0 w 209"/>
                <a:gd name="T43" fmla="*/ 1 h 462"/>
                <a:gd name="T44" fmla="*/ 0 w 209"/>
                <a:gd name="T45" fmla="*/ 1 h 462"/>
                <a:gd name="T46" fmla="*/ 0 w 209"/>
                <a:gd name="T47" fmla="*/ 1 h 462"/>
                <a:gd name="T48" fmla="*/ 0 w 209"/>
                <a:gd name="T49" fmla="*/ 1 h 462"/>
                <a:gd name="T50" fmla="*/ 0 w 209"/>
                <a:gd name="T51" fmla="*/ 1 h 462"/>
                <a:gd name="T52" fmla="*/ 0 w 209"/>
                <a:gd name="T53" fmla="*/ 1 h 462"/>
                <a:gd name="T54" fmla="*/ 0 w 209"/>
                <a:gd name="T55" fmla="*/ 1 h 462"/>
                <a:gd name="T56" fmla="*/ 0 w 209"/>
                <a:gd name="T57" fmla="*/ 1 h 462"/>
                <a:gd name="T58" fmla="*/ 0 w 209"/>
                <a:gd name="T59" fmla="*/ 1 h 462"/>
                <a:gd name="T60" fmla="*/ 0 w 209"/>
                <a:gd name="T61" fmla="*/ 1 h 462"/>
                <a:gd name="T62" fmla="*/ 0 w 209"/>
                <a:gd name="T63" fmla="*/ 1 h 462"/>
                <a:gd name="T64" fmla="*/ 0 w 209"/>
                <a:gd name="T65" fmla="*/ 1 h 462"/>
                <a:gd name="T66" fmla="*/ 0 w 209"/>
                <a:gd name="T67" fmla="*/ 1 h 462"/>
                <a:gd name="T68" fmla="*/ 0 w 209"/>
                <a:gd name="T69" fmla="*/ 1 h 462"/>
                <a:gd name="T70" fmla="*/ 0 w 209"/>
                <a:gd name="T71" fmla="*/ 1 h 462"/>
                <a:gd name="T72" fmla="*/ 0 w 209"/>
                <a:gd name="T73" fmla="*/ 1 h 462"/>
                <a:gd name="T74" fmla="*/ 0 w 209"/>
                <a:gd name="T75" fmla="*/ 1 h 462"/>
                <a:gd name="T76" fmla="*/ 0 w 209"/>
                <a:gd name="T77" fmla="*/ 1 h 462"/>
                <a:gd name="T78" fmla="*/ 0 w 209"/>
                <a:gd name="T79" fmla="*/ 1 h 462"/>
                <a:gd name="T80" fmla="*/ 0 w 209"/>
                <a:gd name="T81" fmla="*/ 1 h 462"/>
                <a:gd name="T82" fmla="*/ 0 w 209"/>
                <a:gd name="T83" fmla="*/ 1 h 462"/>
                <a:gd name="T84" fmla="*/ 0 w 209"/>
                <a:gd name="T85" fmla="*/ 1 h 462"/>
                <a:gd name="T86" fmla="*/ 0 w 209"/>
                <a:gd name="T87" fmla="*/ 1 h 462"/>
                <a:gd name="T88" fmla="*/ 0 w 209"/>
                <a:gd name="T89" fmla="*/ 1 h 462"/>
                <a:gd name="T90" fmla="*/ 0 w 209"/>
                <a:gd name="T91" fmla="*/ 1 h 462"/>
                <a:gd name="T92" fmla="*/ 0 w 209"/>
                <a:gd name="T93" fmla="*/ 1 h 462"/>
                <a:gd name="T94" fmla="*/ 0 w 209"/>
                <a:gd name="T95" fmla="*/ 1 h 462"/>
                <a:gd name="T96" fmla="*/ 0 w 209"/>
                <a:gd name="T97" fmla="*/ 1 h 462"/>
                <a:gd name="T98" fmla="*/ 0 w 209"/>
                <a:gd name="T99" fmla="*/ 1 h 462"/>
                <a:gd name="T100" fmla="*/ 0 w 209"/>
                <a:gd name="T101" fmla="*/ 1 h 462"/>
                <a:gd name="T102" fmla="*/ 0 w 209"/>
                <a:gd name="T103" fmla="*/ 1 h 462"/>
                <a:gd name="T104" fmla="*/ 0 w 209"/>
                <a:gd name="T105" fmla="*/ 1 h 462"/>
                <a:gd name="T106" fmla="*/ 0 w 20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9"/>
                <a:gd name="T163" fmla="*/ 0 h 462"/>
                <a:gd name="T164" fmla="*/ 209 w 20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Freeform 199"/>
            <p:cNvSpPr>
              <a:spLocks/>
            </p:cNvSpPr>
            <p:nvPr/>
          </p:nvSpPr>
          <p:spPr bwMode="auto">
            <a:xfrm>
              <a:off x="10619" y="13425"/>
              <a:ext cx="47" cy="49"/>
            </a:xfrm>
            <a:custGeom>
              <a:avLst/>
              <a:gdLst>
                <a:gd name="T0" fmla="*/ 0 w 96"/>
                <a:gd name="T1" fmla="*/ 0 h 87"/>
                <a:gd name="T2" fmla="*/ 0 w 96"/>
                <a:gd name="T3" fmla="*/ 0 h 87"/>
                <a:gd name="T4" fmla="*/ 0 w 96"/>
                <a:gd name="T5" fmla="*/ 1 h 87"/>
                <a:gd name="T6" fmla="*/ 0 w 96"/>
                <a:gd name="T7" fmla="*/ 1 h 87"/>
                <a:gd name="T8" fmla="*/ 0 w 96"/>
                <a:gd name="T9" fmla="*/ 1 h 87"/>
                <a:gd name="T10" fmla="*/ 0 w 96"/>
                <a:gd name="T11" fmla="*/ 1 h 87"/>
                <a:gd name="T12" fmla="*/ 0 w 96"/>
                <a:gd name="T13" fmla="*/ 1 h 87"/>
                <a:gd name="T14" fmla="*/ 0 w 96"/>
                <a:gd name="T15" fmla="*/ 1 h 87"/>
                <a:gd name="T16" fmla="*/ 0 w 96"/>
                <a:gd name="T17" fmla="*/ 1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87"/>
                <a:gd name="T32" fmla="*/ 96 w 96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Freeform 200"/>
            <p:cNvSpPr>
              <a:spLocks/>
            </p:cNvSpPr>
            <p:nvPr/>
          </p:nvSpPr>
          <p:spPr bwMode="auto">
            <a:xfrm>
              <a:off x="10605" y="13392"/>
              <a:ext cx="83" cy="9"/>
            </a:xfrm>
            <a:custGeom>
              <a:avLst/>
              <a:gdLst>
                <a:gd name="T0" fmla="*/ 0 w 177"/>
                <a:gd name="T1" fmla="*/ 1 h 15"/>
                <a:gd name="T2" fmla="*/ 0 w 177"/>
                <a:gd name="T3" fmla="*/ 0 h 15"/>
                <a:gd name="T4" fmla="*/ 0 w 177"/>
                <a:gd name="T5" fmla="*/ 0 h 15"/>
                <a:gd name="T6" fmla="*/ 0 w 177"/>
                <a:gd name="T7" fmla="*/ 1 h 15"/>
                <a:gd name="T8" fmla="*/ 0 w 177"/>
                <a:gd name="T9" fmla="*/ 1 h 15"/>
                <a:gd name="T10" fmla="*/ 0 w 177"/>
                <a:gd name="T11" fmla="*/ 1 h 15"/>
                <a:gd name="T12" fmla="*/ 0 w 177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15"/>
                <a:gd name="T23" fmla="*/ 177 w 17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Freeform 201"/>
            <p:cNvSpPr>
              <a:spLocks/>
            </p:cNvSpPr>
            <p:nvPr/>
          </p:nvSpPr>
          <p:spPr bwMode="auto">
            <a:xfrm>
              <a:off x="10574" y="13356"/>
              <a:ext cx="137" cy="40"/>
            </a:xfrm>
            <a:custGeom>
              <a:avLst/>
              <a:gdLst>
                <a:gd name="T0" fmla="*/ 0 w 288"/>
                <a:gd name="T1" fmla="*/ 1 h 72"/>
                <a:gd name="T2" fmla="*/ 0 w 288"/>
                <a:gd name="T3" fmla="*/ 1 h 72"/>
                <a:gd name="T4" fmla="*/ 0 w 288"/>
                <a:gd name="T5" fmla="*/ 0 h 72"/>
                <a:gd name="T6" fmla="*/ 0 w 288"/>
                <a:gd name="T7" fmla="*/ 0 h 72"/>
                <a:gd name="T8" fmla="*/ 0 w 288"/>
                <a:gd name="T9" fmla="*/ 1 h 72"/>
                <a:gd name="T10" fmla="*/ 0 w 288"/>
                <a:gd name="T11" fmla="*/ 1 h 72"/>
                <a:gd name="T12" fmla="*/ 0 w 288"/>
                <a:gd name="T13" fmla="*/ 1 h 72"/>
                <a:gd name="T14" fmla="*/ 0 w 288"/>
                <a:gd name="T15" fmla="*/ 1 h 72"/>
                <a:gd name="T16" fmla="*/ 0 w 288"/>
                <a:gd name="T17" fmla="*/ 1 h 72"/>
                <a:gd name="T18" fmla="*/ 0 w 288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72"/>
                <a:gd name="T32" fmla="*/ 288 w 288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Freeform 202"/>
            <p:cNvSpPr>
              <a:spLocks/>
            </p:cNvSpPr>
            <p:nvPr/>
          </p:nvSpPr>
          <p:spPr bwMode="auto">
            <a:xfrm>
              <a:off x="10596" y="13305"/>
              <a:ext cx="83" cy="7"/>
            </a:xfrm>
            <a:custGeom>
              <a:avLst/>
              <a:gdLst>
                <a:gd name="T0" fmla="*/ 0 w 175"/>
                <a:gd name="T1" fmla="*/ 0 h 15"/>
                <a:gd name="T2" fmla="*/ 0 w 175"/>
                <a:gd name="T3" fmla="*/ 0 h 15"/>
                <a:gd name="T4" fmla="*/ 0 w 175"/>
                <a:gd name="T5" fmla="*/ 0 h 15"/>
                <a:gd name="T6" fmla="*/ 0 w 175"/>
                <a:gd name="T7" fmla="*/ 0 h 15"/>
                <a:gd name="T8" fmla="*/ 0 w 175"/>
                <a:gd name="T9" fmla="*/ 0 h 15"/>
                <a:gd name="T10" fmla="*/ 0 w 175"/>
                <a:gd name="T11" fmla="*/ 0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15"/>
                <a:gd name="T23" fmla="*/ 175 w 17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Freeform 203"/>
            <p:cNvSpPr>
              <a:spLocks/>
            </p:cNvSpPr>
            <p:nvPr/>
          </p:nvSpPr>
          <p:spPr bwMode="auto">
            <a:xfrm>
              <a:off x="1731" y="1141"/>
              <a:ext cx="2290" cy="2422"/>
            </a:xfrm>
            <a:custGeom>
              <a:avLst/>
              <a:gdLst>
                <a:gd name="T0" fmla="*/ 0 w 4856"/>
                <a:gd name="T1" fmla="*/ 1 h 4355"/>
                <a:gd name="T2" fmla="*/ 0 w 4856"/>
                <a:gd name="T3" fmla="*/ 0 h 4355"/>
                <a:gd name="T4" fmla="*/ 0 w 4856"/>
                <a:gd name="T5" fmla="*/ 1 h 4355"/>
                <a:gd name="T6" fmla="*/ 0 w 4856"/>
                <a:gd name="T7" fmla="*/ 1 h 4355"/>
                <a:gd name="T8" fmla="*/ 0 w 4856"/>
                <a:gd name="T9" fmla="*/ 1 h 4355"/>
                <a:gd name="T10" fmla="*/ 0 w 4856"/>
                <a:gd name="T11" fmla="*/ 1 h 4355"/>
                <a:gd name="T12" fmla="*/ 0 w 4856"/>
                <a:gd name="T13" fmla="*/ 1 h 4355"/>
                <a:gd name="T14" fmla="*/ 0 w 4856"/>
                <a:gd name="T15" fmla="*/ 1 h 4355"/>
                <a:gd name="T16" fmla="*/ 0 w 4856"/>
                <a:gd name="T17" fmla="*/ 1 h 4355"/>
                <a:gd name="T18" fmla="*/ 0 w 4856"/>
                <a:gd name="T19" fmla="*/ 1 h 4355"/>
                <a:gd name="T20" fmla="*/ 0 w 4856"/>
                <a:gd name="T21" fmla="*/ 1 h 4355"/>
                <a:gd name="T22" fmla="*/ 0 w 4856"/>
                <a:gd name="T23" fmla="*/ 1 h 4355"/>
                <a:gd name="T24" fmla="*/ 0 w 4856"/>
                <a:gd name="T25" fmla="*/ 1 h 4355"/>
                <a:gd name="T26" fmla="*/ 0 w 4856"/>
                <a:gd name="T27" fmla="*/ 1 h 4355"/>
                <a:gd name="T28" fmla="*/ 0 w 4856"/>
                <a:gd name="T29" fmla="*/ 1 h 4355"/>
                <a:gd name="T30" fmla="*/ 0 w 4856"/>
                <a:gd name="T31" fmla="*/ 1 h 4355"/>
                <a:gd name="T32" fmla="*/ 0 w 4856"/>
                <a:gd name="T33" fmla="*/ 1 h 4355"/>
                <a:gd name="T34" fmla="*/ 0 w 4856"/>
                <a:gd name="T35" fmla="*/ 1 h 4355"/>
                <a:gd name="T36" fmla="*/ 0 w 4856"/>
                <a:gd name="T37" fmla="*/ 1 h 4355"/>
                <a:gd name="T38" fmla="*/ 0 w 4856"/>
                <a:gd name="T39" fmla="*/ 1 h 4355"/>
                <a:gd name="T40" fmla="*/ 0 w 4856"/>
                <a:gd name="T41" fmla="*/ 1 h 4355"/>
                <a:gd name="T42" fmla="*/ 0 w 4856"/>
                <a:gd name="T43" fmla="*/ 1 h 4355"/>
                <a:gd name="T44" fmla="*/ 0 w 4856"/>
                <a:gd name="T45" fmla="*/ 1 h 4355"/>
                <a:gd name="T46" fmla="*/ 0 w 4856"/>
                <a:gd name="T47" fmla="*/ 1 h 4355"/>
                <a:gd name="T48" fmla="*/ 0 w 4856"/>
                <a:gd name="T49" fmla="*/ 1 h 4355"/>
                <a:gd name="T50" fmla="*/ 0 w 4856"/>
                <a:gd name="T51" fmla="*/ 1 h 4355"/>
                <a:gd name="T52" fmla="*/ 0 w 4856"/>
                <a:gd name="T53" fmla="*/ 1 h 4355"/>
                <a:gd name="T54" fmla="*/ 0 w 4856"/>
                <a:gd name="T55" fmla="*/ 1 h 4355"/>
                <a:gd name="T56" fmla="*/ 0 w 4856"/>
                <a:gd name="T57" fmla="*/ 1 h 4355"/>
                <a:gd name="T58" fmla="*/ 0 w 4856"/>
                <a:gd name="T59" fmla="*/ 1 h 4355"/>
                <a:gd name="T60" fmla="*/ 0 w 4856"/>
                <a:gd name="T61" fmla="*/ 1 h 4355"/>
                <a:gd name="T62" fmla="*/ 0 w 4856"/>
                <a:gd name="T63" fmla="*/ 1 h 4355"/>
                <a:gd name="T64" fmla="*/ 0 w 4856"/>
                <a:gd name="T65" fmla="*/ 1 h 4355"/>
                <a:gd name="T66" fmla="*/ 0 w 4856"/>
                <a:gd name="T67" fmla="*/ 1 h 4355"/>
                <a:gd name="T68" fmla="*/ 0 w 4856"/>
                <a:gd name="T69" fmla="*/ 1 h 4355"/>
                <a:gd name="T70" fmla="*/ 0 w 4856"/>
                <a:gd name="T71" fmla="*/ 1 h 4355"/>
                <a:gd name="T72" fmla="*/ 0 w 4856"/>
                <a:gd name="T73" fmla="*/ 1 h 4355"/>
                <a:gd name="T74" fmla="*/ 0 w 4856"/>
                <a:gd name="T75" fmla="*/ 1 h 4355"/>
                <a:gd name="T76" fmla="*/ 0 w 4856"/>
                <a:gd name="T77" fmla="*/ 1 h 4355"/>
                <a:gd name="T78" fmla="*/ 0 w 4856"/>
                <a:gd name="T79" fmla="*/ 1 h 4355"/>
                <a:gd name="T80" fmla="*/ 0 w 4856"/>
                <a:gd name="T81" fmla="*/ 1 h 4355"/>
                <a:gd name="T82" fmla="*/ 0 w 4856"/>
                <a:gd name="T83" fmla="*/ 1 h 4355"/>
                <a:gd name="T84" fmla="*/ 0 w 4856"/>
                <a:gd name="T85" fmla="*/ 1 h 4355"/>
                <a:gd name="T86" fmla="*/ 0 w 4856"/>
                <a:gd name="T87" fmla="*/ 1 h 4355"/>
                <a:gd name="T88" fmla="*/ 0 w 4856"/>
                <a:gd name="T89" fmla="*/ 1 h 4355"/>
                <a:gd name="T90" fmla="*/ 0 w 4856"/>
                <a:gd name="T91" fmla="*/ 1 h 4355"/>
                <a:gd name="T92" fmla="*/ 0 w 4856"/>
                <a:gd name="T93" fmla="*/ 1 h 4355"/>
                <a:gd name="T94" fmla="*/ 0 w 4856"/>
                <a:gd name="T95" fmla="*/ 1 h 4355"/>
                <a:gd name="T96" fmla="*/ 0 w 4856"/>
                <a:gd name="T97" fmla="*/ 1 h 4355"/>
                <a:gd name="T98" fmla="*/ 0 w 4856"/>
                <a:gd name="T99" fmla="*/ 1 h 4355"/>
                <a:gd name="T100" fmla="*/ 0 w 4856"/>
                <a:gd name="T101" fmla="*/ 1 h 4355"/>
                <a:gd name="T102" fmla="*/ 0 w 4856"/>
                <a:gd name="T103" fmla="*/ 1 h 4355"/>
                <a:gd name="T104" fmla="*/ 0 w 4856"/>
                <a:gd name="T105" fmla="*/ 1 h 4355"/>
                <a:gd name="T106" fmla="*/ 0 w 4856"/>
                <a:gd name="T107" fmla="*/ 1 h 4355"/>
                <a:gd name="T108" fmla="*/ 0 w 4856"/>
                <a:gd name="T109" fmla="*/ 1 h 4355"/>
                <a:gd name="T110" fmla="*/ 0 w 4856"/>
                <a:gd name="T111" fmla="*/ 1 h 4355"/>
                <a:gd name="T112" fmla="*/ 0 w 4856"/>
                <a:gd name="T113" fmla="*/ 0 h 43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56"/>
                <a:gd name="T172" fmla="*/ 0 h 4355"/>
                <a:gd name="T173" fmla="*/ 4856 w 4856"/>
                <a:gd name="T174" fmla="*/ 4355 h 43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56" h="4355">
                  <a:moveTo>
                    <a:pt x="763" y="87"/>
                  </a:moveTo>
                  <a:lnTo>
                    <a:pt x="3785" y="87"/>
                  </a:lnTo>
                  <a:lnTo>
                    <a:pt x="3842" y="87"/>
                  </a:lnTo>
                  <a:lnTo>
                    <a:pt x="3872" y="87"/>
                  </a:lnTo>
                  <a:lnTo>
                    <a:pt x="3890" y="70"/>
                  </a:lnTo>
                  <a:lnTo>
                    <a:pt x="3920" y="44"/>
                  </a:lnTo>
                  <a:lnTo>
                    <a:pt x="3948" y="44"/>
                  </a:lnTo>
                  <a:lnTo>
                    <a:pt x="3977" y="44"/>
                  </a:lnTo>
                  <a:lnTo>
                    <a:pt x="4007" y="17"/>
                  </a:lnTo>
                  <a:lnTo>
                    <a:pt x="4025" y="0"/>
                  </a:lnTo>
                  <a:lnTo>
                    <a:pt x="4045" y="0"/>
                  </a:lnTo>
                  <a:lnTo>
                    <a:pt x="4073" y="44"/>
                  </a:lnTo>
                  <a:lnTo>
                    <a:pt x="4112" y="79"/>
                  </a:lnTo>
                  <a:lnTo>
                    <a:pt x="4160" y="97"/>
                  </a:lnTo>
                  <a:lnTo>
                    <a:pt x="4210" y="105"/>
                  </a:lnTo>
                  <a:lnTo>
                    <a:pt x="4297" y="87"/>
                  </a:lnTo>
                  <a:lnTo>
                    <a:pt x="4372" y="70"/>
                  </a:lnTo>
                  <a:lnTo>
                    <a:pt x="4422" y="70"/>
                  </a:lnTo>
                  <a:lnTo>
                    <a:pt x="4470" y="70"/>
                  </a:lnTo>
                  <a:lnTo>
                    <a:pt x="4528" y="105"/>
                  </a:lnTo>
                  <a:lnTo>
                    <a:pt x="4557" y="122"/>
                  </a:lnTo>
                  <a:lnTo>
                    <a:pt x="4585" y="149"/>
                  </a:lnTo>
                  <a:lnTo>
                    <a:pt x="4596" y="122"/>
                  </a:lnTo>
                  <a:lnTo>
                    <a:pt x="4614" y="105"/>
                  </a:lnTo>
                  <a:lnTo>
                    <a:pt x="4653" y="105"/>
                  </a:lnTo>
                  <a:lnTo>
                    <a:pt x="4672" y="87"/>
                  </a:lnTo>
                  <a:lnTo>
                    <a:pt x="4701" y="70"/>
                  </a:lnTo>
                  <a:lnTo>
                    <a:pt x="4710" y="70"/>
                  </a:lnTo>
                  <a:lnTo>
                    <a:pt x="4740" y="70"/>
                  </a:lnTo>
                  <a:lnTo>
                    <a:pt x="4770" y="87"/>
                  </a:lnTo>
                  <a:lnTo>
                    <a:pt x="4788" y="122"/>
                  </a:lnTo>
                  <a:lnTo>
                    <a:pt x="4818" y="122"/>
                  </a:lnTo>
                  <a:lnTo>
                    <a:pt x="4836" y="122"/>
                  </a:lnTo>
                  <a:lnTo>
                    <a:pt x="4847" y="131"/>
                  </a:lnTo>
                  <a:lnTo>
                    <a:pt x="4856" y="376"/>
                  </a:lnTo>
                  <a:lnTo>
                    <a:pt x="4808" y="376"/>
                  </a:lnTo>
                  <a:lnTo>
                    <a:pt x="4788" y="384"/>
                  </a:lnTo>
                  <a:lnTo>
                    <a:pt x="4788" y="401"/>
                  </a:lnTo>
                  <a:lnTo>
                    <a:pt x="4770" y="411"/>
                  </a:lnTo>
                  <a:lnTo>
                    <a:pt x="4749" y="419"/>
                  </a:lnTo>
                  <a:lnTo>
                    <a:pt x="4722" y="428"/>
                  </a:lnTo>
                  <a:lnTo>
                    <a:pt x="4692" y="419"/>
                  </a:lnTo>
                  <a:lnTo>
                    <a:pt x="4672" y="401"/>
                  </a:lnTo>
                  <a:lnTo>
                    <a:pt x="4653" y="376"/>
                  </a:lnTo>
                  <a:lnTo>
                    <a:pt x="4635" y="368"/>
                  </a:lnTo>
                  <a:lnTo>
                    <a:pt x="4605" y="358"/>
                  </a:lnTo>
                  <a:lnTo>
                    <a:pt x="4596" y="349"/>
                  </a:lnTo>
                  <a:lnTo>
                    <a:pt x="4576" y="376"/>
                  </a:lnTo>
                  <a:lnTo>
                    <a:pt x="4548" y="401"/>
                  </a:lnTo>
                  <a:lnTo>
                    <a:pt x="4528" y="428"/>
                  </a:lnTo>
                  <a:lnTo>
                    <a:pt x="4489" y="436"/>
                  </a:lnTo>
                  <a:lnTo>
                    <a:pt x="4441" y="436"/>
                  </a:lnTo>
                  <a:lnTo>
                    <a:pt x="4384" y="436"/>
                  </a:lnTo>
                  <a:lnTo>
                    <a:pt x="4276" y="428"/>
                  </a:lnTo>
                  <a:lnTo>
                    <a:pt x="4228" y="428"/>
                  </a:lnTo>
                  <a:lnTo>
                    <a:pt x="4171" y="428"/>
                  </a:lnTo>
                  <a:lnTo>
                    <a:pt x="4123" y="436"/>
                  </a:lnTo>
                  <a:lnTo>
                    <a:pt x="4073" y="454"/>
                  </a:lnTo>
                  <a:lnTo>
                    <a:pt x="4045" y="506"/>
                  </a:lnTo>
                  <a:lnTo>
                    <a:pt x="4016" y="489"/>
                  </a:lnTo>
                  <a:lnTo>
                    <a:pt x="3986" y="454"/>
                  </a:lnTo>
                  <a:lnTo>
                    <a:pt x="3959" y="454"/>
                  </a:lnTo>
                  <a:lnTo>
                    <a:pt x="3920" y="446"/>
                  </a:lnTo>
                  <a:lnTo>
                    <a:pt x="3900" y="428"/>
                  </a:lnTo>
                  <a:lnTo>
                    <a:pt x="3148" y="419"/>
                  </a:lnTo>
                  <a:lnTo>
                    <a:pt x="3137" y="428"/>
                  </a:lnTo>
                  <a:lnTo>
                    <a:pt x="3244" y="489"/>
                  </a:lnTo>
                  <a:lnTo>
                    <a:pt x="3262" y="489"/>
                  </a:lnTo>
                  <a:lnTo>
                    <a:pt x="3273" y="498"/>
                  </a:lnTo>
                  <a:lnTo>
                    <a:pt x="3301" y="489"/>
                  </a:lnTo>
                  <a:lnTo>
                    <a:pt x="3331" y="481"/>
                  </a:lnTo>
                  <a:lnTo>
                    <a:pt x="3340" y="481"/>
                  </a:lnTo>
                  <a:lnTo>
                    <a:pt x="3349" y="489"/>
                  </a:lnTo>
                  <a:lnTo>
                    <a:pt x="3360" y="506"/>
                  </a:lnTo>
                  <a:lnTo>
                    <a:pt x="3379" y="515"/>
                  </a:lnTo>
                  <a:lnTo>
                    <a:pt x="3369" y="550"/>
                  </a:lnTo>
                  <a:lnTo>
                    <a:pt x="3360" y="560"/>
                  </a:lnTo>
                  <a:lnTo>
                    <a:pt x="3331" y="576"/>
                  </a:lnTo>
                  <a:lnTo>
                    <a:pt x="3301" y="568"/>
                  </a:lnTo>
                  <a:lnTo>
                    <a:pt x="3273" y="560"/>
                  </a:lnTo>
                  <a:lnTo>
                    <a:pt x="3175" y="603"/>
                  </a:lnTo>
                  <a:lnTo>
                    <a:pt x="3089" y="638"/>
                  </a:lnTo>
                  <a:lnTo>
                    <a:pt x="3061" y="681"/>
                  </a:lnTo>
                  <a:lnTo>
                    <a:pt x="2992" y="628"/>
                  </a:lnTo>
                  <a:lnTo>
                    <a:pt x="2944" y="611"/>
                  </a:lnTo>
                  <a:lnTo>
                    <a:pt x="2915" y="593"/>
                  </a:lnTo>
                  <a:lnTo>
                    <a:pt x="2896" y="568"/>
                  </a:lnTo>
                  <a:lnTo>
                    <a:pt x="2848" y="576"/>
                  </a:lnTo>
                  <a:lnTo>
                    <a:pt x="2819" y="576"/>
                  </a:lnTo>
                  <a:lnTo>
                    <a:pt x="2798" y="560"/>
                  </a:lnTo>
                  <a:lnTo>
                    <a:pt x="2789" y="603"/>
                  </a:lnTo>
                  <a:lnTo>
                    <a:pt x="2789" y="646"/>
                  </a:lnTo>
                  <a:lnTo>
                    <a:pt x="2549" y="646"/>
                  </a:lnTo>
                  <a:lnTo>
                    <a:pt x="2423" y="655"/>
                  </a:lnTo>
                  <a:lnTo>
                    <a:pt x="2307" y="663"/>
                  </a:lnTo>
                  <a:lnTo>
                    <a:pt x="2191" y="690"/>
                  </a:lnTo>
                  <a:lnTo>
                    <a:pt x="2085" y="725"/>
                  </a:lnTo>
                  <a:lnTo>
                    <a:pt x="1988" y="777"/>
                  </a:lnTo>
                  <a:lnTo>
                    <a:pt x="1939" y="812"/>
                  </a:lnTo>
                  <a:lnTo>
                    <a:pt x="1901" y="855"/>
                  </a:lnTo>
                  <a:lnTo>
                    <a:pt x="1843" y="925"/>
                  </a:lnTo>
                  <a:lnTo>
                    <a:pt x="1805" y="995"/>
                  </a:lnTo>
                  <a:lnTo>
                    <a:pt x="1775" y="1074"/>
                  </a:lnTo>
                  <a:lnTo>
                    <a:pt x="1757" y="1152"/>
                  </a:lnTo>
                  <a:lnTo>
                    <a:pt x="1814" y="1144"/>
                  </a:lnTo>
                  <a:lnTo>
                    <a:pt x="1843" y="1144"/>
                  </a:lnTo>
                  <a:lnTo>
                    <a:pt x="1853" y="1109"/>
                  </a:lnTo>
                  <a:lnTo>
                    <a:pt x="1853" y="1066"/>
                  </a:lnTo>
                  <a:lnTo>
                    <a:pt x="1843" y="995"/>
                  </a:lnTo>
                  <a:lnTo>
                    <a:pt x="1853" y="995"/>
                  </a:lnTo>
                  <a:lnTo>
                    <a:pt x="1873" y="995"/>
                  </a:lnTo>
                  <a:lnTo>
                    <a:pt x="1912" y="1047"/>
                  </a:lnTo>
                  <a:lnTo>
                    <a:pt x="1939" y="1074"/>
                  </a:lnTo>
                  <a:lnTo>
                    <a:pt x="1978" y="1091"/>
                  </a:lnTo>
                  <a:lnTo>
                    <a:pt x="2026" y="1074"/>
                  </a:lnTo>
                  <a:lnTo>
                    <a:pt x="2095" y="1074"/>
                  </a:lnTo>
                  <a:lnTo>
                    <a:pt x="2113" y="1082"/>
                  </a:lnTo>
                  <a:lnTo>
                    <a:pt x="2133" y="1101"/>
                  </a:lnTo>
                  <a:lnTo>
                    <a:pt x="2143" y="1144"/>
                  </a:lnTo>
                  <a:lnTo>
                    <a:pt x="2133" y="1169"/>
                  </a:lnTo>
                  <a:lnTo>
                    <a:pt x="2104" y="1196"/>
                  </a:lnTo>
                  <a:lnTo>
                    <a:pt x="2074" y="1204"/>
                  </a:lnTo>
                  <a:lnTo>
                    <a:pt x="2047" y="1196"/>
                  </a:lnTo>
                  <a:lnTo>
                    <a:pt x="2037" y="1222"/>
                  </a:lnTo>
                  <a:lnTo>
                    <a:pt x="2037" y="1247"/>
                  </a:lnTo>
                  <a:lnTo>
                    <a:pt x="2026" y="1309"/>
                  </a:lnTo>
                  <a:lnTo>
                    <a:pt x="2026" y="1353"/>
                  </a:lnTo>
                  <a:lnTo>
                    <a:pt x="1999" y="1396"/>
                  </a:lnTo>
                  <a:lnTo>
                    <a:pt x="1930" y="1466"/>
                  </a:lnTo>
                  <a:lnTo>
                    <a:pt x="1999" y="1501"/>
                  </a:lnTo>
                  <a:lnTo>
                    <a:pt x="2026" y="1518"/>
                  </a:lnTo>
                  <a:lnTo>
                    <a:pt x="2056" y="1528"/>
                  </a:lnTo>
                  <a:lnTo>
                    <a:pt x="2065" y="1536"/>
                  </a:lnTo>
                  <a:lnTo>
                    <a:pt x="2056" y="1545"/>
                  </a:lnTo>
                  <a:lnTo>
                    <a:pt x="1939" y="1615"/>
                  </a:lnTo>
                  <a:lnTo>
                    <a:pt x="1960" y="1650"/>
                  </a:lnTo>
                  <a:lnTo>
                    <a:pt x="1978" y="1702"/>
                  </a:lnTo>
                  <a:lnTo>
                    <a:pt x="1999" y="1745"/>
                  </a:lnTo>
                  <a:lnTo>
                    <a:pt x="2008" y="1798"/>
                  </a:lnTo>
                  <a:lnTo>
                    <a:pt x="2008" y="1807"/>
                  </a:lnTo>
                  <a:lnTo>
                    <a:pt x="1891" y="1780"/>
                  </a:lnTo>
                  <a:lnTo>
                    <a:pt x="1843" y="1763"/>
                  </a:lnTo>
                  <a:lnTo>
                    <a:pt x="1795" y="1737"/>
                  </a:lnTo>
                  <a:lnTo>
                    <a:pt x="1709" y="1869"/>
                  </a:lnTo>
                  <a:lnTo>
                    <a:pt x="1679" y="1850"/>
                  </a:lnTo>
                  <a:lnTo>
                    <a:pt x="1661" y="1815"/>
                  </a:lnTo>
                  <a:lnTo>
                    <a:pt x="1631" y="1763"/>
                  </a:lnTo>
                  <a:lnTo>
                    <a:pt x="1574" y="1798"/>
                  </a:lnTo>
                  <a:lnTo>
                    <a:pt x="1505" y="1815"/>
                  </a:lnTo>
                  <a:lnTo>
                    <a:pt x="1439" y="1824"/>
                  </a:lnTo>
                  <a:lnTo>
                    <a:pt x="1371" y="1824"/>
                  </a:lnTo>
                  <a:lnTo>
                    <a:pt x="1371" y="1877"/>
                  </a:lnTo>
                  <a:lnTo>
                    <a:pt x="1350" y="1902"/>
                  </a:lnTo>
                  <a:lnTo>
                    <a:pt x="1332" y="1920"/>
                  </a:lnTo>
                  <a:lnTo>
                    <a:pt x="1274" y="1929"/>
                  </a:lnTo>
                  <a:lnTo>
                    <a:pt x="1254" y="1920"/>
                  </a:lnTo>
                  <a:lnTo>
                    <a:pt x="1226" y="1912"/>
                  </a:lnTo>
                  <a:lnTo>
                    <a:pt x="1197" y="1877"/>
                  </a:lnTo>
                  <a:lnTo>
                    <a:pt x="1197" y="1859"/>
                  </a:lnTo>
                  <a:lnTo>
                    <a:pt x="1197" y="1834"/>
                  </a:lnTo>
                  <a:lnTo>
                    <a:pt x="1206" y="1815"/>
                  </a:lnTo>
                  <a:lnTo>
                    <a:pt x="1226" y="1798"/>
                  </a:lnTo>
                  <a:lnTo>
                    <a:pt x="1236" y="1772"/>
                  </a:lnTo>
                  <a:lnTo>
                    <a:pt x="1236" y="1755"/>
                  </a:lnTo>
                  <a:lnTo>
                    <a:pt x="1188" y="1710"/>
                  </a:lnTo>
                  <a:lnTo>
                    <a:pt x="1138" y="1658"/>
                  </a:lnTo>
                  <a:lnTo>
                    <a:pt x="1149" y="1650"/>
                  </a:lnTo>
                  <a:lnTo>
                    <a:pt x="1167" y="1658"/>
                  </a:lnTo>
                  <a:lnTo>
                    <a:pt x="1188" y="1658"/>
                  </a:lnTo>
                  <a:lnTo>
                    <a:pt x="1215" y="1658"/>
                  </a:lnTo>
                  <a:lnTo>
                    <a:pt x="1284" y="1658"/>
                  </a:lnTo>
                  <a:lnTo>
                    <a:pt x="1313" y="1588"/>
                  </a:lnTo>
                  <a:lnTo>
                    <a:pt x="1226" y="1598"/>
                  </a:lnTo>
                  <a:lnTo>
                    <a:pt x="1149" y="1615"/>
                  </a:lnTo>
                  <a:lnTo>
                    <a:pt x="1080" y="1658"/>
                  </a:lnTo>
                  <a:lnTo>
                    <a:pt x="1014" y="1693"/>
                  </a:lnTo>
                  <a:lnTo>
                    <a:pt x="946" y="1755"/>
                  </a:lnTo>
                  <a:lnTo>
                    <a:pt x="888" y="1807"/>
                  </a:lnTo>
                  <a:lnTo>
                    <a:pt x="850" y="1877"/>
                  </a:lnTo>
                  <a:lnTo>
                    <a:pt x="820" y="1937"/>
                  </a:lnTo>
                  <a:lnTo>
                    <a:pt x="781" y="2077"/>
                  </a:lnTo>
                  <a:lnTo>
                    <a:pt x="772" y="2218"/>
                  </a:lnTo>
                  <a:lnTo>
                    <a:pt x="772" y="2513"/>
                  </a:lnTo>
                  <a:lnTo>
                    <a:pt x="752" y="2523"/>
                  </a:lnTo>
                  <a:lnTo>
                    <a:pt x="733" y="2523"/>
                  </a:lnTo>
                  <a:lnTo>
                    <a:pt x="704" y="2523"/>
                  </a:lnTo>
                  <a:lnTo>
                    <a:pt x="694" y="2531"/>
                  </a:lnTo>
                  <a:lnTo>
                    <a:pt x="694" y="2548"/>
                  </a:lnTo>
                  <a:lnTo>
                    <a:pt x="704" y="2575"/>
                  </a:lnTo>
                  <a:lnTo>
                    <a:pt x="694" y="2618"/>
                  </a:lnTo>
                  <a:lnTo>
                    <a:pt x="742" y="2688"/>
                  </a:lnTo>
                  <a:lnTo>
                    <a:pt x="772" y="2723"/>
                  </a:lnTo>
                  <a:lnTo>
                    <a:pt x="811" y="2748"/>
                  </a:lnTo>
                  <a:lnTo>
                    <a:pt x="811" y="2759"/>
                  </a:lnTo>
                  <a:lnTo>
                    <a:pt x="790" y="2767"/>
                  </a:lnTo>
                  <a:lnTo>
                    <a:pt x="752" y="2784"/>
                  </a:lnTo>
                  <a:lnTo>
                    <a:pt x="724" y="2862"/>
                  </a:lnTo>
                  <a:lnTo>
                    <a:pt x="685" y="2932"/>
                  </a:lnTo>
                  <a:lnTo>
                    <a:pt x="694" y="2959"/>
                  </a:lnTo>
                  <a:lnTo>
                    <a:pt x="694" y="2986"/>
                  </a:lnTo>
                  <a:lnTo>
                    <a:pt x="676" y="3002"/>
                  </a:lnTo>
                  <a:lnTo>
                    <a:pt x="646" y="3011"/>
                  </a:lnTo>
                  <a:lnTo>
                    <a:pt x="617" y="3011"/>
                  </a:lnTo>
                  <a:lnTo>
                    <a:pt x="598" y="2986"/>
                  </a:lnTo>
                  <a:lnTo>
                    <a:pt x="608" y="2932"/>
                  </a:lnTo>
                  <a:lnTo>
                    <a:pt x="578" y="2897"/>
                  </a:lnTo>
                  <a:lnTo>
                    <a:pt x="550" y="2862"/>
                  </a:lnTo>
                  <a:lnTo>
                    <a:pt x="512" y="2784"/>
                  </a:lnTo>
                  <a:lnTo>
                    <a:pt x="502" y="2784"/>
                  </a:lnTo>
                  <a:lnTo>
                    <a:pt x="502" y="3116"/>
                  </a:lnTo>
                  <a:lnTo>
                    <a:pt x="502" y="3438"/>
                  </a:lnTo>
                  <a:lnTo>
                    <a:pt x="539" y="3473"/>
                  </a:lnTo>
                  <a:lnTo>
                    <a:pt x="550" y="3500"/>
                  </a:lnTo>
                  <a:lnTo>
                    <a:pt x="539" y="3527"/>
                  </a:lnTo>
                  <a:lnTo>
                    <a:pt x="589" y="3578"/>
                  </a:lnTo>
                  <a:lnTo>
                    <a:pt x="560" y="3578"/>
                  </a:lnTo>
                  <a:lnTo>
                    <a:pt x="539" y="3595"/>
                  </a:lnTo>
                  <a:lnTo>
                    <a:pt x="491" y="3630"/>
                  </a:lnTo>
                  <a:lnTo>
                    <a:pt x="482" y="3683"/>
                  </a:lnTo>
                  <a:lnTo>
                    <a:pt x="482" y="3744"/>
                  </a:lnTo>
                  <a:lnTo>
                    <a:pt x="502" y="3857"/>
                  </a:lnTo>
                  <a:lnTo>
                    <a:pt x="502" y="3919"/>
                  </a:lnTo>
                  <a:lnTo>
                    <a:pt x="502" y="3971"/>
                  </a:lnTo>
                  <a:lnTo>
                    <a:pt x="491" y="4024"/>
                  </a:lnTo>
                  <a:lnTo>
                    <a:pt x="473" y="4049"/>
                  </a:lnTo>
                  <a:lnTo>
                    <a:pt x="434" y="4067"/>
                  </a:lnTo>
                  <a:lnTo>
                    <a:pt x="395" y="4093"/>
                  </a:lnTo>
                  <a:lnTo>
                    <a:pt x="434" y="4111"/>
                  </a:lnTo>
                  <a:lnTo>
                    <a:pt x="434" y="4146"/>
                  </a:lnTo>
                  <a:lnTo>
                    <a:pt x="473" y="4171"/>
                  </a:lnTo>
                  <a:lnTo>
                    <a:pt x="491" y="4216"/>
                  </a:lnTo>
                  <a:lnTo>
                    <a:pt x="491" y="4233"/>
                  </a:lnTo>
                  <a:lnTo>
                    <a:pt x="491" y="4249"/>
                  </a:lnTo>
                  <a:lnTo>
                    <a:pt x="473" y="4276"/>
                  </a:lnTo>
                  <a:lnTo>
                    <a:pt x="452" y="4295"/>
                  </a:lnTo>
                  <a:lnTo>
                    <a:pt x="443" y="4311"/>
                  </a:lnTo>
                  <a:lnTo>
                    <a:pt x="443" y="4355"/>
                  </a:lnTo>
                  <a:lnTo>
                    <a:pt x="434" y="4355"/>
                  </a:lnTo>
                  <a:lnTo>
                    <a:pt x="164" y="4355"/>
                  </a:lnTo>
                  <a:lnTo>
                    <a:pt x="164" y="4295"/>
                  </a:lnTo>
                  <a:lnTo>
                    <a:pt x="114" y="4268"/>
                  </a:lnTo>
                  <a:lnTo>
                    <a:pt x="105" y="4249"/>
                  </a:lnTo>
                  <a:lnTo>
                    <a:pt x="96" y="4216"/>
                  </a:lnTo>
                  <a:lnTo>
                    <a:pt x="105" y="4206"/>
                  </a:lnTo>
                  <a:lnTo>
                    <a:pt x="114" y="4189"/>
                  </a:lnTo>
                  <a:lnTo>
                    <a:pt x="153" y="4163"/>
                  </a:lnTo>
                  <a:lnTo>
                    <a:pt x="153" y="4119"/>
                  </a:lnTo>
                  <a:lnTo>
                    <a:pt x="164" y="4111"/>
                  </a:lnTo>
                  <a:lnTo>
                    <a:pt x="173" y="4093"/>
                  </a:lnTo>
                  <a:lnTo>
                    <a:pt x="135" y="4067"/>
                  </a:lnTo>
                  <a:lnTo>
                    <a:pt x="96" y="4032"/>
                  </a:lnTo>
                  <a:lnTo>
                    <a:pt x="77" y="3989"/>
                  </a:lnTo>
                  <a:lnTo>
                    <a:pt x="77" y="3927"/>
                  </a:lnTo>
                  <a:lnTo>
                    <a:pt x="105" y="3744"/>
                  </a:lnTo>
                  <a:lnTo>
                    <a:pt x="105" y="3700"/>
                  </a:lnTo>
                  <a:lnTo>
                    <a:pt x="96" y="3657"/>
                  </a:lnTo>
                  <a:lnTo>
                    <a:pt x="66" y="3613"/>
                  </a:lnTo>
                  <a:lnTo>
                    <a:pt x="18" y="3587"/>
                  </a:lnTo>
                  <a:lnTo>
                    <a:pt x="9" y="3578"/>
                  </a:lnTo>
                  <a:lnTo>
                    <a:pt x="9" y="3570"/>
                  </a:lnTo>
                  <a:lnTo>
                    <a:pt x="18" y="3562"/>
                  </a:lnTo>
                  <a:lnTo>
                    <a:pt x="39" y="3543"/>
                  </a:lnTo>
                  <a:lnTo>
                    <a:pt x="66" y="3527"/>
                  </a:lnTo>
                  <a:lnTo>
                    <a:pt x="66" y="3481"/>
                  </a:lnTo>
                  <a:lnTo>
                    <a:pt x="96" y="3430"/>
                  </a:lnTo>
                  <a:lnTo>
                    <a:pt x="96" y="1877"/>
                  </a:lnTo>
                  <a:lnTo>
                    <a:pt x="96" y="717"/>
                  </a:lnTo>
                  <a:lnTo>
                    <a:pt x="48" y="655"/>
                  </a:lnTo>
                  <a:lnTo>
                    <a:pt x="9" y="585"/>
                  </a:lnTo>
                  <a:lnTo>
                    <a:pt x="0" y="515"/>
                  </a:lnTo>
                  <a:lnTo>
                    <a:pt x="0" y="428"/>
                  </a:lnTo>
                  <a:lnTo>
                    <a:pt x="18" y="384"/>
                  </a:lnTo>
                  <a:lnTo>
                    <a:pt x="28" y="358"/>
                  </a:lnTo>
                  <a:lnTo>
                    <a:pt x="39" y="341"/>
                  </a:lnTo>
                  <a:lnTo>
                    <a:pt x="18" y="271"/>
                  </a:lnTo>
                  <a:lnTo>
                    <a:pt x="9" y="192"/>
                  </a:lnTo>
                  <a:lnTo>
                    <a:pt x="9" y="122"/>
                  </a:lnTo>
                  <a:lnTo>
                    <a:pt x="18" y="44"/>
                  </a:lnTo>
                  <a:lnTo>
                    <a:pt x="77" y="27"/>
                  </a:lnTo>
                  <a:lnTo>
                    <a:pt x="144" y="27"/>
                  </a:lnTo>
                  <a:lnTo>
                    <a:pt x="279" y="27"/>
                  </a:lnTo>
                  <a:lnTo>
                    <a:pt x="366" y="44"/>
                  </a:lnTo>
                  <a:lnTo>
                    <a:pt x="404" y="27"/>
                  </a:lnTo>
                  <a:lnTo>
                    <a:pt x="463" y="9"/>
                  </a:lnTo>
                  <a:lnTo>
                    <a:pt x="512" y="0"/>
                  </a:lnTo>
                  <a:lnTo>
                    <a:pt x="569" y="0"/>
                  </a:lnTo>
                  <a:lnTo>
                    <a:pt x="626" y="17"/>
                  </a:lnTo>
                  <a:lnTo>
                    <a:pt x="676" y="27"/>
                  </a:lnTo>
                  <a:lnTo>
                    <a:pt x="763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Freeform 204"/>
            <p:cNvSpPr>
              <a:spLocks/>
            </p:cNvSpPr>
            <p:nvPr/>
          </p:nvSpPr>
          <p:spPr bwMode="auto">
            <a:xfrm>
              <a:off x="1731" y="1141"/>
              <a:ext cx="2290" cy="2422"/>
            </a:xfrm>
            <a:custGeom>
              <a:avLst/>
              <a:gdLst>
                <a:gd name="T0" fmla="*/ 0 w 4856"/>
                <a:gd name="T1" fmla="*/ 1 h 4355"/>
                <a:gd name="T2" fmla="*/ 0 w 4856"/>
                <a:gd name="T3" fmla="*/ 0 h 4355"/>
                <a:gd name="T4" fmla="*/ 0 w 4856"/>
                <a:gd name="T5" fmla="*/ 1 h 4355"/>
                <a:gd name="T6" fmla="*/ 0 w 4856"/>
                <a:gd name="T7" fmla="*/ 1 h 4355"/>
                <a:gd name="T8" fmla="*/ 0 w 4856"/>
                <a:gd name="T9" fmla="*/ 1 h 4355"/>
                <a:gd name="T10" fmla="*/ 0 w 4856"/>
                <a:gd name="T11" fmla="*/ 1 h 4355"/>
                <a:gd name="T12" fmla="*/ 0 w 4856"/>
                <a:gd name="T13" fmla="*/ 1 h 4355"/>
                <a:gd name="T14" fmla="*/ 0 w 4856"/>
                <a:gd name="T15" fmla="*/ 1 h 4355"/>
                <a:gd name="T16" fmla="*/ 0 w 4856"/>
                <a:gd name="T17" fmla="*/ 1 h 4355"/>
                <a:gd name="T18" fmla="*/ 0 w 4856"/>
                <a:gd name="T19" fmla="*/ 1 h 4355"/>
                <a:gd name="T20" fmla="*/ 0 w 4856"/>
                <a:gd name="T21" fmla="*/ 1 h 4355"/>
                <a:gd name="T22" fmla="*/ 0 w 4856"/>
                <a:gd name="T23" fmla="*/ 1 h 4355"/>
                <a:gd name="T24" fmla="*/ 0 w 4856"/>
                <a:gd name="T25" fmla="*/ 1 h 4355"/>
                <a:gd name="T26" fmla="*/ 0 w 4856"/>
                <a:gd name="T27" fmla="*/ 1 h 4355"/>
                <a:gd name="T28" fmla="*/ 0 w 4856"/>
                <a:gd name="T29" fmla="*/ 1 h 4355"/>
                <a:gd name="T30" fmla="*/ 0 w 4856"/>
                <a:gd name="T31" fmla="*/ 1 h 4355"/>
                <a:gd name="T32" fmla="*/ 0 w 4856"/>
                <a:gd name="T33" fmla="*/ 1 h 4355"/>
                <a:gd name="T34" fmla="*/ 0 w 4856"/>
                <a:gd name="T35" fmla="*/ 1 h 4355"/>
                <a:gd name="T36" fmla="*/ 0 w 4856"/>
                <a:gd name="T37" fmla="*/ 1 h 4355"/>
                <a:gd name="T38" fmla="*/ 0 w 4856"/>
                <a:gd name="T39" fmla="*/ 1 h 4355"/>
                <a:gd name="T40" fmla="*/ 0 w 4856"/>
                <a:gd name="T41" fmla="*/ 1 h 4355"/>
                <a:gd name="T42" fmla="*/ 0 w 4856"/>
                <a:gd name="T43" fmla="*/ 1 h 4355"/>
                <a:gd name="T44" fmla="*/ 0 w 4856"/>
                <a:gd name="T45" fmla="*/ 1 h 4355"/>
                <a:gd name="T46" fmla="*/ 0 w 4856"/>
                <a:gd name="T47" fmla="*/ 1 h 4355"/>
                <a:gd name="T48" fmla="*/ 0 w 4856"/>
                <a:gd name="T49" fmla="*/ 1 h 4355"/>
                <a:gd name="T50" fmla="*/ 0 w 4856"/>
                <a:gd name="T51" fmla="*/ 1 h 4355"/>
                <a:gd name="T52" fmla="*/ 0 w 4856"/>
                <a:gd name="T53" fmla="*/ 1 h 4355"/>
                <a:gd name="T54" fmla="*/ 0 w 4856"/>
                <a:gd name="T55" fmla="*/ 1 h 4355"/>
                <a:gd name="T56" fmla="*/ 0 w 4856"/>
                <a:gd name="T57" fmla="*/ 1 h 4355"/>
                <a:gd name="T58" fmla="*/ 0 w 4856"/>
                <a:gd name="T59" fmla="*/ 1 h 4355"/>
                <a:gd name="T60" fmla="*/ 0 w 4856"/>
                <a:gd name="T61" fmla="*/ 1 h 4355"/>
                <a:gd name="T62" fmla="*/ 0 w 4856"/>
                <a:gd name="T63" fmla="*/ 1 h 4355"/>
                <a:gd name="T64" fmla="*/ 0 w 4856"/>
                <a:gd name="T65" fmla="*/ 1 h 4355"/>
                <a:gd name="T66" fmla="*/ 0 w 4856"/>
                <a:gd name="T67" fmla="*/ 1 h 4355"/>
                <a:gd name="T68" fmla="*/ 0 w 4856"/>
                <a:gd name="T69" fmla="*/ 1 h 4355"/>
                <a:gd name="T70" fmla="*/ 0 w 4856"/>
                <a:gd name="T71" fmla="*/ 1 h 4355"/>
                <a:gd name="T72" fmla="*/ 0 w 4856"/>
                <a:gd name="T73" fmla="*/ 1 h 4355"/>
                <a:gd name="T74" fmla="*/ 0 w 4856"/>
                <a:gd name="T75" fmla="*/ 1 h 4355"/>
                <a:gd name="T76" fmla="*/ 0 w 4856"/>
                <a:gd name="T77" fmla="*/ 1 h 4355"/>
                <a:gd name="T78" fmla="*/ 0 w 4856"/>
                <a:gd name="T79" fmla="*/ 1 h 4355"/>
                <a:gd name="T80" fmla="*/ 0 w 4856"/>
                <a:gd name="T81" fmla="*/ 1 h 4355"/>
                <a:gd name="T82" fmla="*/ 0 w 4856"/>
                <a:gd name="T83" fmla="*/ 1 h 4355"/>
                <a:gd name="T84" fmla="*/ 0 w 4856"/>
                <a:gd name="T85" fmla="*/ 1 h 4355"/>
                <a:gd name="T86" fmla="*/ 0 w 4856"/>
                <a:gd name="T87" fmla="*/ 1 h 4355"/>
                <a:gd name="T88" fmla="*/ 0 w 4856"/>
                <a:gd name="T89" fmla="*/ 1 h 4355"/>
                <a:gd name="T90" fmla="*/ 0 w 4856"/>
                <a:gd name="T91" fmla="*/ 1 h 4355"/>
                <a:gd name="T92" fmla="*/ 0 w 4856"/>
                <a:gd name="T93" fmla="*/ 1 h 4355"/>
                <a:gd name="T94" fmla="*/ 0 w 4856"/>
                <a:gd name="T95" fmla="*/ 1 h 4355"/>
                <a:gd name="T96" fmla="*/ 0 w 4856"/>
                <a:gd name="T97" fmla="*/ 1 h 4355"/>
                <a:gd name="T98" fmla="*/ 0 w 4856"/>
                <a:gd name="T99" fmla="*/ 1 h 4355"/>
                <a:gd name="T100" fmla="*/ 0 w 4856"/>
                <a:gd name="T101" fmla="*/ 1 h 4355"/>
                <a:gd name="T102" fmla="*/ 0 w 4856"/>
                <a:gd name="T103" fmla="*/ 1 h 4355"/>
                <a:gd name="T104" fmla="*/ 0 w 4856"/>
                <a:gd name="T105" fmla="*/ 1 h 4355"/>
                <a:gd name="T106" fmla="*/ 0 w 4856"/>
                <a:gd name="T107" fmla="*/ 1 h 4355"/>
                <a:gd name="T108" fmla="*/ 0 w 4856"/>
                <a:gd name="T109" fmla="*/ 1 h 4355"/>
                <a:gd name="T110" fmla="*/ 0 w 4856"/>
                <a:gd name="T111" fmla="*/ 1 h 4355"/>
                <a:gd name="T112" fmla="*/ 0 w 4856"/>
                <a:gd name="T113" fmla="*/ 0 h 43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56"/>
                <a:gd name="T172" fmla="*/ 0 h 4355"/>
                <a:gd name="T173" fmla="*/ 4856 w 4856"/>
                <a:gd name="T174" fmla="*/ 4355 h 43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56" h="4355">
                  <a:moveTo>
                    <a:pt x="763" y="87"/>
                  </a:moveTo>
                  <a:lnTo>
                    <a:pt x="3785" y="87"/>
                  </a:lnTo>
                  <a:lnTo>
                    <a:pt x="3842" y="87"/>
                  </a:lnTo>
                  <a:lnTo>
                    <a:pt x="3872" y="87"/>
                  </a:lnTo>
                  <a:lnTo>
                    <a:pt x="3890" y="70"/>
                  </a:lnTo>
                  <a:lnTo>
                    <a:pt x="3920" y="44"/>
                  </a:lnTo>
                  <a:lnTo>
                    <a:pt x="3948" y="44"/>
                  </a:lnTo>
                  <a:lnTo>
                    <a:pt x="3977" y="44"/>
                  </a:lnTo>
                  <a:lnTo>
                    <a:pt x="4007" y="17"/>
                  </a:lnTo>
                  <a:lnTo>
                    <a:pt x="4025" y="0"/>
                  </a:lnTo>
                  <a:lnTo>
                    <a:pt x="4045" y="0"/>
                  </a:lnTo>
                  <a:lnTo>
                    <a:pt x="4073" y="44"/>
                  </a:lnTo>
                  <a:lnTo>
                    <a:pt x="4112" y="79"/>
                  </a:lnTo>
                  <a:lnTo>
                    <a:pt x="4160" y="97"/>
                  </a:lnTo>
                  <a:lnTo>
                    <a:pt x="4210" y="105"/>
                  </a:lnTo>
                  <a:lnTo>
                    <a:pt x="4297" y="87"/>
                  </a:lnTo>
                  <a:lnTo>
                    <a:pt x="4372" y="70"/>
                  </a:lnTo>
                  <a:lnTo>
                    <a:pt x="4422" y="70"/>
                  </a:lnTo>
                  <a:lnTo>
                    <a:pt x="4470" y="70"/>
                  </a:lnTo>
                  <a:lnTo>
                    <a:pt x="4528" y="105"/>
                  </a:lnTo>
                  <a:lnTo>
                    <a:pt x="4557" y="122"/>
                  </a:lnTo>
                  <a:lnTo>
                    <a:pt x="4585" y="149"/>
                  </a:lnTo>
                  <a:lnTo>
                    <a:pt x="4596" y="122"/>
                  </a:lnTo>
                  <a:lnTo>
                    <a:pt x="4614" y="105"/>
                  </a:lnTo>
                  <a:lnTo>
                    <a:pt x="4653" y="105"/>
                  </a:lnTo>
                  <a:lnTo>
                    <a:pt x="4672" y="87"/>
                  </a:lnTo>
                  <a:lnTo>
                    <a:pt x="4701" y="70"/>
                  </a:lnTo>
                  <a:lnTo>
                    <a:pt x="4710" y="70"/>
                  </a:lnTo>
                  <a:lnTo>
                    <a:pt x="4740" y="70"/>
                  </a:lnTo>
                  <a:lnTo>
                    <a:pt x="4770" y="87"/>
                  </a:lnTo>
                  <a:lnTo>
                    <a:pt x="4788" y="122"/>
                  </a:lnTo>
                  <a:lnTo>
                    <a:pt x="4818" y="122"/>
                  </a:lnTo>
                  <a:lnTo>
                    <a:pt x="4836" y="122"/>
                  </a:lnTo>
                  <a:lnTo>
                    <a:pt x="4847" y="131"/>
                  </a:lnTo>
                  <a:lnTo>
                    <a:pt x="4856" y="376"/>
                  </a:lnTo>
                  <a:lnTo>
                    <a:pt x="4808" y="376"/>
                  </a:lnTo>
                  <a:lnTo>
                    <a:pt x="4788" y="384"/>
                  </a:lnTo>
                  <a:lnTo>
                    <a:pt x="4788" y="401"/>
                  </a:lnTo>
                  <a:lnTo>
                    <a:pt x="4770" y="411"/>
                  </a:lnTo>
                  <a:lnTo>
                    <a:pt x="4749" y="419"/>
                  </a:lnTo>
                  <a:lnTo>
                    <a:pt x="4722" y="428"/>
                  </a:lnTo>
                  <a:lnTo>
                    <a:pt x="4692" y="419"/>
                  </a:lnTo>
                  <a:lnTo>
                    <a:pt x="4672" y="401"/>
                  </a:lnTo>
                  <a:lnTo>
                    <a:pt x="4653" y="376"/>
                  </a:lnTo>
                  <a:lnTo>
                    <a:pt x="4635" y="368"/>
                  </a:lnTo>
                  <a:lnTo>
                    <a:pt x="4605" y="358"/>
                  </a:lnTo>
                  <a:lnTo>
                    <a:pt x="4596" y="349"/>
                  </a:lnTo>
                  <a:lnTo>
                    <a:pt x="4576" y="376"/>
                  </a:lnTo>
                  <a:lnTo>
                    <a:pt x="4548" y="401"/>
                  </a:lnTo>
                  <a:lnTo>
                    <a:pt x="4528" y="428"/>
                  </a:lnTo>
                  <a:lnTo>
                    <a:pt x="4489" y="436"/>
                  </a:lnTo>
                  <a:lnTo>
                    <a:pt x="4441" y="436"/>
                  </a:lnTo>
                  <a:lnTo>
                    <a:pt x="4384" y="436"/>
                  </a:lnTo>
                  <a:lnTo>
                    <a:pt x="4276" y="428"/>
                  </a:lnTo>
                  <a:lnTo>
                    <a:pt x="4228" y="428"/>
                  </a:lnTo>
                  <a:lnTo>
                    <a:pt x="4171" y="428"/>
                  </a:lnTo>
                  <a:lnTo>
                    <a:pt x="4123" y="436"/>
                  </a:lnTo>
                  <a:lnTo>
                    <a:pt x="4073" y="454"/>
                  </a:lnTo>
                  <a:lnTo>
                    <a:pt x="4045" y="506"/>
                  </a:lnTo>
                  <a:lnTo>
                    <a:pt x="4016" y="489"/>
                  </a:lnTo>
                  <a:lnTo>
                    <a:pt x="3986" y="454"/>
                  </a:lnTo>
                  <a:lnTo>
                    <a:pt x="3959" y="454"/>
                  </a:lnTo>
                  <a:lnTo>
                    <a:pt x="3920" y="446"/>
                  </a:lnTo>
                  <a:lnTo>
                    <a:pt x="3900" y="428"/>
                  </a:lnTo>
                  <a:lnTo>
                    <a:pt x="3148" y="419"/>
                  </a:lnTo>
                  <a:lnTo>
                    <a:pt x="3137" y="428"/>
                  </a:lnTo>
                  <a:lnTo>
                    <a:pt x="3244" y="489"/>
                  </a:lnTo>
                  <a:lnTo>
                    <a:pt x="3262" y="489"/>
                  </a:lnTo>
                  <a:lnTo>
                    <a:pt x="3273" y="498"/>
                  </a:lnTo>
                  <a:lnTo>
                    <a:pt x="3301" y="489"/>
                  </a:lnTo>
                  <a:lnTo>
                    <a:pt x="3331" y="481"/>
                  </a:lnTo>
                  <a:lnTo>
                    <a:pt x="3340" y="481"/>
                  </a:lnTo>
                  <a:lnTo>
                    <a:pt x="3349" y="489"/>
                  </a:lnTo>
                  <a:lnTo>
                    <a:pt x="3360" y="506"/>
                  </a:lnTo>
                  <a:lnTo>
                    <a:pt x="3379" y="515"/>
                  </a:lnTo>
                  <a:lnTo>
                    <a:pt x="3369" y="550"/>
                  </a:lnTo>
                  <a:lnTo>
                    <a:pt x="3360" y="560"/>
                  </a:lnTo>
                  <a:lnTo>
                    <a:pt x="3331" y="576"/>
                  </a:lnTo>
                  <a:lnTo>
                    <a:pt x="3301" y="568"/>
                  </a:lnTo>
                  <a:lnTo>
                    <a:pt x="3273" y="560"/>
                  </a:lnTo>
                  <a:lnTo>
                    <a:pt x="3175" y="603"/>
                  </a:lnTo>
                  <a:lnTo>
                    <a:pt x="3089" y="638"/>
                  </a:lnTo>
                  <a:lnTo>
                    <a:pt x="3061" y="681"/>
                  </a:lnTo>
                  <a:lnTo>
                    <a:pt x="2992" y="628"/>
                  </a:lnTo>
                  <a:lnTo>
                    <a:pt x="2944" y="611"/>
                  </a:lnTo>
                  <a:lnTo>
                    <a:pt x="2915" y="593"/>
                  </a:lnTo>
                  <a:lnTo>
                    <a:pt x="2896" y="568"/>
                  </a:lnTo>
                  <a:lnTo>
                    <a:pt x="2848" y="576"/>
                  </a:lnTo>
                  <a:lnTo>
                    <a:pt x="2819" y="576"/>
                  </a:lnTo>
                  <a:lnTo>
                    <a:pt x="2798" y="560"/>
                  </a:lnTo>
                  <a:lnTo>
                    <a:pt x="2789" y="603"/>
                  </a:lnTo>
                  <a:lnTo>
                    <a:pt x="2789" y="646"/>
                  </a:lnTo>
                  <a:lnTo>
                    <a:pt x="2549" y="646"/>
                  </a:lnTo>
                  <a:lnTo>
                    <a:pt x="2423" y="655"/>
                  </a:lnTo>
                  <a:lnTo>
                    <a:pt x="2307" y="663"/>
                  </a:lnTo>
                  <a:lnTo>
                    <a:pt x="2191" y="690"/>
                  </a:lnTo>
                  <a:lnTo>
                    <a:pt x="2085" y="725"/>
                  </a:lnTo>
                  <a:lnTo>
                    <a:pt x="1988" y="777"/>
                  </a:lnTo>
                  <a:lnTo>
                    <a:pt x="1939" y="812"/>
                  </a:lnTo>
                  <a:lnTo>
                    <a:pt x="1901" y="855"/>
                  </a:lnTo>
                  <a:lnTo>
                    <a:pt x="1843" y="925"/>
                  </a:lnTo>
                  <a:lnTo>
                    <a:pt x="1805" y="995"/>
                  </a:lnTo>
                  <a:lnTo>
                    <a:pt x="1775" y="1074"/>
                  </a:lnTo>
                  <a:lnTo>
                    <a:pt x="1757" y="1152"/>
                  </a:lnTo>
                  <a:lnTo>
                    <a:pt x="1814" y="1144"/>
                  </a:lnTo>
                  <a:lnTo>
                    <a:pt x="1843" y="1144"/>
                  </a:lnTo>
                  <a:lnTo>
                    <a:pt x="1853" y="1109"/>
                  </a:lnTo>
                  <a:lnTo>
                    <a:pt x="1853" y="1066"/>
                  </a:lnTo>
                  <a:lnTo>
                    <a:pt x="1843" y="995"/>
                  </a:lnTo>
                  <a:lnTo>
                    <a:pt x="1853" y="995"/>
                  </a:lnTo>
                  <a:lnTo>
                    <a:pt x="1873" y="995"/>
                  </a:lnTo>
                  <a:lnTo>
                    <a:pt x="1912" y="1047"/>
                  </a:lnTo>
                  <a:lnTo>
                    <a:pt x="1939" y="1074"/>
                  </a:lnTo>
                  <a:lnTo>
                    <a:pt x="1978" y="1091"/>
                  </a:lnTo>
                  <a:lnTo>
                    <a:pt x="2026" y="1074"/>
                  </a:lnTo>
                  <a:lnTo>
                    <a:pt x="2095" y="1074"/>
                  </a:lnTo>
                  <a:lnTo>
                    <a:pt x="2113" y="1082"/>
                  </a:lnTo>
                  <a:lnTo>
                    <a:pt x="2133" y="1101"/>
                  </a:lnTo>
                  <a:lnTo>
                    <a:pt x="2143" y="1144"/>
                  </a:lnTo>
                  <a:lnTo>
                    <a:pt x="2133" y="1169"/>
                  </a:lnTo>
                  <a:lnTo>
                    <a:pt x="2104" y="1196"/>
                  </a:lnTo>
                  <a:lnTo>
                    <a:pt x="2074" y="1204"/>
                  </a:lnTo>
                  <a:lnTo>
                    <a:pt x="2047" y="1196"/>
                  </a:lnTo>
                  <a:lnTo>
                    <a:pt x="2037" y="1222"/>
                  </a:lnTo>
                  <a:lnTo>
                    <a:pt x="2037" y="1247"/>
                  </a:lnTo>
                  <a:lnTo>
                    <a:pt x="2026" y="1309"/>
                  </a:lnTo>
                  <a:lnTo>
                    <a:pt x="2026" y="1353"/>
                  </a:lnTo>
                  <a:lnTo>
                    <a:pt x="1999" y="1396"/>
                  </a:lnTo>
                  <a:lnTo>
                    <a:pt x="1930" y="1466"/>
                  </a:lnTo>
                  <a:lnTo>
                    <a:pt x="1999" y="1501"/>
                  </a:lnTo>
                  <a:lnTo>
                    <a:pt x="2026" y="1518"/>
                  </a:lnTo>
                  <a:lnTo>
                    <a:pt x="2056" y="1528"/>
                  </a:lnTo>
                  <a:lnTo>
                    <a:pt x="2065" y="1536"/>
                  </a:lnTo>
                  <a:lnTo>
                    <a:pt x="2056" y="1545"/>
                  </a:lnTo>
                  <a:lnTo>
                    <a:pt x="1939" y="1615"/>
                  </a:lnTo>
                  <a:lnTo>
                    <a:pt x="1960" y="1650"/>
                  </a:lnTo>
                  <a:lnTo>
                    <a:pt x="1978" y="1702"/>
                  </a:lnTo>
                  <a:lnTo>
                    <a:pt x="1999" y="1745"/>
                  </a:lnTo>
                  <a:lnTo>
                    <a:pt x="2008" y="1798"/>
                  </a:lnTo>
                  <a:lnTo>
                    <a:pt x="2008" y="1807"/>
                  </a:lnTo>
                  <a:lnTo>
                    <a:pt x="1891" y="1780"/>
                  </a:lnTo>
                  <a:lnTo>
                    <a:pt x="1843" y="1763"/>
                  </a:lnTo>
                  <a:lnTo>
                    <a:pt x="1795" y="1737"/>
                  </a:lnTo>
                  <a:lnTo>
                    <a:pt x="1709" y="1869"/>
                  </a:lnTo>
                  <a:lnTo>
                    <a:pt x="1679" y="1850"/>
                  </a:lnTo>
                  <a:lnTo>
                    <a:pt x="1661" y="1815"/>
                  </a:lnTo>
                  <a:lnTo>
                    <a:pt x="1631" y="1763"/>
                  </a:lnTo>
                  <a:lnTo>
                    <a:pt x="1574" y="1798"/>
                  </a:lnTo>
                  <a:lnTo>
                    <a:pt x="1505" y="1815"/>
                  </a:lnTo>
                  <a:lnTo>
                    <a:pt x="1439" y="1824"/>
                  </a:lnTo>
                  <a:lnTo>
                    <a:pt x="1371" y="1824"/>
                  </a:lnTo>
                  <a:lnTo>
                    <a:pt x="1371" y="1877"/>
                  </a:lnTo>
                  <a:lnTo>
                    <a:pt x="1350" y="1902"/>
                  </a:lnTo>
                  <a:lnTo>
                    <a:pt x="1332" y="1920"/>
                  </a:lnTo>
                  <a:lnTo>
                    <a:pt x="1274" y="1929"/>
                  </a:lnTo>
                  <a:lnTo>
                    <a:pt x="1254" y="1920"/>
                  </a:lnTo>
                  <a:lnTo>
                    <a:pt x="1226" y="1912"/>
                  </a:lnTo>
                  <a:lnTo>
                    <a:pt x="1197" y="1877"/>
                  </a:lnTo>
                  <a:lnTo>
                    <a:pt x="1197" y="1859"/>
                  </a:lnTo>
                  <a:lnTo>
                    <a:pt x="1197" y="1834"/>
                  </a:lnTo>
                  <a:lnTo>
                    <a:pt x="1206" y="1815"/>
                  </a:lnTo>
                  <a:lnTo>
                    <a:pt x="1226" y="1798"/>
                  </a:lnTo>
                  <a:lnTo>
                    <a:pt x="1236" y="1772"/>
                  </a:lnTo>
                  <a:lnTo>
                    <a:pt x="1236" y="1755"/>
                  </a:lnTo>
                  <a:lnTo>
                    <a:pt x="1188" y="1710"/>
                  </a:lnTo>
                  <a:lnTo>
                    <a:pt x="1138" y="1658"/>
                  </a:lnTo>
                  <a:lnTo>
                    <a:pt x="1149" y="1650"/>
                  </a:lnTo>
                  <a:lnTo>
                    <a:pt x="1167" y="1658"/>
                  </a:lnTo>
                  <a:lnTo>
                    <a:pt x="1188" y="1658"/>
                  </a:lnTo>
                  <a:lnTo>
                    <a:pt x="1215" y="1658"/>
                  </a:lnTo>
                  <a:lnTo>
                    <a:pt x="1284" y="1658"/>
                  </a:lnTo>
                  <a:lnTo>
                    <a:pt x="1313" y="1588"/>
                  </a:lnTo>
                  <a:lnTo>
                    <a:pt x="1226" y="1598"/>
                  </a:lnTo>
                  <a:lnTo>
                    <a:pt x="1149" y="1615"/>
                  </a:lnTo>
                  <a:lnTo>
                    <a:pt x="1080" y="1658"/>
                  </a:lnTo>
                  <a:lnTo>
                    <a:pt x="1014" y="1693"/>
                  </a:lnTo>
                  <a:lnTo>
                    <a:pt x="946" y="1755"/>
                  </a:lnTo>
                  <a:lnTo>
                    <a:pt x="888" y="1807"/>
                  </a:lnTo>
                  <a:lnTo>
                    <a:pt x="850" y="1877"/>
                  </a:lnTo>
                  <a:lnTo>
                    <a:pt x="820" y="1937"/>
                  </a:lnTo>
                  <a:lnTo>
                    <a:pt x="781" y="2077"/>
                  </a:lnTo>
                  <a:lnTo>
                    <a:pt x="772" y="2218"/>
                  </a:lnTo>
                  <a:lnTo>
                    <a:pt x="772" y="2513"/>
                  </a:lnTo>
                  <a:lnTo>
                    <a:pt x="752" y="2523"/>
                  </a:lnTo>
                  <a:lnTo>
                    <a:pt x="733" y="2523"/>
                  </a:lnTo>
                  <a:lnTo>
                    <a:pt x="704" y="2523"/>
                  </a:lnTo>
                  <a:lnTo>
                    <a:pt x="694" y="2531"/>
                  </a:lnTo>
                  <a:lnTo>
                    <a:pt x="694" y="2548"/>
                  </a:lnTo>
                  <a:lnTo>
                    <a:pt x="704" y="2575"/>
                  </a:lnTo>
                  <a:lnTo>
                    <a:pt x="694" y="2618"/>
                  </a:lnTo>
                  <a:lnTo>
                    <a:pt x="742" y="2688"/>
                  </a:lnTo>
                  <a:lnTo>
                    <a:pt x="772" y="2723"/>
                  </a:lnTo>
                  <a:lnTo>
                    <a:pt x="811" y="2748"/>
                  </a:lnTo>
                  <a:lnTo>
                    <a:pt x="811" y="2759"/>
                  </a:lnTo>
                  <a:lnTo>
                    <a:pt x="790" y="2767"/>
                  </a:lnTo>
                  <a:lnTo>
                    <a:pt x="752" y="2784"/>
                  </a:lnTo>
                  <a:lnTo>
                    <a:pt x="724" y="2862"/>
                  </a:lnTo>
                  <a:lnTo>
                    <a:pt x="685" y="2932"/>
                  </a:lnTo>
                  <a:lnTo>
                    <a:pt x="694" y="2959"/>
                  </a:lnTo>
                  <a:lnTo>
                    <a:pt x="694" y="2986"/>
                  </a:lnTo>
                  <a:lnTo>
                    <a:pt x="676" y="3002"/>
                  </a:lnTo>
                  <a:lnTo>
                    <a:pt x="646" y="3011"/>
                  </a:lnTo>
                  <a:lnTo>
                    <a:pt x="617" y="3011"/>
                  </a:lnTo>
                  <a:lnTo>
                    <a:pt x="598" y="2986"/>
                  </a:lnTo>
                  <a:lnTo>
                    <a:pt x="608" y="2932"/>
                  </a:lnTo>
                  <a:lnTo>
                    <a:pt x="578" y="2897"/>
                  </a:lnTo>
                  <a:lnTo>
                    <a:pt x="550" y="2862"/>
                  </a:lnTo>
                  <a:lnTo>
                    <a:pt x="512" y="2784"/>
                  </a:lnTo>
                  <a:lnTo>
                    <a:pt x="502" y="2784"/>
                  </a:lnTo>
                  <a:lnTo>
                    <a:pt x="502" y="3116"/>
                  </a:lnTo>
                  <a:lnTo>
                    <a:pt x="502" y="3438"/>
                  </a:lnTo>
                  <a:lnTo>
                    <a:pt x="539" y="3473"/>
                  </a:lnTo>
                  <a:lnTo>
                    <a:pt x="550" y="3500"/>
                  </a:lnTo>
                  <a:lnTo>
                    <a:pt x="539" y="3527"/>
                  </a:lnTo>
                  <a:lnTo>
                    <a:pt x="589" y="3578"/>
                  </a:lnTo>
                  <a:lnTo>
                    <a:pt x="560" y="3578"/>
                  </a:lnTo>
                  <a:lnTo>
                    <a:pt x="539" y="3595"/>
                  </a:lnTo>
                  <a:lnTo>
                    <a:pt x="491" y="3630"/>
                  </a:lnTo>
                  <a:lnTo>
                    <a:pt x="482" y="3683"/>
                  </a:lnTo>
                  <a:lnTo>
                    <a:pt x="482" y="3744"/>
                  </a:lnTo>
                  <a:lnTo>
                    <a:pt x="502" y="3857"/>
                  </a:lnTo>
                  <a:lnTo>
                    <a:pt x="502" y="3919"/>
                  </a:lnTo>
                  <a:lnTo>
                    <a:pt x="502" y="3971"/>
                  </a:lnTo>
                  <a:lnTo>
                    <a:pt x="491" y="4024"/>
                  </a:lnTo>
                  <a:lnTo>
                    <a:pt x="473" y="4049"/>
                  </a:lnTo>
                  <a:lnTo>
                    <a:pt x="434" y="4067"/>
                  </a:lnTo>
                  <a:lnTo>
                    <a:pt x="395" y="4093"/>
                  </a:lnTo>
                  <a:lnTo>
                    <a:pt x="434" y="4111"/>
                  </a:lnTo>
                  <a:lnTo>
                    <a:pt x="434" y="4146"/>
                  </a:lnTo>
                  <a:lnTo>
                    <a:pt x="473" y="4171"/>
                  </a:lnTo>
                  <a:lnTo>
                    <a:pt x="491" y="4216"/>
                  </a:lnTo>
                  <a:lnTo>
                    <a:pt x="491" y="4233"/>
                  </a:lnTo>
                  <a:lnTo>
                    <a:pt x="491" y="4249"/>
                  </a:lnTo>
                  <a:lnTo>
                    <a:pt x="473" y="4276"/>
                  </a:lnTo>
                  <a:lnTo>
                    <a:pt x="452" y="4295"/>
                  </a:lnTo>
                  <a:lnTo>
                    <a:pt x="443" y="4311"/>
                  </a:lnTo>
                  <a:lnTo>
                    <a:pt x="443" y="4355"/>
                  </a:lnTo>
                  <a:lnTo>
                    <a:pt x="434" y="4355"/>
                  </a:lnTo>
                  <a:lnTo>
                    <a:pt x="164" y="4355"/>
                  </a:lnTo>
                  <a:lnTo>
                    <a:pt x="164" y="4295"/>
                  </a:lnTo>
                  <a:lnTo>
                    <a:pt x="114" y="4268"/>
                  </a:lnTo>
                  <a:lnTo>
                    <a:pt x="105" y="4249"/>
                  </a:lnTo>
                  <a:lnTo>
                    <a:pt x="96" y="4216"/>
                  </a:lnTo>
                  <a:lnTo>
                    <a:pt x="105" y="4206"/>
                  </a:lnTo>
                  <a:lnTo>
                    <a:pt x="114" y="4189"/>
                  </a:lnTo>
                  <a:lnTo>
                    <a:pt x="153" y="4163"/>
                  </a:lnTo>
                  <a:lnTo>
                    <a:pt x="153" y="4119"/>
                  </a:lnTo>
                  <a:lnTo>
                    <a:pt x="164" y="4111"/>
                  </a:lnTo>
                  <a:lnTo>
                    <a:pt x="173" y="4093"/>
                  </a:lnTo>
                  <a:lnTo>
                    <a:pt x="135" y="4067"/>
                  </a:lnTo>
                  <a:lnTo>
                    <a:pt x="96" y="4032"/>
                  </a:lnTo>
                  <a:lnTo>
                    <a:pt x="77" y="3989"/>
                  </a:lnTo>
                  <a:lnTo>
                    <a:pt x="77" y="3927"/>
                  </a:lnTo>
                  <a:lnTo>
                    <a:pt x="105" y="3744"/>
                  </a:lnTo>
                  <a:lnTo>
                    <a:pt x="105" y="3700"/>
                  </a:lnTo>
                  <a:lnTo>
                    <a:pt x="96" y="3657"/>
                  </a:lnTo>
                  <a:lnTo>
                    <a:pt x="66" y="3613"/>
                  </a:lnTo>
                  <a:lnTo>
                    <a:pt x="18" y="3587"/>
                  </a:lnTo>
                  <a:lnTo>
                    <a:pt x="9" y="3578"/>
                  </a:lnTo>
                  <a:lnTo>
                    <a:pt x="9" y="3570"/>
                  </a:lnTo>
                  <a:lnTo>
                    <a:pt x="18" y="3562"/>
                  </a:lnTo>
                  <a:lnTo>
                    <a:pt x="39" y="3543"/>
                  </a:lnTo>
                  <a:lnTo>
                    <a:pt x="66" y="3527"/>
                  </a:lnTo>
                  <a:lnTo>
                    <a:pt x="66" y="3481"/>
                  </a:lnTo>
                  <a:lnTo>
                    <a:pt x="96" y="3430"/>
                  </a:lnTo>
                  <a:lnTo>
                    <a:pt x="96" y="1877"/>
                  </a:lnTo>
                  <a:lnTo>
                    <a:pt x="96" y="717"/>
                  </a:lnTo>
                  <a:lnTo>
                    <a:pt x="48" y="655"/>
                  </a:lnTo>
                  <a:lnTo>
                    <a:pt x="9" y="585"/>
                  </a:lnTo>
                  <a:lnTo>
                    <a:pt x="0" y="515"/>
                  </a:lnTo>
                  <a:lnTo>
                    <a:pt x="0" y="428"/>
                  </a:lnTo>
                  <a:lnTo>
                    <a:pt x="18" y="384"/>
                  </a:lnTo>
                  <a:lnTo>
                    <a:pt x="28" y="358"/>
                  </a:lnTo>
                  <a:lnTo>
                    <a:pt x="39" y="341"/>
                  </a:lnTo>
                  <a:lnTo>
                    <a:pt x="18" y="271"/>
                  </a:lnTo>
                  <a:lnTo>
                    <a:pt x="9" y="192"/>
                  </a:lnTo>
                  <a:lnTo>
                    <a:pt x="9" y="122"/>
                  </a:lnTo>
                  <a:lnTo>
                    <a:pt x="18" y="44"/>
                  </a:lnTo>
                  <a:lnTo>
                    <a:pt x="77" y="27"/>
                  </a:lnTo>
                  <a:lnTo>
                    <a:pt x="144" y="27"/>
                  </a:lnTo>
                  <a:lnTo>
                    <a:pt x="279" y="27"/>
                  </a:lnTo>
                  <a:lnTo>
                    <a:pt x="366" y="44"/>
                  </a:lnTo>
                  <a:lnTo>
                    <a:pt x="404" y="27"/>
                  </a:lnTo>
                  <a:lnTo>
                    <a:pt x="463" y="9"/>
                  </a:lnTo>
                  <a:lnTo>
                    <a:pt x="512" y="0"/>
                  </a:lnTo>
                  <a:lnTo>
                    <a:pt x="569" y="0"/>
                  </a:lnTo>
                  <a:lnTo>
                    <a:pt x="626" y="17"/>
                  </a:lnTo>
                  <a:lnTo>
                    <a:pt x="676" y="27"/>
                  </a:lnTo>
                  <a:lnTo>
                    <a:pt x="763" y="8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Freeform 205"/>
            <p:cNvSpPr>
              <a:spLocks/>
            </p:cNvSpPr>
            <p:nvPr/>
          </p:nvSpPr>
          <p:spPr bwMode="auto">
            <a:xfrm>
              <a:off x="1926" y="1155"/>
              <a:ext cx="147" cy="44"/>
            </a:xfrm>
            <a:custGeom>
              <a:avLst/>
              <a:gdLst>
                <a:gd name="T0" fmla="*/ 0 w 310"/>
                <a:gd name="T1" fmla="*/ 1 h 78"/>
                <a:gd name="T2" fmla="*/ 0 w 310"/>
                <a:gd name="T3" fmla="*/ 1 h 78"/>
                <a:gd name="T4" fmla="*/ 0 w 310"/>
                <a:gd name="T5" fmla="*/ 1 h 78"/>
                <a:gd name="T6" fmla="*/ 0 w 310"/>
                <a:gd name="T7" fmla="*/ 1 h 78"/>
                <a:gd name="T8" fmla="*/ 0 w 310"/>
                <a:gd name="T9" fmla="*/ 1 h 78"/>
                <a:gd name="T10" fmla="*/ 0 w 310"/>
                <a:gd name="T11" fmla="*/ 1 h 78"/>
                <a:gd name="T12" fmla="*/ 0 w 310"/>
                <a:gd name="T13" fmla="*/ 1 h 78"/>
                <a:gd name="T14" fmla="*/ 0 w 310"/>
                <a:gd name="T15" fmla="*/ 1 h 78"/>
                <a:gd name="T16" fmla="*/ 0 w 310"/>
                <a:gd name="T17" fmla="*/ 1 h 78"/>
                <a:gd name="T18" fmla="*/ 0 w 310"/>
                <a:gd name="T19" fmla="*/ 1 h 78"/>
                <a:gd name="T20" fmla="*/ 0 w 310"/>
                <a:gd name="T21" fmla="*/ 0 h 78"/>
                <a:gd name="T22" fmla="*/ 0 w 310"/>
                <a:gd name="T23" fmla="*/ 1 h 78"/>
                <a:gd name="T24" fmla="*/ 0 w 310"/>
                <a:gd name="T25" fmla="*/ 1 h 78"/>
                <a:gd name="T26" fmla="*/ 0 w 310"/>
                <a:gd name="T27" fmla="*/ 1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0"/>
                <a:gd name="T43" fmla="*/ 0 h 78"/>
                <a:gd name="T44" fmla="*/ 310 w 310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0" h="78">
                  <a:moveTo>
                    <a:pt x="310" y="60"/>
                  </a:moveTo>
                  <a:lnTo>
                    <a:pt x="290" y="78"/>
                  </a:lnTo>
                  <a:lnTo>
                    <a:pt x="262" y="60"/>
                  </a:lnTo>
                  <a:lnTo>
                    <a:pt x="203" y="43"/>
                  </a:lnTo>
                  <a:lnTo>
                    <a:pt x="136" y="35"/>
                  </a:lnTo>
                  <a:lnTo>
                    <a:pt x="77" y="35"/>
                  </a:lnTo>
                  <a:lnTo>
                    <a:pt x="20" y="43"/>
                  </a:lnTo>
                  <a:lnTo>
                    <a:pt x="0" y="43"/>
                  </a:lnTo>
                  <a:lnTo>
                    <a:pt x="38" y="17"/>
                  </a:lnTo>
                  <a:lnTo>
                    <a:pt x="88" y="8"/>
                  </a:lnTo>
                  <a:lnTo>
                    <a:pt x="125" y="0"/>
                  </a:lnTo>
                  <a:lnTo>
                    <a:pt x="175" y="8"/>
                  </a:lnTo>
                  <a:lnTo>
                    <a:pt x="242" y="35"/>
                  </a:lnTo>
                  <a:lnTo>
                    <a:pt x="310" y="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Freeform 206"/>
            <p:cNvSpPr>
              <a:spLocks/>
            </p:cNvSpPr>
            <p:nvPr/>
          </p:nvSpPr>
          <p:spPr bwMode="auto">
            <a:xfrm>
              <a:off x="1754" y="1176"/>
              <a:ext cx="236" cy="247"/>
            </a:xfrm>
            <a:custGeom>
              <a:avLst/>
              <a:gdLst>
                <a:gd name="T0" fmla="*/ 0 w 502"/>
                <a:gd name="T1" fmla="*/ 1 h 444"/>
                <a:gd name="T2" fmla="*/ 0 w 502"/>
                <a:gd name="T3" fmla="*/ 1 h 444"/>
                <a:gd name="T4" fmla="*/ 0 w 502"/>
                <a:gd name="T5" fmla="*/ 1 h 444"/>
                <a:gd name="T6" fmla="*/ 0 w 502"/>
                <a:gd name="T7" fmla="*/ 1 h 444"/>
                <a:gd name="T8" fmla="*/ 0 w 502"/>
                <a:gd name="T9" fmla="*/ 1 h 444"/>
                <a:gd name="T10" fmla="*/ 0 w 502"/>
                <a:gd name="T11" fmla="*/ 1 h 444"/>
                <a:gd name="T12" fmla="*/ 0 w 502"/>
                <a:gd name="T13" fmla="*/ 1 h 444"/>
                <a:gd name="T14" fmla="*/ 0 w 502"/>
                <a:gd name="T15" fmla="*/ 1 h 444"/>
                <a:gd name="T16" fmla="*/ 0 w 502"/>
                <a:gd name="T17" fmla="*/ 1 h 444"/>
                <a:gd name="T18" fmla="*/ 0 w 502"/>
                <a:gd name="T19" fmla="*/ 1 h 444"/>
                <a:gd name="T20" fmla="*/ 0 w 502"/>
                <a:gd name="T21" fmla="*/ 1 h 444"/>
                <a:gd name="T22" fmla="*/ 0 w 502"/>
                <a:gd name="T23" fmla="*/ 1 h 444"/>
                <a:gd name="T24" fmla="*/ 0 w 502"/>
                <a:gd name="T25" fmla="*/ 1 h 444"/>
                <a:gd name="T26" fmla="*/ 0 w 502"/>
                <a:gd name="T27" fmla="*/ 1 h 444"/>
                <a:gd name="T28" fmla="*/ 0 w 502"/>
                <a:gd name="T29" fmla="*/ 1 h 444"/>
                <a:gd name="T30" fmla="*/ 0 w 502"/>
                <a:gd name="T31" fmla="*/ 1 h 444"/>
                <a:gd name="T32" fmla="*/ 0 w 502"/>
                <a:gd name="T33" fmla="*/ 1 h 444"/>
                <a:gd name="T34" fmla="*/ 0 w 502"/>
                <a:gd name="T35" fmla="*/ 1 h 444"/>
                <a:gd name="T36" fmla="*/ 0 w 502"/>
                <a:gd name="T37" fmla="*/ 1 h 444"/>
                <a:gd name="T38" fmla="*/ 0 w 502"/>
                <a:gd name="T39" fmla="*/ 1 h 444"/>
                <a:gd name="T40" fmla="*/ 0 w 502"/>
                <a:gd name="T41" fmla="*/ 1 h 444"/>
                <a:gd name="T42" fmla="*/ 0 w 502"/>
                <a:gd name="T43" fmla="*/ 1 h 444"/>
                <a:gd name="T44" fmla="*/ 0 w 502"/>
                <a:gd name="T45" fmla="*/ 1 h 444"/>
                <a:gd name="T46" fmla="*/ 0 w 502"/>
                <a:gd name="T47" fmla="*/ 1 h 444"/>
                <a:gd name="T48" fmla="*/ 0 w 502"/>
                <a:gd name="T49" fmla="*/ 1 h 444"/>
                <a:gd name="T50" fmla="*/ 0 w 502"/>
                <a:gd name="T51" fmla="*/ 1 h 444"/>
                <a:gd name="T52" fmla="*/ 0 w 502"/>
                <a:gd name="T53" fmla="*/ 1 h 444"/>
                <a:gd name="T54" fmla="*/ 0 w 502"/>
                <a:gd name="T55" fmla="*/ 1 h 444"/>
                <a:gd name="T56" fmla="*/ 0 w 502"/>
                <a:gd name="T57" fmla="*/ 1 h 444"/>
                <a:gd name="T58" fmla="*/ 0 w 502"/>
                <a:gd name="T59" fmla="*/ 1 h 444"/>
                <a:gd name="T60" fmla="*/ 0 w 502"/>
                <a:gd name="T61" fmla="*/ 1 h 444"/>
                <a:gd name="T62" fmla="*/ 0 w 502"/>
                <a:gd name="T63" fmla="*/ 1 h 444"/>
                <a:gd name="T64" fmla="*/ 0 w 502"/>
                <a:gd name="T65" fmla="*/ 1 h 444"/>
                <a:gd name="T66" fmla="*/ 0 w 502"/>
                <a:gd name="T67" fmla="*/ 1 h 444"/>
                <a:gd name="T68" fmla="*/ 0 w 502"/>
                <a:gd name="T69" fmla="*/ 1 h 444"/>
                <a:gd name="T70" fmla="*/ 0 w 502"/>
                <a:gd name="T71" fmla="*/ 1 h 444"/>
                <a:gd name="T72" fmla="*/ 0 w 502"/>
                <a:gd name="T73" fmla="*/ 1 h 444"/>
                <a:gd name="T74" fmla="*/ 0 w 502"/>
                <a:gd name="T75" fmla="*/ 1 h 444"/>
                <a:gd name="T76" fmla="*/ 0 w 502"/>
                <a:gd name="T77" fmla="*/ 1 h 444"/>
                <a:gd name="T78" fmla="*/ 0 w 502"/>
                <a:gd name="T79" fmla="*/ 1 h 444"/>
                <a:gd name="T80" fmla="*/ 0 w 502"/>
                <a:gd name="T81" fmla="*/ 0 h 444"/>
                <a:gd name="T82" fmla="*/ 0 w 502"/>
                <a:gd name="T83" fmla="*/ 0 h 444"/>
                <a:gd name="T84" fmla="*/ 0 w 502"/>
                <a:gd name="T85" fmla="*/ 0 h 444"/>
                <a:gd name="T86" fmla="*/ 0 w 502"/>
                <a:gd name="T87" fmla="*/ 1 h 444"/>
                <a:gd name="T88" fmla="*/ 0 w 502"/>
                <a:gd name="T89" fmla="*/ 1 h 444"/>
                <a:gd name="T90" fmla="*/ 0 w 502"/>
                <a:gd name="T91" fmla="*/ 1 h 444"/>
                <a:gd name="T92" fmla="*/ 0 w 502"/>
                <a:gd name="T93" fmla="*/ 1 h 444"/>
                <a:gd name="T94" fmla="*/ 0 w 502"/>
                <a:gd name="T95" fmla="*/ 1 h 4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2"/>
                <a:gd name="T145" fmla="*/ 0 h 444"/>
                <a:gd name="T146" fmla="*/ 502 w 502"/>
                <a:gd name="T147" fmla="*/ 444 h 4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2" h="444">
                  <a:moveTo>
                    <a:pt x="454" y="147"/>
                  </a:moveTo>
                  <a:lnTo>
                    <a:pt x="482" y="182"/>
                  </a:lnTo>
                  <a:lnTo>
                    <a:pt x="491" y="217"/>
                  </a:lnTo>
                  <a:lnTo>
                    <a:pt x="502" y="306"/>
                  </a:lnTo>
                  <a:lnTo>
                    <a:pt x="502" y="314"/>
                  </a:lnTo>
                  <a:lnTo>
                    <a:pt x="491" y="306"/>
                  </a:lnTo>
                  <a:lnTo>
                    <a:pt x="473" y="244"/>
                  </a:lnTo>
                  <a:lnTo>
                    <a:pt x="443" y="174"/>
                  </a:lnTo>
                  <a:lnTo>
                    <a:pt x="404" y="114"/>
                  </a:lnTo>
                  <a:lnTo>
                    <a:pt x="366" y="87"/>
                  </a:lnTo>
                  <a:lnTo>
                    <a:pt x="338" y="69"/>
                  </a:lnTo>
                  <a:lnTo>
                    <a:pt x="279" y="43"/>
                  </a:lnTo>
                  <a:lnTo>
                    <a:pt x="222" y="35"/>
                  </a:lnTo>
                  <a:lnTo>
                    <a:pt x="96" y="17"/>
                  </a:lnTo>
                  <a:lnTo>
                    <a:pt x="48" y="25"/>
                  </a:lnTo>
                  <a:lnTo>
                    <a:pt x="29" y="25"/>
                  </a:lnTo>
                  <a:lnTo>
                    <a:pt x="18" y="43"/>
                  </a:lnTo>
                  <a:lnTo>
                    <a:pt x="18" y="95"/>
                  </a:lnTo>
                  <a:lnTo>
                    <a:pt x="18" y="147"/>
                  </a:lnTo>
                  <a:lnTo>
                    <a:pt x="29" y="192"/>
                  </a:lnTo>
                  <a:lnTo>
                    <a:pt x="48" y="244"/>
                  </a:lnTo>
                  <a:lnTo>
                    <a:pt x="77" y="287"/>
                  </a:lnTo>
                  <a:lnTo>
                    <a:pt x="116" y="331"/>
                  </a:lnTo>
                  <a:lnTo>
                    <a:pt x="153" y="366"/>
                  </a:lnTo>
                  <a:lnTo>
                    <a:pt x="203" y="392"/>
                  </a:lnTo>
                  <a:lnTo>
                    <a:pt x="242" y="409"/>
                  </a:lnTo>
                  <a:lnTo>
                    <a:pt x="279" y="419"/>
                  </a:lnTo>
                  <a:lnTo>
                    <a:pt x="318" y="419"/>
                  </a:lnTo>
                  <a:lnTo>
                    <a:pt x="356" y="436"/>
                  </a:lnTo>
                  <a:lnTo>
                    <a:pt x="338" y="444"/>
                  </a:lnTo>
                  <a:lnTo>
                    <a:pt x="270" y="444"/>
                  </a:lnTo>
                  <a:lnTo>
                    <a:pt x="212" y="427"/>
                  </a:lnTo>
                  <a:lnTo>
                    <a:pt x="153" y="401"/>
                  </a:lnTo>
                  <a:lnTo>
                    <a:pt x="105" y="366"/>
                  </a:lnTo>
                  <a:lnTo>
                    <a:pt x="66" y="322"/>
                  </a:lnTo>
                  <a:lnTo>
                    <a:pt x="39" y="287"/>
                  </a:lnTo>
                  <a:lnTo>
                    <a:pt x="18" y="244"/>
                  </a:lnTo>
                  <a:lnTo>
                    <a:pt x="9" y="192"/>
                  </a:lnTo>
                  <a:lnTo>
                    <a:pt x="0" y="104"/>
                  </a:lnTo>
                  <a:lnTo>
                    <a:pt x="9" y="8"/>
                  </a:lnTo>
                  <a:lnTo>
                    <a:pt x="66" y="0"/>
                  </a:lnTo>
                  <a:lnTo>
                    <a:pt x="135" y="0"/>
                  </a:lnTo>
                  <a:lnTo>
                    <a:pt x="203" y="0"/>
                  </a:lnTo>
                  <a:lnTo>
                    <a:pt x="260" y="8"/>
                  </a:lnTo>
                  <a:lnTo>
                    <a:pt x="318" y="25"/>
                  </a:lnTo>
                  <a:lnTo>
                    <a:pt x="366" y="60"/>
                  </a:lnTo>
                  <a:lnTo>
                    <a:pt x="425" y="95"/>
                  </a:lnTo>
                  <a:lnTo>
                    <a:pt x="454" y="1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Freeform 207"/>
            <p:cNvSpPr>
              <a:spLocks/>
            </p:cNvSpPr>
            <p:nvPr/>
          </p:nvSpPr>
          <p:spPr bwMode="auto">
            <a:xfrm>
              <a:off x="3620" y="1170"/>
              <a:ext cx="250" cy="213"/>
            </a:xfrm>
            <a:custGeom>
              <a:avLst/>
              <a:gdLst>
                <a:gd name="T0" fmla="*/ 0 w 530"/>
                <a:gd name="T1" fmla="*/ 1 h 384"/>
                <a:gd name="T2" fmla="*/ 0 w 530"/>
                <a:gd name="T3" fmla="*/ 1 h 384"/>
                <a:gd name="T4" fmla="*/ 0 w 530"/>
                <a:gd name="T5" fmla="*/ 1 h 384"/>
                <a:gd name="T6" fmla="*/ 0 w 530"/>
                <a:gd name="T7" fmla="*/ 1 h 384"/>
                <a:gd name="T8" fmla="*/ 0 w 530"/>
                <a:gd name="T9" fmla="*/ 1 h 384"/>
                <a:gd name="T10" fmla="*/ 0 w 530"/>
                <a:gd name="T11" fmla="*/ 1 h 384"/>
                <a:gd name="T12" fmla="*/ 0 w 530"/>
                <a:gd name="T13" fmla="*/ 1 h 384"/>
                <a:gd name="T14" fmla="*/ 0 w 530"/>
                <a:gd name="T15" fmla="*/ 1 h 384"/>
                <a:gd name="T16" fmla="*/ 0 w 530"/>
                <a:gd name="T17" fmla="*/ 1 h 384"/>
                <a:gd name="T18" fmla="*/ 0 w 530"/>
                <a:gd name="T19" fmla="*/ 1 h 384"/>
                <a:gd name="T20" fmla="*/ 0 w 530"/>
                <a:gd name="T21" fmla="*/ 1 h 384"/>
                <a:gd name="T22" fmla="*/ 0 w 530"/>
                <a:gd name="T23" fmla="*/ 1 h 384"/>
                <a:gd name="T24" fmla="*/ 0 w 530"/>
                <a:gd name="T25" fmla="*/ 1 h 384"/>
                <a:gd name="T26" fmla="*/ 0 w 530"/>
                <a:gd name="T27" fmla="*/ 1 h 384"/>
                <a:gd name="T28" fmla="*/ 0 w 530"/>
                <a:gd name="T29" fmla="*/ 1 h 384"/>
                <a:gd name="T30" fmla="*/ 0 w 530"/>
                <a:gd name="T31" fmla="*/ 1 h 384"/>
                <a:gd name="T32" fmla="*/ 0 w 530"/>
                <a:gd name="T33" fmla="*/ 1 h 384"/>
                <a:gd name="T34" fmla="*/ 0 w 530"/>
                <a:gd name="T35" fmla="*/ 1 h 384"/>
                <a:gd name="T36" fmla="*/ 0 w 530"/>
                <a:gd name="T37" fmla="*/ 1 h 384"/>
                <a:gd name="T38" fmla="*/ 0 w 530"/>
                <a:gd name="T39" fmla="*/ 1 h 384"/>
                <a:gd name="T40" fmla="*/ 0 w 530"/>
                <a:gd name="T41" fmla="*/ 1 h 384"/>
                <a:gd name="T42" fmla="*/ 0 w 530"/>
                <a:gd name="T43" fmla="*/ 1 h 384"/>
                <a:gd name="T44" fmla="*/ 0 w 530"/>
                <a:gd name="T45" fmla="*/ 1 h 384"/>
                <a:gd name="T46" fmla="*/ 0 w 530"/>
                <a:gd name="T47" fmla="*/ 1 h 384"/>
                <a:gd name="T48" fmla="*/ 0 w 530"/>
                <a:gd name="T49" fmla="*/ 1 h 384"/>
                <a:gd name="T50" fmla="*/ 0 w 530"/>
                <a:gd name="T51" fmla="*/ 1 h 384"/>
                <a:gd name="T52" fmla="*/ 0 w 530"/>
                <a:gd name="T53" fmla="*/ 1 h 384"/>
                <a:gd name="T54" fmla="*/ 0 w 530"/>
                <a:gd name="T55" fmla="*/ 1 h 384"/>
                <a:gd name="T56" fmla="*/ 0 w 530"/>
                <a:gd name="T57" fmla="*/ 1 h 384"/>
                <a:gd name="T58" fmla="*/ 0 w 530"/>
                <a:gd name="T59" fmla="*/ 1 h 384"/>
                <a:gd name="T60" fmla="*/ 0 w 530"/>
                <a:gd name="T61" fmla="*/ 1 h 384"/>
                <a:gd name="T62" fmla="*/ 0 w 530"/>
                <a:gd name="T63" fmla="*/ 1 h 384"/>
                <a:gd name="T64" fmla="*/ 0 w 530"/>
                <a:gd name="T65" fmla="*/ 1 h 384"/>
                <a:gd name="T66" fmla="*/ 0 w 530"/>
                <a:gd name="T67" fmla="*/ 1 h 384"/>
                <a:gd name="T68" fmla="*/ 0 w 530"/>
                <a:gd name="T69" fmla="*/ 1 h 384"/>
                <a:gd name="T70" fmla="*/ 0 w 530"/>
                <a:gd name="T71" fmla="*/ 1 h 384"/>
                <a:gd name="T72" fmla="*/ 0 w 530"/>
                <a:gd name="T73" fmla="*/ 1 h 384"/>
                <a:gd name="T74" fmla="*/ 0 w 530"/>
                <a:gd name="T75" fmla="*/ 1 h 384"/>
                <a:gd name="T76" fmla="*/ 0 w 530"/>
                <a:gd name="T77" fmla="*/ 1 h 384"/>
                <a:gd name="T78" fmla="*/ 0 w 530"/>
                <a:gd name="T79" fmla="*/ 1 h 384"/>
                <a:gd name="T80" fmla="*/ 0 w 530"/>
                <a:gd name="T81" fmla="*/ 1 h 384"/>
                <a:gd name="T82" fmla="*/ 0 w 530"/>
                <a:gd name="T83" fmla="*/ 1 h 384"/>
                <a:gd name="T84" fmla="*/ 0 w 530"/>
                <a:gd name="T85" fmla="*/ 1 h 384"/>
                <a:gd name="T86" fmla="*/ 0 w 530"/>
                <a:gd name="T87" fmla="*/ 1 h 384"/>
                <a:gd name="T88" fmla="*/ 0 w 530"/>
                <a:gd name="T89" fmla="*/ 1 h 384"/>
                <a:gd name="T90" fmla="*/ 0 w 530"/>
                <a:gd name="T91" fmla="*/ 1 h 384"/>
                <a:gd name="T92" fmla="*/ 0 w 530"/>
                <a:gd name="T93" fmla="*/ 1 h 384"/>
                <a:gd name="T94" fmla="*/ 0 w 530"/>
                <a:gd name="T95" fmla="*/ 1 h 384"/>
                <a:gd name="T96" fmla="*/ 0 w 530"/>
                <a:gd name="T97" fmla="*/ 1 h 384"/>
                <a:gd name="T98" fmla="*/ 0 w 530"/>
                <a:gd name="T99" fmla="*/ 1 h 384"/>
                <a:gd name="T100" fmla="*/ 0 w 530"/>
                <a:gd name="T101" fmla="*/ 1 h 384"/>
                <a:gd name="T102" fmla="*/ 0 w 530"/>
                <a:gd name="T103" fmla="*/ 1 h 384"/>
                <a:gd name="T104" fmla="*/ 0 w 530"/>
                <a:gd name="T105" fmla="*/ 0 h 384"/>
                <a:gd name="T106" fmla="*/ 0 w 530"/>
                <a:gd name="T107" fmla="*/ 1 h 384"/>
                <a:gd name="T108" fmla="*/ 0 w 530"/>
                <a:gd name="T109" fmla="*/ 1 h 384"/>
                <a:gd name="T110" fmla="*/ 0 w 530"/>
                <a:gd name="T111" fmla="*/ 1 h 3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0"/>
                <a:gd name="T169" fmla="*/ 0 h 384"/>
                <a:gd name="T170" fmla="*/ 530 w 530"/>
                <a:gd name="T171" fmla="*/ 384 h 3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0" h="384">
                  <a:moveTo>
                    <a:pt x="386" y="53"/>
                  </a:moveTo>
                  <a:lnTo>
                    <a:pt x="425" y="62"/>
                  </a:lnTo>
                  <a:lnTo>
                    <a:pt x="463" y="70"/>
                  </a:lnTo>
                  <a:lnTo>
                    <a:pt x="502" y="89"/>
                  </a:lnTo>
                  <a:lnTo>
                    <a:pt x="521" y="124"/>
                  </a:lnTo>
                  <a:lnTo>
                    <a:pt x="473" y="149"/>
                  </a:lnTo>
                  <a:lnTo>
                    <a:pt x="443" y="175"/>
                  </a:lnTo>
                  <a:lnTo>
                    <a:pt x="434" y="192"/>
                  </a:lnTo>
                  <a:lnTo>
                    <a:pt x="443" y="227"/>
                  </a:lnTo>
                  <a:lnTo>
                    <a:pt x="473" y="254"/>
                  </a:lnTo>
                  <a:lnTo>
                    <a:pt x="530" y="289"/>
                  </a:lnTo>
                  <a:lnTo>
                    <a:pt x="511" y="316"/>
                  </a:lnTo>
                  <a:lnTo>
                    <a:pt x="482" y="324"/>
                  </a:lnTo>
                  <a:lnTo>
                    <a:pt x="434" y="349"/>
                  </a:lnTo>
                  <a:lnTo>
                    <a:pt x="386" y="359"/>
                  </a:lnTo>
                  <a:lnTo>
                    <a:pt x="317" y="349"/>
                  </a:lnTo>
                  <a:lnTo>
                    <a:pt x="203" y="341"/>
                  </a:lnTo>
                  <a:lnTo>
                    <a:pt x="153" y="341"/>
                  </a:lnTo>
                  <a:lnTo>
                    <a:pt x="96" y="359"/>
                  </a:lnTo>
                  <a:lnTo>
                    <a:pt x="29" y="384"/>
                  </a:lnTo>
                  <a:lnTo>
                    <a:pt x="18" y="367"/>
                  </a:lnTo>
                  <a:lnTo>
                    <a:pt x="29" y="359"/>
                  </a:lnTo>
                  <a:lnTo>
                    <a:pt x="57" y="349"/>
                  </a:lnTo>
                  <a:lnTo>
                    <a:pt x="66" y="349"/>
                  </a:lnTo>
                  <a:lnTo>
                    <a:pt x="86" y="341"/>
                  </a:lnTo>
                  <a:lnTo>
                    <a:pt x="66" y="316"/>
                  </a:lnTo>
                  <a:lnTo>
                    <a:pt x="66" y="306"/>
                  </a:lnTo>
                  <a:lnTo>
                    <a:pt x="66" y="297"/>
                  </a:lnTo>
                  <a:lnTo>
                    <a:pt x="96" y="306"/>
                  </a:lnTo>
                  <a:lnTo>
                    <a:pt x="116" y="324"/>
                  </a:lnTo>
                  <a:lnTo>
                    <a:pt x="144" y="332"/>
                  </a:lnTo>
                  <a:lnTo>
                    <a:pt x="153" y="332"/>
                  </a:lnTo>
                  <a:lnTo>
                    <a:pt x="173" y="324"/>
                  </a:lnTo>
                  <a:lnTo>
                    <a:pt x="135" y="289"/>
                  </a:lnTo>
                  <a:lnTo>
                    <a:pt x="105" y="281"/>
                  </a:lnTo>
                  <a:lnTo>
                    <a:pt x="105" y="254"/>
                  </a:lnTo>
                  <a:lnTo>
                    <a:pt x="125" y="254"/>
                  </a:lnTo>
                  <a:lnTo>
                    <a:pt x="144" y="254"/>
                  </a:lnTo>
                  <a:lnTo>
                    <a:pt x="183" y="281"/>
                  </a:lnTo>
                  <a:lnTo>
                    <a:pt x="221" y="316"/>
                  </a:lnTo>
                  <a:lnTo>
                    <a:pt x="242" y="316"/>
                  </a:lnTo>
                  <a:lnTo>
                    <a:pt x="269" y="316"/>
                  </a:lnTo>
                  <a:lnTo>
                    <a:pt x="251" y="297"/>
                  </a:lnTo>
                  <a:lnTo>
                    <a:pt x="242" y="281"/>
                  </a:lnTo>
                  <a:lnTo>
                    <a:pt x="203" y="254"/>
                  </a:lnTo>
                  <a:lnTo>
                    <a:pt x="192" y="237"/>
                  </a:lnTo>
                  <a:lnTo>
                    <a:pt x="299" y="297"/>
                  </a:lnTo>
                  <a:lnTo>
                    <a:pt x="356" y="316"/>
                  </a:lnTo>
                  <a:lnTo>
                    <a:pt x="425" y="324"/>
                  </a:lnTo>
                  <a:lnTo>
                    <a:pt x="434" y="324"/>
                  </a:lnTo>
                  <a:lnTo>
                    <a:pt x="443" y="316"/>
                  </a:lnTo>
                  <a:lnTo>
                    <a:pt x="434" y="297"/>
                  </a:lnTo>
                  <a:lnTo>
                    <a:pt x="415" y="297"/>
                  </a:lnTo>
                  <a:lnTo>
                    <a:pt x="395" y="297"/>
                  </a:lnTo>
                  <a:lnTo>
                    <a:pt x="365" y="289"/>
                  </a:lnTo>
                  <a:lnTo>
                    <a:pt x="308" y="262"/>
                  </a:lnTo>
                  <a:lnTo>
                    <a:pt x="251" y="219"/>
                  </a:lnTo>
                  <a:lnTo>
                    <a:pt x="269" y="210"/>
                  </a:lnTo>
                  <a:lnTo>
                    <a:pt x="290" y="210"/>
                  </a:lnTo>
                  <a:lnTo>
                    <a:pt x="308" y="219"/>
                  </a:lnTo>
                  <a:lnTo>
                    <a:pt x="328" y="237"/>
                  </a:lnTo>
                  <a:lnTo>
                    <a:pt x="356" y="254"/>
                  </a:lnTo>
                  <a:lnTo>
                    <a:pt x="395" y="237"/>
                  </a:lnTo>
                  <a:lnTo>
                    <a:pt x="415" y="210"/>
                  </a:lnTo>
                  <a:lnTo>
                    <a:pt x="404" y="184"/>
                  </a:lnTo>
                  <a:lnTo>
                    <a:pt x="395" y="157"/>
                  </a:lnTo>
                  <a:lnTo>
                    <a:pt x="365" y="149"/>
                  </a:lnTo>
                  <a:lnTo>
                    <a:pt x="338" y="149"/>
                  </a:lnTo>
                  <a:lnTo>
                    <a:pt x="299" y="175"/>
                  </a:lnTo>
                  <a:lnTo>
                    <a:pt x="279" y="184"/>
                  </a:lnTo>
                  <a:lnTo>
                    <a:pt x="251" y="184"/>
                  </a:lnTo>
                  <a:lnTo>
                    <a:pt x="279" y="149"/>
                  </a:lnTo>
                  <a:lnTo>
                    <a:pt x="317" y="124"/>
                  </a:lnTo>
                  <a:lnTo>
                    <a:pt x="425" y="97"/>
                  </a:lnTo>
                  <a:lnTo>
                    <a:pt x="434" y="89"/>
                  </a:lnTo>
                  <a:lnTo>
                    <a:pt x="434" y="79"/>
                  </a:lnTo>
                  <a:lnTo>
                    <a:pt x="395" y="79"/>
                  </a:lnTo>
                  <a:lnTo>
                    <a:pt x="356" y="79"/>
                  </a:lnTo>
                  <a:lnTo>
                    <a:pt x="299" y="97"/>
                  </a:lnTo>
                  <a:lnTo>
                    <a:pt x="242" y="140"/>
                  </a:lnTo>
                  <a:lnTo>
                    <a:pt x="183" y="184"/>
                  </a:lnTo>
                  <a:lnTo>
                    <a:pt x="164" y="175"/>
                  </a:lnTo>
                  <a:lnTo>
                    <a:pt x="173" y="149"/>
                  </a:lnTo>
                  <a:lnTo>
                    <a:pt x="203" y="132"/>
                  </a:lnTo>
                  <a:lnTo>
                    <a:pt x="231" y="124"/>
                  </a:lnTo>
                  <a:lnTo>
                    <a:pt x="251" y="97"/>
                  </a:lnTo>
                  <a:lnTo>
                    <a:pt x="242" y="89"/>
                  </a:lnTo>
                  <a:lnTo>
                    <a:pt x="221" y="79"/>
                  </a:lnTo>
                  <a:lnTo>
                    <a:pt x="164" y="114"/>
                  </a:lnTo>
                  <a:lnTo>
                    <a:pt x="116" y="157"/>
                  </a:lnTo>
                  <a:lnTo>
                    <a:pt x="96" y="167"/>
                  </a:lnTo>
                  <a:lnTo>
                    <a:pt x="86" y="157"/>
                  </a:lnTo>
                  <a:lnTo>
                    <a:pt x="86" y="132"/>
                  </a:lnTo>
                  <a:lnTo>
                    <a:pt x="105" y="124"/>
                  </a:lnTo>
                  <a:lnTo>
                    <a:pt x="144" y="97"/>
                  </a:lnTo>
                  <a:lnTo>
                    <a:pt x="135" y="79"/>
                  </a:lnTo>
                  <a:lnTo>
                    <a:pt x="96" y="97"/>
                  </a:lnTo>
                  <a:lnTo>
                    <a:pt x="57" y="114"/>
                  </a:lnTo>
                  <a:lnTo>
                    <a:pt x="38" y="97"/>
                  </a:lnTo>
                  <a:lnTo>
                    <a:pt x="77" y="62"/>
                  </a:lnTo>
                  <a:lnTo>
                    <a:pt x="57" y="53"/>
                  </a:lnTo>
                  <a:lnTo>
                    <a:pt x="38" y="53"/>
                  </a:lnTo>
                  <a:lnTo>
                    <a:pt x="18" y="45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9" y="0"/>
                  </a:lnTo>
                  <a:lnTo>
                    <a:pt x="48" y="35"/>
                  </a:lnTo>
                  <a:lnTo>
                    <a:pt x="86" y="53"/>
                  </a:lnTo>
                  <a:lnTo>
                    <a:pt x="135" y="70"/>
                  </a:lnTo>
                  <a:lnTo>
                    <a:pt x="192" y="79"/>
                  </a:lnTo>
                  <a:lnTo>
                    <a:pt x="290" y="70"/>
                  </a:lnTo>
                  <a:lnTo>
                    <a:pt x="386" y="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Freeform 208"/>
            <p:cNvSpPr>
              <a:spLocks/>
            </p:cNvSpPr>
            <p:nvPr/>
          </p:nvSpPr>
          <p:spPr bwMode="auto">
            <a:xfrm>
              <a:off x="3579" y="1184"/>
              <a:ext cx="30" cy="29"/>
            </a:xfrm>
            <a:custGeom>
              <a:avLst/>
              <a:gdLst>
                <a:gd name="T0" fmla="*/ 0 w 66"/>
                <a:gd name="T1" fmla="*/ 1 h 52"/>
                <a:gd name="T2" fmla="*/ 0 w 66"/>
                <a:gd name="T3" fmla="*/ 1 h 52"/>
                <a:gd name="T4" fmla="*/ 0 w 66"/>
                <a:gd name="T5" fmla="*/ 1 h 52"/>
                <a:gd name="T6" fmla="*/ 0 w 66"/>
                <a:gd name="T7" fmla="*/ 1 h 52"/>
                <a:gd name="T8" fmla="*/ 0 w 66"/>
                <a:gd name="T9" fmla="*/ 1 h 52"/>
                <a:gd name="T10" fmla="*/ 0 w 66"/>
                <a:gd name="T11" fmla="*/ 1 h 52"/>
                <a:gd name="T12" fmla="*/ 0 w 66"/>
                <a:gd name="T13" fmla="*/ 0 h 52"/>
                <a:gd name="T14" fmla="*/ 0 w 66"/>
                <a:gd name="T15" fmla="*/ 1 h 52"/>
                <a:gd name="T16" fmla="*/ 0 w 66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52"/>
                <a:gd name="T29" fmla="*/ 66 w 6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52">
                  <a:moveTo>
                    <a:pt x="66" y="26"/>
                  </a:moveTo>
                  <a:lnTo>
                    <a:pt x="57" y="43"/>
                  </a:lnTo>
                  <a:lnTo>
                    <a:pt x="39" y="52"/>
                  </a:lnTo>
                  <a:lnTo>
                    <a:pt x="18" y="43"/>
                  </a:lnTo>
                  <a:lnTo>
                    <a:pt x="0" y="26"/>
                  </a:lnTo>
                  <a:lnTo>
                    <a:pt x="9" y="8"/>
                  </a:lnTo>
                  <a:lnTo>
                    <a:pt x="28" y="0"/>
                  </a:lnTo>
                  <a:lnTo>
                    <a:pt x="48" y="8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Freeform 209"/>
            <p:cNvSpPr>
              <a:spLocks/>
            </p:cNvSpPr>
            <p:nvPr/>
          </p:nvSpPr>
          <p:spPr bwMode="auto">
            <a:xfrm>
              <a:off x="2081" y="1209"/>
              <a:ext cx="1494" cy="19"/>
            </a:xfrm>
            <a:custGeom>
              <a:avLst/>
              <a:gdLst>
                <a:gd name="T0" fmla="*/ 0 w 3169"/>
                <a:gd name="T1" fmla="*/ 0 h 35"/>
                <a:gd name="T2" fmla="*/ 0 w 3169"/>
                <a:gd name="T3" fmla="*/ 1 h 35"/>
                <a:gd name="T4" fmla="*/ 0 w 3169"/>
                <a:gd name="T5" fmla="*/ 1 h 35"/>
                <a:gd name="T6" fmla="*/ 0 w 3169"/>
                <a:gd name="T7" fmla="*/ 1 h 35"/>
                <a:gd name="T8" fmla="*/ 0 w 3169"/>
                <a:gd name="T9" fmla="*/ 1 h 35"/>
                <a:gd name="T10" fmla="*/ 0 w 3169"/>
                <a:gd name="T11" fmla="*/ 1 h 35"/>
                <a:gd name="T12" fmla="*/ 0 w 3169"/>
                <a:gd name="T13" fmla="*/ 1 h 35"/>
                <a:gd name="T14" fmla="*/ 0 w 3169"/>
                <a:gd name="T15" fmla="*/ 1 h 35"/>
                <a:gd name="T16" fmla="*/ 0 w 3169"/>
                <a:gd name="T17" fmla="*/ 1 h 35"/>
                <a:gd name="T18" fmla="*/ 0 w 3169"/>
                <a:gd name="T19" fmla="*/ 1 h 35"/>
                <a:gd name="T20" fmla="*/ 0 w 3169"/>
                <a:gd name="T21" fmla="*/ 1 h 35"/>
                <a:gd name="T22" fmla="*/ 0 w 3169"/>
                <a:gd name="T23" fmla="*/ 1 h 35"/>
                <a:gd name="T24" fmla="*/ 0 w 3169"/>
                <a:gd name="T25" fmla="*/ 1 h 35"/>
                <a:gd name="T26" fmla="*/ 0 w 3169"/>
                <a:gd name="T27" fmla="*/ 1 h 35"/>
                <a:gd name="T28" fmla="*/ 0 w 3169"/>
                <a:gd name="T29" fmla="*/ 1 h 35"/>
                <a:gd name="T30" fmla="*/ 0 w 3169"/>
                <a:gd name="T31" fmla="*/ 1 h 35"/>
                <a:gd name="T32" fmla="*/ 0 w 3169"/>
                <a:gd name="T33" fmla="*/ 1 h 35"/>
                <a:gd name="T34" fmla="*/ 0 w 3169"/>
                <a:gd name="T35" fmla="*/ 1 h 35"/>
                <a:gd name="T36" fmla="*/ 0 w 3169"/>
                <a:gd name="T37" fmla="*/ 1 h 35"/>
                <a:gd name="T38" fmla="*/ 0 w 3169"/>
                <a:gd name="T39" fmla="*/ 1 h 35"/>
                <a:gd name="T40" fmla="*/ 0 w 3169"/>
                <a:gd name="T41" fmla="*/ 1 h 35"/>
                <a:gd name="T42" fmla="*/ 0 w 3169"/>
                <a:gd name="T43" fmla="*/ 1 h 35"/>
                <a:gd name="T44" fmla="*/ 0 w 3169"/>
                <a:gd name="T45" fmla="*/ 1 h 35"/>
                <a:gd name="T46" fmla="*/ 0 w 3169"/>
                <a:gd name="T47" fmla="*/ 1 h 35"/>
                <a:gd name="T48" fmla="*/ 0 w 3169"/>
                <a:gd name="T49" fmla="*/ 1 h 35"/>
                <a:gd name="T50" fmla="*/ 0 w 3169"/>
                <a:gd name="T51" fmla="*/ 1 h 35"/>
                <a:gd name="T52" fmla="*/ 0 w 3169"/>
                <a:gd name="T53" fmla="*/ 1 h 35"/>
                <a:gd name="T54" fmla="*/ 0 w 3169"/>
                <a:gd name="T55" fmla="*/ 1 h 35"/>
                <a:gd name="T56" fmla="*/ 0 w 3169"/>
                <a:gd name="T57" fmla="*/ 1 h 35"/>
                <a:gd name="T58" fmla="*/ 0 w 3169"/>
                <a:gd name="T59" fmla="*/ 0 h 35"/>
                <a:gd name="T60" fmla="*/ 0 w 3169"/>
                <a:gd name="T61" fmla="*/ 0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69"/>
                <a:gd name="T94" fmla="*/ 0 h 35"/>
                <a:gd name="T95" fmla="*/ 3169 w 3169"/>
                <a:gd name="T96" fmla="*/ 35 h 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69" h="35">
                  <a:moveTo>
                    <a:pt x="3130" y="0"/>
                  </a:moveTo>
                  <a:lnTo>
                    <a:pt x="3169" y="27"/>
                  </a:lnTo>
                  <a:lnTo>
                    <a:pt x="3148" y="27"/>
                  </a:lnTo>
                  <a:lnTo>
                    <a:pt x="3139" y="27"/>
                  </a:lnTo>
                  <a:lnTo>
                    <a:pt x="3119" y="27"/>
                  </a:lnTo>
                  <a:lnTo>
                    <a:pt x="3071" y="27"/>
                  </a:lnTo>
                  <a:lnTo>
                    <a:pt x="3013" y="27"/>
                  </a:lnTo>
                  <a:lnTo>
                    <a:pt x="2945" y="27"/>
                  </a:lnTo>
                  <a:lnTo>
                    <a:pt x="2858" y="27"/>
                  </a:lnTo>
                  <a:lnTo>
                    <a:pt x="2762" y="27"/>
                  </a:lnTo>
                  <a:lnTo>
                    <a:pt x="2657" y="27"/>
                  </a:lnTo>
                  <a:lnTo>
                    <a:pt x="2540" y="27"/>
                  </a:lnTo>
                  <a:lnTo>
                    <a:pt x="2415" y="27"/>
                  </a:lnTo>
                  <a:lnTo>
                    <a:pt x="2154" y="27"/>
                  </a:lnTo>
                  <a:lnTo>
                    <a:pt x="1864" y="27"/>
                  </a:lnTo>
                  <a:lnTo>
                    <a:pt x="1574" y="27"/>
                  </a:lnTo>
                  <a:lnTo>
                    <a:pt x="1284" y="27"/>
                  </a:lnTo>
                  <a:lnTo>
                    <a:pt x="996" y="27"/>
                  </a:lnTo>
                  <a:lnTo>
                    <a:pt x="725" y="27"/>
                  </a:lnTo>
                  <a:lnTo>
                    <a:pt x="608" y="27"/>
                  </a:lnTo>
                  <a:lnTo>
                    <a:pt x="494" y="27"/>
                  </a:lnTo>
                  <a:lnTo>
                    <a:pt x="387" y="27"/>
                  </a:lnTo>
                  <a:lnTo>
                    <a:pt x="290" y="27"/>
                  </a:lnTo>
                  <a:lnTo>
                    <a:pt x="204" y="27"/>
                  </a:lnTo>
                  <a:lnTo>
                    <a:pt x="135" y="27"/>
                  </a:lnTo>
                  <a:lnTo>
                    <a:pt x="78" y="27"/>
                  </a:lnTo>
                  <a:lnTo>
                    <a:pt x="30" y="35"/>
                  </a:lnTo>
                  <a:lnTo>
                    <a:pt x="0" y="3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Freeform 210"/>
            <p:cNvSpPr>
              <a:spLocks/>
            </p:cNvSpPr>
            <p:nvPr/>
          </p:nvSpPr>
          <p:spPr bwMode="auto">
            <a:xfrm>
              <a:off x="1785" y="1209"/>
              <a:ext cx="178" cy="174"/>
            </a:xfrm>
            <a:custGeom>
              <a:avLst/>
              <a:gdLst>
                <a:gd name="T0" fmla="*/ 0 w 377"/>
                <a:gd name="T1" fmla="*/ 1 h 314"/>
                <a:gd name="T2" fmla="*/ 0 w 377"/>
                <a:gd name="T3" fmla="*/ 1 h 314"/>
                <a:gd name="T4" fmla="*/ 0 w 377"/>
                <a:gd name="T5" fmla="*/ 1 h 314"/>
                <a:gd name="T6" fmla="*/ 0 w 377"/>
                <a:gd name="T7" fmla="*/ 1 h 314"/>
                <a:gd name="T8" fmla="*/ 0 w 377"/>
                <a:gd name="T9" fmla="*/ 1 h 314"/>
                <a:gd name="T10" fmla="*/ 0 w 377"/>
                <a:gd name="T11" fmla="*/ 1 h 314"/>
                <a:gd name="T12" fmla="*/ 0 w 377"/>
                <a:gd name="T13" fmla="*/ 1 h 314"/>
                <a:gd name="T14" fmla="*/ 0 w 377"/>
                <a:gd name="T15" fmla="*/ 1 h 314"/>
                <a:gd name="T16" fmla="*/ 0 w 377"/>
                <a:gd name="T17" fmla="*/ 1 h 314"/>
                <a:gd name="T18" fmla="*/ 0 w 377"/>
                <a:gd name="T19" fmla="*/ 1 h 314"/>
                <a:gd name="T20" fmla="*/ 0 w 377"/>
                <a:gd name="T21" fmla="*/ 1 h 314"/>
                <a:gd name="T22" fmla="*/ 0 w 377"/>
                <a:gd name="T23" fmla="*/ 1 h 314"/>
                <a:gd name="T24" fmla="*/ 0 w 377"/>
                <a:gd name="T25" fmla="*/ 1 h 314"/>
                <a:gd name="T26" fmla="*/ 0 w 377"/>
                <a:gd name="T27" fmla="*/ 1 h 314"/>
                <a:gd name="T28" fmla="*/ 0 w 377"/>
                <a:gd name="T29" fmla="*/ 1 h 314"/>
                <a:gd name="T30" fmla="*/ 0 w 377"/>
                <a:gd name="T31" fmla="*/ 1 h 314"/>
                <a:gd name="T32" fmla="*/ 0 w 377"/>
                <a:gd name="T33" fmla="*/ 1 h 314"/>
                <a:gd name="T34" fmla="*/ 0 w 377"/>
                <a:gd name="T35" fmla="*/ 1 h 314"/>
                <a:gd name="T36" fmla="*/ 0 w 377"/>
                <a:gd name="T37" fmla="*/ 1 h 314"/>
                <a:gd name="T38" fmla="*/ 0 w 377"/>
                <a:gd name="T39" fmla="*/ 1 h 314"/>
                <a:gd name="T40" fmla="*/ 0 w 377"/>
                <a:gd name="T41" fmla="*/ 1 h 314"/>
                <a:gd name="T42" fmla="*/ 0 w 377"/>
                <a:gd name="T43" fmla="*/ 1 h 314"/>
                <a:gd name="T44" fmla="*/ 0 w 377"/>
                <a:gd name="T45" fmla="*/ 1 h 314"/>
                <a:gd name="T46" fmla="*/ 0 w 377"/>
                <a:gd name="T47" fmla="*/ 1 h 314"/>
                <a:gd name="T48" fmla="*/ 0 w 377"/>
                <a:gd name="T49" fmla="*/ 1 h 314"/>
                <a:gd name="T50" fmla="*/ 0 w 377"/>
                <a:gd name="T51" fmla="*/ 1 h 314"/>
                <a:gd name="T52" fmla="*/ 0 w 377"/>
                <a:gd name="T53" fmla="*/ 1 h 314"/>
                <a:gd name="T54" fmla="*/ 0 w 377"/>
                <a:gd name="T55" fmla="*/ 1 h 314"/>
                <a:gd name="T56" fmla="*/ 0 w 377"/>
                <a:gd name="T57" fmla="*/ 1 h 314"/>
                <a:gd name="T58" fmla="*/ 0 w 377"/>
                <a:gd name="T59" fmla="*/ 1 h 314"/>
                <a:gd name="T60" fmla="*/ 0 w 377"/>
                <a:gd name="T61" fmla="*/ 1 h 314"/>
                <a:gd name="T62" fmla="*/ 0 w 377"/>
                <a:gd name="T63" fmla="*/ 1 h 314"/>
                <a:gd name="T64" fmla="*/ 0 w 377"/>
                <a:gd name="T65" fmla="*/ 1 h 314"/>
                <a:gd name="T66" fmla="*/ 0 w 377"/>
                <a:gd name="T67" fmla="*/ 1 h 314"/>
                <a:gd name="T68" fmla="*/ 0 w 377"/>
                <a:gd name="T69" fmla="*/ 1 h 314"/>
                <a:gd name="T70" fmla="*/ 0 w 377"/>
                <a:gd name="T71" fmla="*/ 1 h 314"/>
                <a:gd name="T72" fmla="*/ 0 w 377"/>
                <a:gd name="T73" fmla="*/ 1 h 314"/>
                <a:gd name="T74" fmla="*/ 0 w 377"/>
                <a:gd name="T75" fmla="*/ 1 h 314"/>
                <a:gd name="T76" fmla="*/ 0 w 377"/>
                <a:gd name="T77" fmla="*/ 1 h 314"/>
                <a:gd name="T78" fmla="*/ 0 w 377"/>
                <a:gd name="T79" fmla="*/ 1 h 314"/>
                <a:gd name="T80" fmla="*/ 0 w 377"/>
                <a:gd name="T81" fmla="*/ 1 h 314"/>
                <a:gd name="T82" fmla="*/ 0 w 377"/>
                <a:gd name="T83" fmla="*/ 1 h 3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7"/>
                <a:gd name="T127" fmla="*/ 0 h 314"/>
                <a:gd name="T128" fmla="*/ 377 w 377"/>
                <a:gd name="T129" fmla="*/ 314 h 3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7" h="314">
                  <a:moveTo>
                    <a:pt x="78" y="44"/>
                  </a:moveTo>
                  <a:lnTo>
                    <a:pt x="87" y="44"/>
                  </a:lnTo>
                  <a:lnTo>
                    <a:pt x="78" y="27"/>
                  </a:lnTo>
                  <a:lnTo>
                    <a:pt x="78" y="9"/>
                  </a:lnTo>
                  <a:lnTo>
                    <a:pt x="87" y="44"/>
                  </a:lnTo>
                  <a:lnTo>
                    <a:pt x="117" y="79"/>
                  </a:lnTo>
                  <a:lnTo>
                    <a:pt x="137" y="70"/>
                  </a:lnTo>
                  <a:lnTo>
                    <a:pt x="137" y="54"/>
                  </a:lnTo>
                  <a:lnTo>
                    <a:pt x="156" y="87"/>
                  </a:lnTo>
                  <a:lnTo>
                    <a:pt x="165" y="97"/>
                  </a:lnTo>
                  <a:lnTo>
                    <a:pt x="185" y="105"/>
                  </a:lnTo>
                  <a:lnTo>
                    <a:pt x="194" y="97"/>
                  </a:lnTo>
                  <a:lnTo>
                    <a:pt x="224" y="122"/>
                  </a:lnTo>
                  <a:lnTo>
                    <a:pt x="233" y="122"/>
                  </a:lnTo>
                  <a:lnTo>
                    <a:pt x="242" y="114"/>
                  </a:lnTo>
                  <a:lnTo>
                    <a:pt x="242" y="105"/>
                  </a:lnTo>
                  <a:lnTo>
                    <a:pt x="252" y="122"/>
                  </a:lnTo>
                  <a:lnTo>
                    <a:pt x="252" y="149"/>
                  </a:lnTo>
                  <a:lnTo>
                    <a:pt x="272" y="167"/>
                  </a:lnTo>
                  <a:lnTo>
                    <a:pt x="290" y="167"/>
                  </a:lnTo>
                  <a:lnTo>
                    <a:pt x="300" y="184"/>
                  </a:lnTo>
                  <a:lnTo>
                    <a:pt x="320" y="192"/>
                  </a:lnTo>
                  <a:lnTo>
                    <a:pt x="329" y="184"/>
                  </a:lnTo>
                  <a:lnTo>
                    <a:pt x="338" y="175"/>
                  </a:lnTo>
                  <a:lnTo>
                    <a:pt x="320" y="140"/>
                  </a:lnTo>
                  <a:lnTo>
                    <a:pt x="320" y="122"/>
                  </a:lnTo>
                  <a:lnTo>
                    <a:pt x="320" y="114"/>
                  </a:lnTo>
                  <a:lnTo>
                    <a:pt x="349" y="132"/>
                  </a:lnTo>
                  <a:lnTo>
                    <a:pt x="359" y="167"/>
                  </a:lnTo>
                  <a:lnTo>
                    <a:pt x="377" y="236"/>
                  </a:lnTo>
                  <a:lnTo>
                    <a:pt x="368" y="246"/>
                  </a:lnTo>
                  <a:lnTo>
                    <a:pt x="311" y="227"/>
                  </a:lnTo>
                  <a:lnTo>
                    <a:pt x="281" y="219"/>
                  </a:lnTo>
                  <a:lnTo>
                    <a:pt x="252" y="219"/>
                  </a:lnTo>
                  <a:lnTo>
                    <a:pt x="263" y="314"/>
                  </a:lnTo>
                  <a:lnTo>
                    <a:pt x="185" y="306"/>
                  </a:lnTo>
                  <a:lnTo>
                    <a:pt x="126" y="279"/>
                  </a:lnTo>
                  <a:lnTo>
                    <a:pt x="156" y="271"/>
                  </a:lnTo>
                  <a:lnTo>
                    <a:pt x="176" y="271"/>
                  </a:lnTo>
                  <a:lnTo>
                    <a:pt x="204" y="271"/>
                  </a:lnTo>
                  <a:lnTo>
                    <a:pt x="204" y="262"/>
                  </a:lnTo>
                  <a:lnTo>
                    <a:pt x="204" y="246"/>
                  </a:lnTo>
                  <a:lnTo>
                    <a:pt x="194" y="236"/>
                  </a:lnTo>
                  <a:lnTo>
                    <a:pt x="87" y="246"/>
                  </a:lnTo>
                  <a:lnTo>
                    <a:pt x="87" y="227"/>
                  </a:lnTo>
                  <a:lnTo>
                    <a:pt x="107" y="219"/>
                  </a:lnTo>
                  <a:lnTo>
                    <a:pt x="137" y="227"/>
                  </a:lnTo>
                  <a:lnTo>
                    <a:pt x="156" y="227"/>
                  </a:lnTo>
                  <a:lnTo>
                    <a:pt x="165" y="211"/>
                  </a:lnTo>
                  <a:lnTo>
                    <a:pt x="165" y="201"/>
                  </a:lnTo>
                  <a:lnTo>
                    <a:pt x="156" y="201"/>
                  </a:lnTo>
                  <a:lnTo>
                    <a:pt x="146" y="192"/>
                  </a:lnTo>
                  <a:lnTo>
                    <a:pt x="156" y="184"/>
                  </a:lnTo>
                  <a:lnTo>
                    <a:pt x="137" y="167"/>
                  </a:lnTo>
                  <a:lnTo>
                    <a:pt x="98" y="157"/>
                  </a:lnTo>
                  <a:lnTo>
                    <a:pt x="50" y="149"/>
                  </a:lnTo>
                  <a:lnTo>
                    <a:pt x="21" y="149"/>
                  </a:lnTo>
                  <a:lnTo>
                    <a:pt x="21" y="140"/>
                  </a:lnTo>
                  <a:lnTo>
                    <a:pt x="50" y="140"/>
                  </a:lnTo>
                  <a:lnTo>
                    <a:pt x="78" y="149"/>
                  </a:lnTo>
                  <a:lnTo>
                    <a:pt x="98" y="149"/>
                  </a:lnTo>
                  <a:lnTo>
                    <a:pt x="117" y="149"/>
                  </a:lnTo>
                  <a:lnTo>
                    <a:pt x="126" y="132"/>
                  </a:lnTo>
                  <a:lnTo>
                    <a:pt x="98" y="122"/>
                  </a:lnTo>
                  <a:lnTo>
                    <a:pt x="69" y="114"/>
                  </a:lnTo>
                  <a:lnTo>
                    <a:pt x="11" y="105"/>
                  </a:lnTo>
                  <a:lnTo>
                    <a:pt x="21" y="105"/>
                  </a:lnTo>
                  <a:lnTo>
                    <a:pt x="39" y="105"/>
                  </a:lnTo>
                  <a:lnTo>
                    <a:pt x="69" y="114"/>
                  </a:lnTo>
                  <a:lnTo>
                    <a:pt x="87" y="105"/>
                  </a:lnTo>
                  <a:lnTo>
                    <a:pt x="98" y="97"/>
                  </a:lnTo>
                  <a:lnTo>
                    <a:pt x="87" y="87"/>
                  </a:lnTo>
                  <a:lnTo>
                    <a:pt x="78" y="79"/>
                  </a:lnTo>
                  <a:lnTo>
                    <a:pt x="39" y="79"/>
                  </a:lnTo>
                  <a:lnTo>
                    <a:pt x="21" y="70"/>
                  </a:lnTo>
                  <a:lnTo>
                    <a:pt x="11" y="62"/>
                  </a:lnTo>
                  <a:lnTo>
                    <a:pt x="11" y="54"/>
                  </a:lnTo>
                  <a:lnTo>
                    <a:pt x="30" y="44"/>
                  </a:lnTo>
                  <a:lnTo>
                    <a:pt x="11" y="27"/>
                  </a:lnTo>
                  <a:lnTo>
                    <a:pt x="0" y="9"/>
                  </a:lnTo>
                  <a:lnTo>
                    <a:pt x="21" y="0"/>
                  </a:lnTo>
                  <a:lnTo>
                    <a:pt x="30" y="9"/>
                  </a:lnTo>
                  <a:lnTo>
                    <a:pt x="50" y="35"/>
                  </a:lnTo>
                  <a:lnTo>
                    <a:pt x="59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Freeform 211"/>
            <p:cNvSpPr>
              <a:spLocks/>
            </p:cNvSpPr>
            <p:nvPr/>
          </p:nvSpPr>
          <p:spPr bwMode="auto">
            <a:xfrm>
              <a:off x="1958" y="1209"/>
              <a:ext cx="28" cy="43"/>
            </a:xfrm>
            <a:custGeom>
              <a:avLst/>
              <a:gdLst>
                <a:gd name="T0" fmla="*/ 0 w 57"/>
                <a:gd name="T1" fmla="*/ 1 h 79"/>
                <a:gd name="T2" fmla="*/ 0 w 57"/>
                <a:gd name="T3" fmla="*/ 0 h 79"/>
                <a:gd name="T4" fmla="*/ 0 w 57"/>
                <a:gd name="T5" fmla="*/ 1 h 79"/>
                <a:gd name="T6" fmla="*/ 0 w 57"/>
                <a:gd name="T7" fmla="*/ 1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79"/>
                <a:gd name="T14" fmla="*/ 57 w 5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79">
                  <a:moveTo>
                    <a:pt x="57" y="79"/>
                  </a:moveTo>
                  <a:lnTo>
                    <a:pt x="0" y="0"/>
                  </a:lnTo>
                  <a:lnTo>
                    <a:pt x="39" y="35"/>
                  </a:lnTo>
                  <a:lnTo>
                    <a:pt x="57" y="7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Freeform 212"/>
            <p:cNvSpPr>
              <a:spLocks/>
            </p:cNvSpPr>
            <p:nvPr/>
          </p:nvSpPr>
          <p:spPr bwMode="auto">
            <a:xfrm>
              <a:off x="1986" y="1213"/>
              <a:ext cx="13" cy="15"/>
            </a:xfrm>
            <a:custGeom>
              <a:avLst/>
              <a:gdLst>
                <a:gd name="T0" fmla="*/ 0 w 30"/>
                <a:gd name="T1" fmla="*/ 1 h 26"/>
                <a:gd name="T2" fmla="*/ 0 w 30"/>
                <a:gd name="T3" fmla="*/ 1 h 26"/>
                <a:gd name="T4" fmla="*/ 0 w 30"/>
                <a:gd name="T5" fmla="*/ 0 h 26"/>
                <a:gd name="T6" fmla="*/ 0 w 30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30" y="26"/>
                  </a:moveTo>
                  <a:lnTo>
                    <a:pt x="11" y="18"/>
                  </a:lnTo>
                  <a:lnTo>
                    <a:pt x="0" y="0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Freeform 213"/>
            <p:cNvSpPr>
              <a:spLocks/>
            </p:cNvSpPr>
            <p:nvPr/>
          </p:nvSpPr>
          <p:spPr bwMode="auto">
            <a:xfrm>
              <a:off x="3938" y="1204"/>
              <a:ext cx="37" cy="151"/>
            </a:xfrm>
            <a:custGeom>
              <a:avLst/>
              <a:gdLst>
                <a:gd name="T0" fmla="*/ 0 w 77"/>
                <a:gd name="T1" fmla="*/ 1 h 270"/>
                <a:gd name="T2" fmla="*/ 0 w 77"/>
                <a:gd name="T3" fmla="*/ 1 h 270"/>
                <a:gd name="T4" fmla="*/ 0 w 77"/>
                <a:gd name="T5" fmla="*/ 1 h 270"/>
                <a:gd name="T6" fmla="*/ 0 w 77"/>
                <a:gd name="T7" fmla="*/ 1 h 270"/>
                <a:gd name="T8" fmla="*/ 0 w 77"/>
                <a:gd name="T9" fmla="*/ 1 h 270"/>
                <a:gd name="T10" fmla="*/ 0 w 77"/>
                <a:gd name="T11" fmla="*/ 1 h 270"/>
                <a:gd name="T12" fmla="*/ 0 w 77"/>
                <a:gd name="T13" fmla="*/ 1 h 270"/>
                <a:gd name="T14" fmla="*/ 0 w 77"/>
                <a:gd name="T15" fmla="*/ 1 h 270"/>
                <a:gd name="T16" fmla="*/ 0 w 77"/>
                <a:gd name="T17" fmla="*/ 1 h 270"/>
                <a:gd name="T18" fmla="*/ 0 w 77"/>
                <a:gd name="T19" fmla="*/ 0 h 270"/>
                <a:gd name="T20" fmla="*/ 0 w 77"/>
                <a:gd name="T21" fmla="*/ 0 h 270"/>
                <a:gd name="T22" fmla="*/ 0 w 77"/>
                <a:gd name="T23" fmla="*/ 1 h 270"/>
                <a:gd name="T24" fmla="*/ 0 w 77"/>
                <a:gd name="T25" fmla="*/ 1 h 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"/>
                <a:gd name="T40" fmla="*/ 0 h 270"/>
                <a:gd name="T41" fmla="*/ 77 w 77"/>
                <a:gd name="T42" fmla="*/ 270 h 2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" h="270">
                  <a:moveTo>
                    <a:pt x="57" y="17"/>
                  </a:moveTo>
                  <a:lnTo>
                    <a:pt x="77" y="254"/>
                  </a:lnTo>
                  <a:lnTo>
                    <a:pt x="66" y="262"/>
                  </a:lnTo>
                  <a:lnTo>
                    <a:pt x="57" y="270"/>
                  </a:lnTo>
                  <a:lnTo>
                    <a:pt x="27" y="262"/>
                  </a:lnTo>
                  <a:lnTo>
                    <a:pt x="18" y="262"/>
                  </a:lnTo>
                  <a:lnTo>
                    <a:pt x="0" y="254"/>
                  </a:lnTo>
                  <a:lnTo>
                    <a:pt x="0" y="130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9" y="0"/>
                  </a:lnTo>
                  <a:lnTo>
                    <a:pt x="57" y="8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Freeform 214"/>
            <p:cNvSpPr>
              <a:spLocks/>
            </p:cNvSpPr>
            <p:nvPr/>
          </p:nvSpPr>
          <p:spPr bwMode="auto">
            <a:xfrm>
              <a:off x="2003" y="1213"/>
              <a:ext cx="52" cy="150"/>
            </a:xfrm>
            <a:custGeom>
              <a:avLst/>
              <a:gdLst>
                <a:gd name="T0" fmla="*/ 0 w 107"/>
                <a:gd name="T1" fmla="*/ 1 h 270"/>
                <a:gd name="T2" fmla="*/ 0 w 107"/>
                <a:gd name="T3" fmla="*/ 1 h 270"/>
                <a:gd name="T4" fmla="*/ 0 w 107"/>
                <a:gd name="T5" fmla="*/ 1 h 270"/>
                <a:gd name="T6" fmla="*/ 0 w 107"/>
                <a:gd name="T7" fmla="*/ 1 h 270"/>
                <a:gd name="T8" fmla="*/ 0 w 107"/>
                <a:gd name="T9" fmla="*/ 1 h 270"/>
                <a:gd name="T10" fmla="*/ 0 w 107"/>
                <a:gd name="T11" fmla="*/ 1 h 270"/>
                <a:gd name="T12" fmla="*/ 0 w 107"/>
                <a:gd name="T13" fmla="*/ 1 h 270"/>
                <a:gd name="T14" fmla="*/ 0 w 107"/>
                <a:gd name="T15" fmla="*/ 1 h 270"/>
                <a:gd name="T16" fmla="*/ 0 w 107"/>
                <a:gd name="T17" fmla="*/ 1 h 270"/>
                <a:gd name="T18" fmla="*/ 0 w 107"/>
                <a:gd name="T19" fmla="*/ 1 h 270"/>
                <a:gd name="T20" fmla="*/ 0 w 107"/>
                <a:gd name="T21" fmla="*/ 1 h 270"/>
                <a:gd name="T22" fmla="*/ 0 w 107"/>
                <a:gd name="T23" fmla="*/ 1 h 270"/>
                <a:gd name="T24" fmla="*/ 0 w 107"/>
                <a:gd name="T25" fmla="*/ 1 h 270"/>
                <a:gd name="T26" fmla="*/ 0 w 107"/>
                <a:gd name="T27" fmla="*/ 1 h 270"/>
                <a:gd name="T28" fmla="*/ 0 w 107"/>
                <a:gd name="T29" fmla="*/ 1 h 270"/>
                <a:gd name="T30" fmla="*/ 0 w 107"/>
                <a:gd name="T31" fmla="*/ 1 h 270"/>
                <a:gd name="T32" fmla="*/ 0 w 107"/>
                <a:gd name="T33" fmla="*/ 1 h 270"/>
                <a:gd name="T34" fmla="*/ 0 w 107"/>
                <a:gd name="T35" fmla="*/ 1 h 270"/>
                <a:gd name="T36" fmla="*/ 0 w 107"/>
                <a:gd name="T37" fmla="*/ 1 h 270"/>
                <a:gd name="T38" fmla="*/ 0 w 107"/>
                <a:gd name="T39" fmla="*/ 1 h 270"/>
                <a:gd name="T40" fmla="*/ 0 w 107"/>
                <a:gd name="T41" fmla="*/ 1 h 270"/>
                <a:gd name="T42" fmla="*/ 0 w 107"/>
                <a:gd name="T43" fmla="*/ 1 h 270"/>
                <a:gd name="T44" fmla="*/ 0 w 107"/>
                <a:gd name="T45" fmla="*/ 1 h 270"/>
                <a:gd name="T46" fmla="*/ 0 w 107"/>
                <a:gd name="T47" fmla="*/ 1 h 270"/>
                <a:gd name="T48" fmla="*/ 0 w 107"/>
                <a:gd name="T49" fmla="*/ 1 h 270"/>
                <a:gd name="T50" fmla="*/ 0 w 107"/>
                <a:gd name="T51" fmla="*/ 1 h 270"/>
                <a:gd name="T52" fmla="*/ 0 w 107"/>
                <a:gd name="T53" fmla="*/ 1 h 270"/>
                <a:gd name="T54" fmla="*/ 0 w 107"/>
                <a:gd name="T55" fmla="*/ 1 h 270"/>
                <a:gd name="T56" fmla="*/ 0 w 107"/>
                <a:gd name="T57" fmla="*/ 1 h 270"/>
                <a:gd name="T58" fmla="*/ 0 w 107"/>
                <a:gd name="T59" fmla="*/ 0 h 270"/>
                <a:gd name="T60" fmla="*/ 0 w 107"/>
                <a:gd name="T61" fmla="*/ 0 h 270"/>
                <a:gd name="T62" fmla="*/ 0 w 107"/>
                <a:gd name="T63" fmla="*/ 1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270"/>
                <a:gd name="T98" fmla="*/ 107 w 107"/>
                <a:gd name="T99" fmla="*/ 270 h 2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270">
                  <a:moveTo>
                    <a:pt x="107" y="10"/>
                  </a:moveTo>
                  <a:lnTo>
                    <a:pt x="98" y="45"/>
                  </a:lnTo>
                  <a:lnTo>
                    <a:pt x="87" y="78"/>
                  </a:lnTo>
                  <a:lnTo>
                    <a:pt x="98" y="148"/>
                  </a:lnTo>
                  <a:lnTo>
                    <a:pt x="98" y="218"/>
                  </a:lnTo>
                  <a:lnTo>
                    <a:pt x="87" y="245"/>
                  </a:lnTo>
                  <a:lnTo>
                    <a:pt x="59" y="270"/>
                  </a:lnTo>
                  <a:lnTo>
                    <a:pt x="39" y="270"/>
                  </a:lnTo>
                  <a:lnTo>
                    <a:pt x="30" y="262"/>
                  </a:lnTo>
                  <a:lnTo>
                    <a:pt x="11" y="237"/>
                  </a:lnTo>
                  <a:lnTo>
                    <a:pt x="11" y="192"/>
                  </a:lnTo>
                  <a:lnTo>
                    <a:pt x="11" y="158"/>
                  </a:lnTo>
                  <a:lnTo>
                    <a:pt x="0" y="123"/>
                  </a:lnTo>
                  <a:lnTo>
                    <a:pt x="11" y="140"/>
                  </a:lnTo>
                  <a:lnTo>
                    <a:pt x="20" y="140"/>
                  </a:lnTo>
                  <a:lnTo>
                    <a:pt x="39" y="140"/>
                  </a:lnTo>
                  <a:lnTo>
                    <a:pt x="39" y="113"/>
                  </a:lnTo>
                  <a:lnTo>
                    <a:pt x="30" y="88"/>
                  </a:lnTo>
                  <a:lnTo>
                    <a:pt x="0" y="45"/>
                  </a:lnTo>
                  <a:lnTo>
                    <a:pt x="30" y="78"/>
                  </a:lnTo>
                  <a:lnTo>
                    <a:pt x="39" y="105"/>
                  </a:lnTo>
                  <a:lnTo>
                    <a:pt x="59" y="113"/>
                  </a:lnTo>
                  <a:lnTo>
                    <a:pt x="59" y="105"/>
                  </a:lnTo>
                  <a:lnTo>
                    <a:pt x="59" y="88"/>
                  </a:lnTo>
                  <a:lnTo>
                    <a:pt x="59" y="61"/>
                  </a:lnTo>
                  <a:lnTo>
                    <a:pt x="68" y="70"/>
                  </a:lnTo>
                  <a:lnTo>
                    <a:pt x="78" y="61"/>
                  </a:lnTo>
                  <a:lnTo>
                    <a:pt x="78" y="26"/>
                  </a:lnTo>
                  <a:lnTo>
                    <a:pt x="78" y="18"/>
                  </a:lnTo>
                  <a:lnTo>
                    <a:pt x="78" y="0"/>
                  </a:lnTo>
                  <a:lnTo>
                    <a:pt x="98" y="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Freeform 215"/>
            <p:cNvSpPr>
              <a:spLocks/>
            </p:cNvSpPr>
            <p:nvPr/>
          </p:nvSpPr>
          <p:spPr bwMode="auto">
            <a:xfrm>
              <a:off x="2018" y="1213"/>
              <a:ext cx="8" cy="15"/>
            </a:xfrm>
            <a:custGeom>
              <a:avLst/>
              <a:gdLst>
                <a:gd name="T0" fmla="*/ 0 w 18"/>
                <a:gd name="T1" fmla="*/ 1 h 26"/>
                <a:gd name="T2" fmla="*/ 0 w 18"/>
                <a:gd name="T3" fmla="*/ 0 h 26"/>
                <a:gd name="T4" fmla="*/ 0 w 18"/>
                <a:gd name="T5" fmla="*/ 1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8" y="26"/>
                  </a:moveTo>
                  <a:lnTo>
                    <a:pt x="0" y="0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Freeform 216"/>
            <p:cNvSpPr>
              <a:spLocks/>
            </p:cNvSpPr>
            <p:nvPr/>
          </p:nvSpPr>
          <p:spPr bwMode="auto">
            <a:xfrm>
              <a:off x="3906" y="1224"/>
              <a:ext cx="14" cy="103"/>
            </a:xfrm>
            <a:custGeom>
              <a:avLst/>
              <a:gdLst>
                <a:gd name="T0" fmla="*/ 0 w 30"/>
                <a:gd name="T1" fmla="*/ 1 h 184"/>
                <a:gd name="T2" fmla="*/ 0 w 30"/>
                <a:gd name="T3" fmla="*/ 1 h 184"/>
                <a:gd name="T4" fmla="*/ 0 w 30"/>
                <a:gd name="T5" fmla="*/ 1 h 184"/>
                <a:gd name="T6" fmla="*/ 0 w 30"/>
                <a:gd name="T7" fmla="*/ 1 h 184"/>
                <a:gd name="T8" fmla="*/ 0 w 30"/>
                <a:gd name="T9" fmla="*/ 1 h 184"/>
                <a:gd name="T10" fmla="*/ 0 w 30"/>
                <a:gd name="T11" fmla="*/ 0 h 184"/>
                <a:gd name="T12" fmla="*/ 0 w 30"/>
                <a:gd name="T13" fmla="*/ 1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84"/>
                <a:gd name="T23" fmla="*/ 30 w 30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84">
                  <a:moveTo>
                    <a:pt x="30" y="8"/>
                  </a:moveTo>
                  <a:lnTo>
                    <a:pt x="30" y="184"/>
                  </a:lnTo>
                  <a:lnTo>
                    <a:pt x="10" y="148"/>
                  </a:lnTo>
                  <a:lnTo>
                    <a:pt x="0" y="95"/>
                  </a:lnTo>
                  <a:lnTo>
                    <a:pt x="0" y="8"/>
                  </a:lnTo>
                  <a:lnTo>
                    <a:pt x="21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Freeform 217"/>
            <p:cNvSpPr>
              <a:spLocks/>
            </p:cNvSpPr>
            <p:nvPr/>
          </p:nvSpPr>
          <p:spPr bwMode="auto">
            <a:xfrm>
              <a:off x="3989" y="1228"/>
              <a:ext cx="8" cy="99"/>
            </a:xfrm>
            <a:custGeom>
              <a:avLst/>
              <a:gdLst>
                <a:gd name="T0" fmla="*/ 0 w 20"/>
                <a:gd name="T1" fmla="*/ 1 h 176"/>
                <a:gd name="T2" fmla="*/ 0 w 20"/>
                <a:gd name="T3" fmla="*/ 1 h 176"/>
                <a:gd name="T4" fmla="*/ 0 w 20"/>
                <a:gd name="T5" fmla="*/ 1 h 176"/>
                <a:gd name="T6" fmla="*/ 0 w 20"/>
                <a:gd name="T7" fmla="*/ 1 h 176"/>
                <a:gd name="T8" fmla="*/ 0 w 20"/>
                <a:gd name="T9" fmla="*/ 0 h 176"/>
                <a:gd name="T10" fmla="*/ 0 w 20"/>
                <a:gd name="T11" fmla="*/ 1 h 176"/>
                <a:gd name="T12" fmla="*/ 0 w 20"/>
                <a:gd name="T13" fmla="*/ 1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76"/>
                <a:gd name="T23" fmla="*/ 20 w 20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76">
                  <a:moveTo>
                    <a:pt x="20" y="166"/>
                  </a:moveTo>
                  <a:lnTo>
                    <a:pt x="9" y="176"/>
                  </a:lnTo>
                  <a:lnTo>
                    <a:pt x="0" y="166"/>
                  </a:lnTo>
                  <a:lnTo>
                    <a:pt x="0" y="9"/>
                  </a:lnTo>
                  <a:lnTo>
                    <a:pt x="9" y="0"/>
                  </a:lnTo>
                  <a:lnTo>
                    <a:pt x="20" y="9"/>
                  </a:lnTo>
                  <a:lnTo>
                    <a:pt x="20" y="16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Freeform 218"/>
            <p:cNvSpPr>
              <a:spLocks/>
            </p:cNvSpPr>
            <p:nvPr/>
          </p:nvSpPr>
          <p:spPr bwMode="auto">
            <a:xfrm>
              <a:off x="3534" y="1233"/>
              <a:ext cx="90" cy="94"/>
            </a:xfrm>
            <a:custGeom>
              <a:avLst/>
              <a:gdLst>
                <a:gd name="T0" fmla="*/ 0 w 192"/>
                <a:gd name="T1" fmla="*/ 1 h 167"/>
                <a:gd name="T2" fmla="*/ 0 w 192"/>
                <a:gd name="T3" fmla="*/ 1 h 167"/>
                <a:gd name="T4" fmla="*/ 0 w 192"/>
                <a:gd name="T5" fmla="*/ 1 h 167"/>
                <a:gd name="T6" fmla="*/ 0 w 192"/>
                <a:gd name="T7" fmla="*/ 1 h 167"/>
                <a:gd name="T8" fmla="*/ 0 w 192"/>
                <a:gd name="T9" fmla="*/ 1 h 167"/>
                <a:gd name="T10" fmla="*/ 0 w 192"/>
                <a:gd name="T11" fmla="*/ 1 h 167"/>
                <a:gd name="T12" fmla="*/ 0 w 192"/>
                <a:gd name="T13" fmla="*/ 1 h 167"/>
                <a:gd name="T14" fmla="*/ 0 w 192"/>
                <a:gd name="T15" fmla="*/ 1 h 167"/>
                <a:gd name="T16" fmla="*/ 0 w 192"/>
                <a:gd name="T17" fmla="*/ 1 h 167"/>
                <a:gd name="T18" fmla="*/ 0 w 192"/>
                <a:gd name="T19" fmla="*/ 1 h 167"/>
                <a:gd name="T20" fmla="*/ 0 w 192"/>
                <a:gd name="T21" fmla="*/ 1 h 167"/>
                <a:gd name="T22" fmla="*/ 0 w 192"/>
                <a:gd name="T23" fmla="*/ 1 h 167"/>
                <a:gd name="T24" fmla="*/ 0 w 192"/>
                <a:gd name="T25" fmla="*/ 0 h 167"/>
                <a:gd name="T26" fmla="*/ 0 w 192"/>
                <a:gd name="T27" fmla="*/ 1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67"/>
                <a:gd name="T44" fmla="*/ 192 w 192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67">
                  <a:moveTo>
                    <a:pt x="192" y="10"/>
                  </a:moveTo>
                  <a:lnTo>
                    <a:pt x="37" y="88"/>
                  </a:lnTo>
                  <a:lnTo>
                    <a:pt x="66" y="123"/>
                  </a:lnTo>
                  <a:lnTo>
                    <a:pt x="96" y="140"/>
                  </a:lnTo>
                  <a:lnTo>
                    <a:pt x="162" y="167"/>
                  </a:lnTo>
                  <a:lnTo>
                    <a:pt x="192" y="167"/>
                  </a:lnTo>
                  <a:lnTo>
                    <a:pt x="144" y="157"/>
                  </a:lnTo>
                  <a:lnTo>
                    <a:pt x="96" y="140"/>
                  </a:lnTo>
                  <a:lnTo>
                    <a:pt x="48" y="123"/>
                  </a:lnTo>
                  <a:lnTo>
                    <a:pt x="0" y="88"/>
                  </a:lnTo>
                  <a:lnTo>
                    <a:pt x="48" y="61"/>
                  </a:lnTo>
                  <a:lnTo>
                    <a:pt x="87" y="35"/>
                  </a:lnTo>
                  <a:lnTo>
                    <a:pt x="183" y="0"/>
                  </a:lnTo>
                  <a:lnTo>
                    <a:pt x="192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Freeform 219"/>
            <p:cNvSpPr>
              <a:spLocks/>
            </p:cNvSpPr>
            <p:nvPr/>
          </p:nvSpPr>
          <p:spPr bwMode="auto">
            <a:xfrm>
              <a:off x="1912" y="1248"/>
              <a:ext cx="6" cy="19"/>
            </a:xfrm>
            <a:custGeom>
              <a:avLst/>
              <a:gdLst>
                <a:gd name="T0" fmla="*/ 1 w 9"/>
                <a:gd name="T1" fmla="*/ 1 h 35"/>
                <a:gd name="T2" fmla="*/ 0 w 9"/>
                <a:gd name="T3" fmla="*/ 1 h 35"/>
                <a:gd name="T4" fmla="*/ 0 w 9"/>
                <a:gd name="T5" fmla="*/ 0 h 35"/>
                <a:gd name="T6" fmla="*/ 1 w 9"/>
                <a:gd name="T7" fmla="*/ 1 h 35"/>
                <a:gd name="T8" fmla="*/ 1 w 9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5"/>
                <a:gd name="T17" fmla="*/ 9 w 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5">
                  <a:moveTo>
                    <a:pt x="9" y="35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9" y="17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Freeform 220"/>
            <p:cNvSpPr>
              <a:spLocks/>
            </p:cNvSpPr>
            <p:nvPr/>
          </p:nvSpPr>
          <p:spPr bwMode="auto">
            <a:xfrm>
              <a:off x="2067" y="1242"/>
              <a:ext cx="1467" cy="21"/>
            </a:xfrm>
            <a:custGeom>
              <a:avLst/>
              <a:gdLst>
                <a:gd name="T0" fmla="*/ 0 w 3109"/>
                <a:gd name="T1" fmla="*/ 0 h 35"/>
                <a:gd name="T2" fmla="*/ 0 w 3109"/>
                <a:gd name="T3" fmla="*/ 1 h 35"/>
                <a:gd name="T4" fmla="*/ 0 w 3109"/>
                <a:gd name="T5" fmla="*/ 1 h 35"/>
                <a:gd name="T6" fmla="*/ 0 w 3109"/>
                <a:gd name="T7" fmla="*/ 1 h 35"/>
                <a:gd name="T8" fmla="*/ 0 w 3109"/>
                <a:gd name="T9" fmla="*/ 1 h 35"/>
                <a:gd name="T10" fmla="*/ 0 w 3109"/>
                <a:gd name="T11" fmla="*/ 1 h 35"/>
                <a:gd name="T12" fmla="*/ 0 w 3109"/>
                <a:gd name="T13" fmla="*/ 1 h 35"/>
                <a:gd name="T14" fmla="*/ 0 w 3109"/>
                <a:gd name="T15" fmla="*/ 1 h 35"/>
                <a:gd name="T16" fmla="*/ 0 w 3109"/>
                <a:gd name="T17" fmla="*/ 1 h 35"/>
                <a:gd name="T18" fmla="*/ 0 w 3109"/>
                <a:gd name="T19" fmla="*/ 1 h 35"/>
                <a:gd name="T20" fmla="*/ 0 w 3109"/>
                <a:gd name="T21" fmla="*/ 1 h 35"/>
                <a:gd name="T22" fmla="*/ 0 w 3109"/>
                <a:gd name="T23" fmla="*/ 1 h 35"/>
                <a:gd name="T24" fmla="*/ 0 w 3109"/>
                <a:gd name="T25" fmla="*/ 1 h 35"/>
                <a:gd name="T26" fmla="*/ 0 w 3109"/>
                <a:gd name="T27" fmla="*/ 1 h 35"/>
                <a:gd name="T28" fmla="*/ 0 w 3109"/>
                <a:gd name="T29" fmla="*/ 1 h 35"/>
                <a:gd name="T30" fmla="*/ 0 w 3109"/>
                <a:gd name="T31" fmla="*/ 1 h 35"/>
                <a:gd name="T32" fmla="*/ 0 w 3109"/>
                <a:gd name="T33" fmla="*/ 1 h 35"/>
                <a:gd name="T34" fmla="*/ 0 w 3109"/>
                <a:gd name="T35" fmla="*/ 1 h 35"/>
                <a:gd name="T36" fmla="*/ 0 w 3109"/>
                <a:gd name="T37" fmla="*/ 1 h 35"/>
                <a:gd name="T38" fmla="*/ 0 w 3109"/>
                <a:gd name="T39" fmla="*/ 1 h 35"/>
                <a:gd name="T40" fmla="*/ 0 w 3109"/>
                <a:gd name="T41" fmla="*/ 1 h 35"/>
                <a:gd name="T42" fmla="*/ 0 w 3109"/>
                <a:gd name="T43" fmla="*/ 1 h 35"/>
                <a:gd name="T44" fmla="*/ 0 w 3109"/>
                <a:gd name="T45" fmla="*/ 1 h 35"/>
                <a:gd name="T46" fmla="*/ 0 w 3109"/>
                <a:gd name="T47" fmla="*/ 1 h 35"/>
                <a:gd name="T48" fmla="*/ 0 w 3109"/>
                <a:gd name="T49" fmla="*/ 1 h 35"/>
                <a:gd name="T50" fmla="*/ 0 w 3109"/>
                <a:gd name="T51" fmla="*/ 1 h 35"/>
                <a:gd name="T52" fmla="*/ 0 w 3109"/>
                <a:gd name="T53" fmla="*/ 1 h 35"/>
                <a:gd name="T54" fmla="*/ 0 w 3109"/>
                <a:gd name="T55" fmla="*/ 1 h 35"/>
                <a:gd name="T56" fmla="*/ 0 w 3109"/>
                <a:gd name="T57" fmla="*/ 1 h 35"/>
                <a:gd name="T58" fmla="*/ 0 w 3109"/>
                <a:gd name="T59" fmla="*/ 1 h 35"/>
                <a:gd name="T60" fmla="*/ 0 w 3109"/>
                <a:gd name="T61" fmla="*/ 1 h 35"/>
                <a:gd name="T62" fmla="*/ 0 w 3109"/>
                <a:gd name="T63" fmla="*/ 1 h 35"/>
                <a:gd name="T64" fmla="*/ 0 w 3109"/>
                <a:gd name="T65" fmla="*/ 0 h 35"/>
                <a:gd name="T66" fmla="*/ 0 w 3109"/>
                <a:gd name="T67" fmla="*/ 0 h 35"/>
                <a:gd name="T68" fmla="*/ 0 w 3109"/>
                <a:gd name="T69" fmla="*/ 0 h 35"/>
                <a:gd name="T70" fmla="*/ 0 w 3109"/>
                <a:gd name="T71" fmla="*/ 0 h 35"/>
                <a:gd name="T72" fmla="*/ 0 w 3109"/>
                <a:gd name="T73" fmla="*/ 0 h 35"/>
                <a:gd name="T74" fmla="*/ 0 w 3109"/>
                <a:gd name="T75" fmla="*/ 0 h 35"/>
                <a:gd name="T76" fmla="*/ 0 w 3109"/>
                <a:gd name="T77" fmla="*/ 0 h 35"/>
                <a:gd name="T78" fmla="*/ 0 w 3109"/>
                <a:gd name="T79" fmla="*/ 0 h 35"/>
                <a:gd name="T80" fmla="*/ 0 w 3109"/>
                <a:gd name="T81" fmla="*/ 0 h 35"/>
                <a:gd name="T82" fmla="*/ 0 w 3109"/>
                <a:gd name="T83" fmla="*/ 0 h 35"/>
                <a:gd name="T84" fmla="*/ 0 w 3109"/>
                <a:gd name="T85" fmla="*/ 0 h 35"/>
                <a:gd name="T86" fmla="*/ 0 w 3109"/>
                <a:gd name="T87" fmla="*/ 0 h 35"/>
                <a:gd name="T88" fmla="*/ 0 w 3109"/>
                <a:gd name="T89" fmla="*/ 0 h 35"/>
                <a:gd name="T90" fmla="*/ 0 w 3109"/>
                <a:gd name="T91" fmla="*/ 0 h 35"/>
                <a:gd name="T92" fmla="*/ 0 w 3109"/>
                <a:gd name="T93" fmla="*/ 0 h 35"/>
                <a:gd name="T94" fmla="*/ 0 w 3109"/>
                <a:gd name="T95" fmla="*/ 0 h 35"/>
                <a:gd name="T96" fmla="*/ 0 w 3109"/>
                <a:gd name="T97" fmla="*/ 0 h 35"/>
                <a:gd name="T98" fmla="*/ 0 w 3109"/>
                <a:gd name="T99" fmla="*/ 0 h 35"/>
                <a:gd name="T100" fmla="*/ 0 w 3109"/>
                <a:gd name="T101" fmla="*/ 0 h 35"/>
                <a:gd name="T102" fmla="*/ 0 w 3109"/>
                <a:gd name="T103" fmla="*/ 0 h 35"/>
                <a:gd name="T104" fmla="*/ 0 w 3109"/>
                <a:gd name="T105" fmla="*/ 0 h 35"/>
                <a:gd name="T106" fmla="*/ 0 w 3109"/>
                <a:gd name="T107" fmla="*/ 0 h 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09"/>
                <a:gd name="T163" fmla="*/ 0 h 35"/>
                <a:gd name="T164" fmla="*/ 3109 w 3109"/>
                <a:gd name="T165" fmla="*/ 35 h 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09" h="35">
                  <a:moveTo>
                    <a:pt x="3059" y="0"/>
                  </a:moveTo>
                  <a:lnTo>
                    <a:pt x="3109" y="17"/>
                  </a:lnTo>
                  <a:lnTo>
                    <a:pt x="3088" y="25"/>
                  </a:lnTo>
                  <a:lnTo>
                    <a:pt x="3020" y="25"/>
                  </a:lnTo>
                  <a:lnTo>
                    <a:pt x="2944" y="25"/>
                  </a:lnTo>
                  <a:lnTo>
                    <a:pt x="2858" y="25"/>
                  </a:lnTo>
                  <a:lnTo>
                    <a:pt x="2760" y="25"/>
                  </a:lnTo>
                  <a:lnTo>
                    <a:pt x="2664" y="25"/>
                  </a:lnTo>
                  <a:lnTo>
                    <a:pt x="2547" y="25"/>
                  </a:lnTo>
                  <a:lnTo>
                    <a:pt x="2316" y="35"/>
                  </a:lnTo>
                  <a:lnTo>
                    <a:pt x="2074" y="35"/>
                  </a:lnTo>
                  <a:lnTo>
                    <a:pt x="1814" y="35"/>
                  </a:lnTo>
                  <a:lnTo>
                    <a:pt x="1293" y="25"/>
                  </a:lnTo>
                  <a:lnTo>
                    <a:pt x="1042" y="25"/>
                  </a:lnTo>
                  <a:lnTo>
                    <a:pt x="800" y="25"/>
                  </a:lnTo>
                  <a:lnTo>
                    <a:pt x="587" y="25"/>
                  </a:lnTo>
                  <a:lnTo>
                    <a:pt x="491" y="25"/>
                  </a:lnTo>
                  <a:lnTo>
                    <a:pt x="404" y="25"/>
                  </a:lnTo>
                  <a:lnTo>
                    <a:pt x="317" y="25"/>
                  </a:lnTo>
                  <a:lnTo>
                    <a:pt x="240" y="25"/>
                  </a:lnTo>
                  <a:lnTo>
                    <a:pt x="173" y="25"/>
                  </a:lnTo>
                  <a:lnTo>
                    <a:pt x="114" y="25"/>
                  </a:lnTo>
                  <a:lnTo>
                    <a:pt x="75" y="25"/>
                  </a:lnTo>
                  <a:lnTo>
                    <a:pt x="37" y="25"/>
                  </a:lnTo>
                  <a:lnTo>
                    <a:pt x="18" y="25"/>
                  </a:lnTo>
                  <a:lnTo>
                    <a:pt x="9" y="25"/>
                  </a:lnTo>
                  <a:lnTo>
                    <a:pt x="0" y="17"/>
                  </a:lnTo>
                  <a:lnTo>
                    <a:pt x="9" y="8"/>
                  </a:lnTo>
                  <a:lnTo>
                    <a:pt x="18" y="8"/>
                  </a:lnTo>
                  <a:lnTo>
                    <a:pt x="37" y="8"/>
                  </a:lnTo>
                  <a:lnTo>
                    <a:pt x="75" y="8"/>
                  </a:lnTo>
                  <a:lnTo>
                    <a:pt x="135" y="8"/>
                  </a:lnTo>
                  <a:lnTo>
                    <a:pt x="210" y="0"/>
                  </a:lnTo>
                  <a:lnTo>
                    <a:pt x="288" y="0"/>
                  </a:lnTo>
                  <a:lnTo>
                    <a:pt x="375" y="0"/>
                  </a:lnTo>
                  <a:lnTo>
                    <a:pt x="482" y="0"/>
                  </a:lnTo>
                  <a:lnTo>
                    <a:pt x="598" y="0"/>
                  </a:lnTo>
                  <a:lnTo>
                    <a:pt x="713" y="0"/>
                  </a:lnTo>
                  <a:lnTo>
                    <a:pt x="973" y="0"/>
                  </a:lnTo>
                  <a:lnTo>
                    <a:pt x="1245" y="0"/>
                  </a:lnTo>
                  <a:lnTo>
                    <a:pt x="1535" y="0"/>
                  </a:lnTo>
                  <a:lnTo>
                    <a:pt x="1814" y="0"/>
                  </a:lnTo>
                  <a:lnTo>
                    <a:pt x="2095" y="0"/>
                  </a:lnTo>
                  <a:lnTo>
                    <a:pt x="2346" y="0"/>
                  </a:lnTo>
                  <a:lnTo>
                    <a:pt x="2471" y="0"/>
                  </a:lnTo>
                  <a:lnTo>
                    <a:pt x="2577" y="0"/>
                  </a:lnTo>
                  <a:lnTo>
                    <a:pt x="2684" y="0"/>
                  </a:lnTo>
                  <a:lnTo>
                    <a:pt x="2780" y="0"/>
                  </a:lnTo>
                  <a:lnTo>
                    <a:pt x="2858" y="0"/>
                  </a:lnTo>
                  <a:lnTo>
                    <a:pt x="2924" y="0"/>
                  </a:lnTo>
                  <a:lnTo>
                    <a:pt x="2983" y="0"/>
                  </a:lnTo>
                  <a:lnTo>
                    <a:pt x="3020" y="0"/>
                  </a:lnTo>
                  <a:lnTo>
                    <a:pt x="3050" y="0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221"/>
            <p:cNvSpPr>
              <a:spLocks/>
            </p:cNvSpPr>
            <p:nvPr/>
          </p:nvSpPr>
          <p:spPr bwMode="auto">
            <a:xfrm>
              <a:off x="3842" y="1252"/>
              <a:ext cx="50" cy="59"/>
            </a:xfrm>
            <a:custGeom>
              <a:avLst/>
              <a:gdLst>
                <a:gd name="T0" fmla="*/ 0 w 105"/>
                <a:gd name="T1" fmla="*/ 1 h 105"/>
                <a:gd name="T2" fmla="*/ 0 w 105"/>
                <a:gd name="T3" fmla="*/ 1 h 105"/>
                <a:gd name="T4" fmla="*/ 0 w 105"/>
                <a:gd name="T5" fmla="*/ 1 h 105"/>
                <a:gd name="T6" fmla="*/ 0 w 105"/>
                <a:gd name="T7" fmla="*/ 1 h 105"/>
                <a:gd name="T8" fmla="*/ 0 w 105"/>
                <a:gd name="T9" fmla="*/ 1 h 105"/>
                <a:gd name="T10" fmla="*/ 0 w 105"/>
                <a:gd name="T11" fmla="*/ 1 h 105"/>
                <a:gd name="T12" fmla="*/ 0 w 105"/>
                <a:gd name="T13" fmla="*/ 1 h 105"/>
                <a:gd name="T14" fmla="*/ 0 w 105"/>
                <a:gd name="T15" fmla="*/ 1 h 105"/>
                <a:gd name="T16" fmla="*/ 0 w 105"/>
                <a:gd name="T17" fmla="*/ 0 h 105"/>
                <a:gd name="T18" fmla="*/ 0 w 105"/>
                <a:gd name="T19" fmla="*/ 1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5"/>
                <a:gd name="T32" fmla="*/ 105 w 105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5">
                  <a:moveTo>
                    <a:pt x="105" y="105"/>
                  </a:moveTo>
                  <a:lnTo>
                    <a:pt x="68" y="105"/>
                  </a:lnTo>
                  <a:lnTo>
                    <a:pt x="38" y="88"/>
                  </a:lnTo>
                  <a:lnTo>
                    <a:pt x="18" y="70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18" y="26"/>
                  </a:lnTo>
                  <a:lnTo>
                    <a:pt x="48" y="8"/>
                  </a:lnTo>
                  <a:lnTo>
                    <a:pt x="105" y="0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222"/>
            <p:cNvSpPr>
              <a:spLocks/>
            </p:cNvSpPr>
            <p:nvPr/>
          </p:nvSpPr>
          <p:spPr bwMode="auto">
            <a:xfrm>
              <a:off x="3579" y="1258"/>
              <a:ext cx="108" cy="53"/>
            </a:xfrm>
            <a:custGeom>
              <a:avLst/>
              <a:gdLst>
                <a:gd name="T0" fmla="*/ 0 w 231"/>
                <a:gd name="T1" fmla="*/ 1 h 97"/>
                <a:gd name="T2" fmla="*/ 0 w 231"/>
                <a:gd name="T3" fmla="*/ 1 h 97"/>
                <a:gd name="T4" fmla="*/ 0 w 231"/>
                <a:gd name="T5" fmla="*/ 1 h 97"/>
                <a:gd name="T6" fmla="*/ 0 w 231"/>
                <a:gd name="T7" fmla="*/ 1 h 97"/>
                <a:gd name="T8" fmla="*/ 0 w 231"/>
                <a:gd name="T9" fmla="*/ 1 h 97"/>
                <a:gd name="T10" fmla="*/ 0 w 231"/>
                <a:gd name="T11" fmla="*/ 1 h 97"/>
                <a:gd name="T12" fmla="*/ 0 w 231"/>
                <a:gd name="T13" fmla="*/ 1 h 97"/>
                <a:gd name="T14" fmla="*/ 0 w 231"/>
                <a:gd name="T15" fmla="*/ 1 h 97"/>
                <a:gd name="T16" fmla="*/ 0 w 231"/>
                <a:gd name="T17" fmla="*/ 1 h 97"/>
                <a:gd name="T18" fmla="*/ 0 w 231"/>
                <a:gd name="T19" fmla="*/ 1 h 97"/>
                <a:gd name="T20" fmla="*/ 0 w 231"/>
                <a:gd name="T21" fmla="*/ 1 h 97"/>
                <a:gd name="T22" fmla="*/ 0 w 231"/>
                <a:gd name="T23" fmla="*/ 1 h 97"/>
                <a:gd name="T24" fmla="*/ 0 w 231"/>
                <a:gd name="T25" fmla="*/ 0 h 97"/>
                <a:gd name="T26" fmla="*/ 0 w 231"/>
                <a:gd name="T27" fmla="*/ 1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1"/>
                <a:gd name="T43" fmla="*/ 0 h 97"/>
                <a:gd name="T44" fmla="*/ 231 w 231"/>
                <a:gd name="T45" fmla="*/ 97 h 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1" h="97">
                  <a:moveTo>
                    <a:pt x="153" y="27"/>
                  </a:moveTo>
                  <a:lnTo>
                    <a:pt x="173" y="35"/>
                  </a:lnTo>
                  <a:lnTo>
                    <a:pt x="192" y="45"/>
                  </a:lnTo>
                  <a:lnTo>
                    <a:pt x="212" y="45"/>
                  </a:lnTo>
                  <a:lnTo>
                    <a:pt x="231" y="53"/>
                  </a:lnTo>
                  <a:lnTo>
                    <a:pt x="192" y="62"/>
                  </a:lnTo>
                  <a:lnTo>
                    <a:pt x="164" y="80"/>
                  </a:lnTo>
                  <a:lnTo>
                    <a:pt x="135" y="97"/>
                  </a:lnTo>
                  <a:lnTo>
                    <a:pt x="66" y="80"/>
                  </a:lnTo>
                  <a:lnTo>
                    <a:pt x="0" y="45"/>
                  </a:lnTo>
                  <a:lnTo>
                    <a:pt x="28" y="35"/>
                  </a:lnTo>
                  <a:lnTo>
                    <a:pt x="66" y="18"/>
                  </a:lnTo>
                  <a:lnTo>
                    <a:pt x="135" y="0"/>
                  </a:lnTo>
                  <a:lnTo>
                    <a:pt x="153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223"/>
            <p:cNvSpPr>
              <a:spLocks/>
            </p:cNvSpPr>
            <p:nvPr/>
          </p:nvSpPr>
          <p:spPr bwMode="auto">
            <a:xfrm>
              <a:off x="1872" y="1277"/>
              <a:ext cx="1070" cy="1150"/>
            </a:xfrm>
            <a:custGeom>
              <a:avLst/>
              <a:gdLst>
                <a:gd name="T0" fmla="*/ 0 w 2269"/>
                <a:gd name="T1" fmla="*/ 1 h 2069"/>
                <a:gd name="T2" fmla="*/ 0 w 2269"/>
                <a:gd name="T3" fmla="*/ 1 h 2069"/>
                <a:gd name="T4" fmla="*/ 0 w 2269"/>
                <a:gd name="T5" fmla="*/ 1 h 2069"/>
                <a:gd name="T6" fmla="*/ 0 w 2269"/>
                <a:gd name="T7" fmla="*/ 1 h 2069"/>
                <a:gd name="T8" fmla="*/ 0 w 2269"/>
                <a:gd name="T9" fmla="*/ 1 h 2069"/>
                <a:gd name="T10" fmla="*/ 0 w 2269"/>
                <a:gd name="T11" fmla="*/ 1 h 2069"/>
                <a:gd name="T12" fmla="*/ 0 w 2269"/>
                <a:gd name="T13" fmla="*/ 1 h 2069"/>
                <a:gd name="T14" fmla="*/ 0 w 2269"/>
                <a:gd name="T15" fmla="*/ 1 h 2069"/>
                <a:gd name="T16" fmla="*/ 0 w 2269"/>
                <a:gd name="T17" fmla="*/ 1 h 2069"/>
                <a:gd name="T18" fmla="*/ 0 w 2269"/>
                <a:gd name="T19" fmla="*/ 1 h 2069"/>
                <a:gd name="T20" fmla="*/ 0 w 2269"/>
                <a:gd name="T21" fmla="*/ 1 h 2069"/>
                <a:gd name="T22" fmla="*/ 0 w 2269"/>
                <a:gd name="T23" fmla="*/ 1 h 2069"/>
                <a:gd name="T24" fmla="*/ 0 w 2269"/>
                <a:gd name="T25" fmla="*/ 1 h 2069"/>
                <a:gd name="T26" fmla="*/ 0 w 2269"/>
                <a:gd name="T27" fmla="*/ 1 h 2069"/>
                <a:gd name="T28" fmla="*/ 0 w 2269"/>
                <a:gd name="T29" fmla="*/ 1 h 2069"/>
                <a:gd name="T30" fmla="*/ 0 w 2269"/>
                <a:gd name="T31" fmla="*/ 1 h 2069"/>
                <a:gd name="T32" fmla="*/ 0 w 2269"/>
                <a:gd name="T33" fmla="*/ 1 h 2069"/>
                <a:gd name="T34" fmla="*/ 0 w 2269"/>
                <a:gd name="T35" fmla="*/ 1 h 2069"/>
                <a:gd name="T36" fmla="*/ 0 w 2269"/>
                <a:gd name="T37" fmla="*/ 1 h 2069"/>
                <a:gd name="T38" fmla="*/ 0 w 2269"/>
                <a:gd name="T39" fmla="*/ 1 h 2069"/>
                <a:gd name="T40" fmla="*/ 0 w 2269"/>
                <a:gd name="T41" fmla="*/ 1 h 2069"/>
                <a:gd name="T42" fmla="*/ 0 w 2269"/>
                <a:gd name="T43" fmla="*/ 1 h 2069"/>
                <a:gd name="T44" fmla="*/ 0 w 2269"/>
                <a:gd name="T45" fmla="*/ 1 h 2069"/>
                <a:gd name="T46" fmla="*/ 0 w 2269"/>
                <a:gd name="T47" fmla="*/ 1 h 2069"/>
                <a:gd name="T48" fmla="*/ 0 w 2269"/>
                <a:gd name="T49" fmla="*/ 1 h 2069"/>
                <a:gd name="T50" fmla="*/ 0 w 2269"/>
                <a:gd name="T51" fmla="*/ 1 h 2069"/>
                <a:gd name="T52" fmla="*/ 0 w 2269"/>
                <a:gd name="T53" fmla="*/ 1 h 2069"/>
                <a:gd name="T54" fmla="*/ 0 w 2269"/>
                <a:gd name="T55" fmla="*/ 1 h 2069"/>
                <a:gd name="T56" fmla="*/ 0 w 2269"/>
                <a:gd name="T57" fmla="*/ 1 h 2069"/>
                <a:gd name="T58" fmla="*/ 0 w 2269"/>
                <a:gd name="T59" fmla="*/ 1 h 2069"/>
                <a:gd name="T60" fmla="*/ 0 w 2269"/>
                <a:gd name="T61" fmla="*/ 1 h 2069"/>
                <a:gd name="T62" fmla="*/ 0 w 2269"/>
                <a:gd name="T63" fmla="*/ 1 h 2069"/>
                <a:gd name="T64" fmla="*/ 0 w 2269"/>
                <a:gd name="T65" fmla="*/ 1 h 2069"/>
                <a:gd name="T66" fmla="*/ 0 w 2269"/>
                <a:gd name="T67" fmla="*/ 1 h 2069"/>
                <a:gd name="T68" fmla="*/ 0 w 2269"/>
                <a:gd name="T69" fmla="*/ 1 h 2069"/>
                <a:gd name="T70" fmla="*/ 0 w 2269"/>
                <a:gd name="T71" fmla="*/ 1 h 2069"/>
                <a:gd name="T72" fmla="*/ 0 w 2269"/>
                <a:gd name="T73" fmla="*/ 1 h 2069"/>
                <a:gd name="T74" fmla="*/ 0 w 2269"/>
                <a:gd name="T75" fmla="*/ 1 h 2069"/>
                <a:gd name="T76" fmla="*/ 0 w 2269"/>
                <a:gd name="T77" fmla="*/ 1 h 2069"/>
                <a:gd name="T78" fmla="*/ 0 w 2269"/>
                <a:gd name="T79" fmla="*/ 1 h 2069"/>
                <a:gd name="T80" fmla="*/ 0 w 2269"/>
                <a:gd name="T81" fmla="*/ 1 h 2069"/>
                <a:gd name="T82" fmla="*/ 0 w 2269"/>
                <a:gd name="T83" fmla="*/ 1 h 2069"/>
                <a:gd name="T84" fmla="*/ 0 w 2269"/>
                <a:gd name="T85" fmla="*/ 1 h 2069"/>
                <a:gd name="T86" fmla="*/ 0 w 2269"/>
                <a:gd name="T87" fmla="*/ 1 h 2069"/>
                <a:gd name="T88" fmla="*/ 0 w 2269"/>
                <a:gd name="T89" fmla="*/ 1 h 2069"/>
                <a:gd name="T90" fmla="*/ 0 w 2269"/>
                <a:gd name="T91" fmla="*/ 1 h 2069"/>
                <a:gd name="T92" fmla="*/ 0 w 2269"/>
                <a:gd name="T93" fmla="*/ 1 h 2069"/>
                <a:gd name="T94" fmla="*/ 0 w 2269"/>
                <a:gd name="T95" fmla="*/ 1 h 2069"/>
                <a:gd name="T96" fmla="*/ 0 w 2269"/>
                <a:gd name="T97" fmla="*/ 1 h 2069"/>
                <a:gd name="T98" fmla="*/ 0 w 2269"/>
                <a:gd name="T99" fmla="*/ 1 h 2069"/>
                <a:gd name="T100" fmla="*/ 0 w 2269"/>
                <a:gd name="T101" fmla="*/ 1 h 2069"/>
                <a:gd name="T102" fmla="*/ 0 w 2269"/>
                <a:gd name="T103" fmla="*/ 1 h 2069"/>
                <a:gd name="T104" fmla="*/ 0 w 2269"/>
                <a:gd name="T105" fmla="*/ 1 h 2069"/>
                <a:gd name="T106" fmla="*/ 0 w 2269"/>
                <a:gd name="T107" fmla="*/ 1 h 2069"/>
                <a:gd name="T108" fmla="*/ 0 w 2269"/>
                <a:gd name="T109" fmla="*/ 1 h 2069"/>
                <a:gd name="T110" fmla="*/ 0 w 2269"/>
                <a:gd name="T111" fmla="*/ 1 h 2069"/>
                <a:gd name="T112" fmla="*/ 0 w 2269"/>
                <a:gd name="T113" fmla="*/ 1 h 2069"/>
                <a:gd name="T114" fmla="*/ 0 w 2269"/>
                <a:gd name="T115" fmla="*/ 1 h 20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69"/>
                <a:gd name="T175" fmla="*/ 0 h 2069"/>
                <a:gd name="T176" fmla="*/ 2269 w 2269"/>
                <a:gd name="T177" fmla="*/ 2069 h 20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69" h="2069">
                  <a:moveTo>
                    <a:pt x="1892" y="45"/>
                  </a:moveTo>
                  <a:lnTo>
                    <a:pt x="1912" y="79"/>
                  </a:lnTo>
                  <a:lnTo>
                    <a:pt x="1912" y="114"/>
                  </a:lnTo>
                  <a:lnTo>
                    <a:pt x="1882" y="184"/>
                  </a:lnTo>
                  <a:lnTo>
                    <a:pt x="1892" y="192"/>
                  </a:lnTo>
                  <a:lnTo>
                    <a:pt x="1912" y="192"/>
                  </a:lnTo>
                  <a:lnTo>
                    <a:pt x="1951" y="114"/>
                  </a:lnTo>
                  <a:lnTo>
                    <a:pt x="1979" y="79"/>
                  </a:lnTo>
                  <a:lnTo>
                    <a:pt x="2027" y="45"/>
                  </a:lnTo>
                  <a:lnTo>
                    <a:pt x="2086" y="27"/>
                  </a:lnTo>
                  <a:lnTo>
                    <a:pt x="2134" y="27"/>
                  </a:lnTo>
                  <a:lnTo>
                    <a:pt x="2182" y="35"/>
                  </a:lnTo>
                  <a:lnTo>
                    <a:pt x="2239" y="62"/>
                  </a:lnTo>
                  <a:lnTo>
                    <a:pt x="2259" y="79"/>
                  </a:lnTo>
                  <a:lnTo>
                    <a:pt x="2269" y="105"/>
                  </a:lnTo>
                  <a:lnTo>
                    <a:pt x="2269" y="157"/>
                  </a:lnTo>
                  <a:lnTo>
                    <a:pt x="2259" y="175"/>
                  </a:lnTo>
                  <a:lnTo>
                    <a:pt x="2230" y="184"/>
                  </a:lnTo>
                  <a:lnTo>
                    <a:pt x="2182" y="192"/>
                  </a:lnTo>
                  <a:lnTo>
                    <a:pt x="2152" y="184"/>
                  </a:lnTo>
                  <a:lnTo>
                    <a:pt x="2134" y="167"/>
                  </a:lnTo>
                  <a:lnTo>
                    <a:pt x="2134" y="149"/>
                  </a:lnTo>
                  <a:lnTo>
                    <a:pt x="2134" y="132"/>
                  </a:lnTo>
                  <a:lnTo>
                    <a:pt x="2143" y="124"/>
                  </a:lnTo>
                  <a:lnTo>
                    <a:pt x="2173" y="114"/>
                  </a:lnTo>
                  <a:lnTo>
                    <a:pt x="2182" y="114"/>
                  </a:lnTo>
                  <a:lnTo>
                    <a:pt x="2200" y="124"/>
                  </a:lnTo>
                  <a:lnTo>
                    <a:pt x="2211" y="132"/>
                  </a:lnTo>
                  <a:lnTo>
                    <a:pt x="2211" y="149"/>
                  </a:lnTo>
                  <a:lnTo>
                    <a:pt x="2221" y="167"/>
                  </a:lnTo>
                  <a:lnTo>
                    <a:pt x="2239" y="167"/>
                  </a:lnTo>
                  <a:lnTo>
                    <a:pt x="2250" y="132"/>
                  </a:lnTo>
                  <a:lnTo>
                    <a:pt x="2250" y="124"/>
                  </a:lnTo>
                  <a:lnTo>
                    <a:pt x="2239" y="105"/>
                  </a:lnTo>
                  <a:lnTo>
                    <a:pt x="2230" y="89"/>
                  </a:lnTo>
                  <a:lnTo>
                    <a:pt x="2200" y="79"/>
                  </a:lnTo>
                  <a:lnTo>
                    <a:pt x="2143" y="79"/>
                  </a:lnTo>
                  <a:lnTo>
                    <a:pt x="2095" y="105"/>
                  </a:lnTo>
                  <a:lnTo>
                    <a:pt x="1999" y="157"/>
                  </a:lnTo>
                  <a:lnTo>
                    <a:pt x="1901" y="219"/>
                  </a:lnTo>
                  <a:lnTo>
                    <a:pt x="1853" y="245"/>
                  </a:lnTo>
                  <a:lnTo>
                    <a:pt x="1796" y="254"/>
                  </a:lnTo>
                  <a:lnTo>
                    <a:pt x="1727" y="254"/>
                  </a:lnTo>
                  <a:lnTo>
                    <a:pt x="1661" y="245"/>
                  </a:lnTo>
                  <a:lnTo>
                    <a:pt x="1592" y="227"/>
                  </a:lnTo>
                  <a:lnTo>
                    <a:pt x="1526" y="192"/>
                  </a:lnTo>
                  <a:lnTo>
                    <a:pt x="1293" y="62"/>
                  </a:lnTo>
                  <a:lnTo>
                    <a:pt x="1254" y="45"/>
                  </a:lnTo>
                  <a:lnTo>
                    <a:pt x="1227" y="45"/>
                  </a:lnTo>
                  <a:lnTo>
                    <a:pt x="1206" y="45"/>
                  </a:lnTo>
                  <a:lnTo>
                    <a:pt x="1206" y="53"/>
                  </a:lnTo>
                  <a:lnTo>
                    <a:pt x="1206" y="62"/>
                  </a:lnTo>
                  <a:lnTo>
                    <a:pt x="1216" y="70"/>
                  </a:lnTo>
                  <a:lnTo>
                    <a:pt x="1264" y="79"/>
                  </a:lnTo>
                  <a:lnTo>
                    <a:pt x="1302" y="105"/>
                  </a:lnTo>
                  <a:lnTo>
                    <a:pt x="1371" y="157"/>
                  </a:lnTo>
                  <a:lnTo>
                    <a:pt x="1410" y="210"/>
                  </a:lnTo>
                  <a:lnTo>
                    <a:pt x="1439" y="271"/>
                  </a:lnTo>
                  <a:lnTo>
                    <a:pt x="1448" y="332"/>
                  </a:lnTo>
                  <a:lnTo>
                    <a:pt x="1448" y="394"/>
                  </a:lnTo>
                  <a:lnTo>
                    <a:pt x="1419" y="473"/>
                  </a:lnTo>
                  <a:lnTo>
                    <a:pt x="1371" y="533"/>
                  </a:lnTo>
                  <a:lnTo>
                    <a:pt x="1284" y="655"/>
                  </a:lnTo>
                  <a:lnTo>
                    <a:pt x="1188" y="760"/>
                  </a:lnTo>
                  <a:lnTo>
                    <a:pt x="1158" y="830"/>
                  </a:lnTo>
                  <a:lnTo>
                    <a:pt x="1158" y="865"/>
                  </a:lnTo>
                  <a:lnTo>
                    <a:pt x="1168" y="900"/>
                  </a:lnTo>
                  <a:lnTo>
                    <a:pt x="1197" y="925"/>
                  </a:lnTo>
                  <a:lnTo>
                    <a:pt x="1216" y="943"/>
                  </a:lnTo>
                  <a:lnTo>
                    <a:pt x="1236" y="943"/>
                  </a:lnTo>
                  <a:lnTo>
                    <a:pt x="1264" y="935"/>
                  </a:lnTo>
                  <a:lnTo>
                    <a:pt x="1275" y="917"/>
                  </a:lnTo>
                  <a:lnTo>
                    <a:pt x="1275" y="908"/>
                  </a:lnTo>
                  <a:lnTo>
                    <a:pt x="1275" y="900"/>
                  </a:lnTo>
                  <a:lnTo>
                    <a:pt x="1245" y="900"/>
                  </a:lnTo>
                  <a:lnTo>
                    <a:pt x="1227" y="900"/>
                  </a:lnTo>
                  <a:lnTo>
                    <a:pt x="1216" y="892"/>
                  </a:lnTo>
                  <a:lnTo>
                    <a:pt x="1216" y="882"/>
                  </a:lnTo>
                  <a:lnTo>
                    <a:pt x="1216" y="857"/>
                  </a:lnTo>
                  <a:lnTo>
                    <a:pt x="1236" y="838"/>
                  </a:lnTo>
                  <a:lnTo>
                    <a:pt x="1254" y="838"/>
                  </a:lnTo>
                  <a:lnTo>
                    <a:pt x="1275" y="847"/>
                  </a:lnTo>
                  <a:lnTo>
                    <a:pt x="1302" y="873"/>
                  </a:lnTo>
                  <a:lnTo>
                    <a:pt x="1302" y="917"/>
                  </a:lnTo>
                  <a:lnTo>
                    <a:pt x="1293" y="925"/>
                  </a:lnTo>
                  <a:lnTo>
                    <a:pt x="1275" y="952"/>
                  </a:lnTo>
                  <a:lnTo>
                    <a:pt x="1236" y="970"/>
                  </a:lnTo>
                  <a:lnTo>
                    <a:pt x="1206" y="970"/>
                  </a:lnTo>
                  <a:lnTo>
                    <a:pt x="1188" y="970"/>
                  </a:lnTo>
                  <a:lnTo>
                    <a:pt x="1129" y="925"/>
                  </a:lnTo>
                  <a:lnTo>
                    <a:pt x="1081" y="882"/>
                  </a:lnTo>
                  <a:lnTo>
                    <a:pt x="1081" y="830"/>
                  </a:lnTo>
                  <a:lnTo>
                    <a:pt x="1090" y="803"/>
                  </a:lnTo>
                  <a:lnTo>
                    <a:pt x="1110" y="778"/>
                  </a:lnTo>
                  <a:lnTo>
                    <a:pt x="1129" y="760"/>
                  </a:lnTo>
                  <a:lnTo>
                    <a:pt x="1129" y="751"/>
                  </a:lnTo>
                  <a:lnTo>
                    <a:pt x="1110" y="743"/>
                  </a:lnTo>
                  <a:lnTo>
                    <a:pt x="1090" y="743"/>
                  </a:lnTo>
                  <a:lnTo>
                    <a:pt x="1081" y="733"/>
                  </a:lnTo>
                  <a:lnTo>
                    <a:pt x="1110" y="700"/>
                  </a:lnTo>
                  <a:lnTo>
                    <a:pt x="1140" y="681"/>
                  </a:lnTo>
                  <a:lnTo>
                    <a:pt x="1216" y="646"/>
                  </a:lnTo>
                  <a:lnTo>
                    <a:pt x="1245" y="619"/>
                  </a:lnTo>
                  <a:lnTo>
                    <a:pt x="1254" y="603"/>
                  </a:lnTo>
                  <a:lnTo>
                    <a:pt x="1254" y="576"/>
                  </a:lnTo>
                  <a:lnTo>
                    <a:pt x="1314" y="559"/>
                  </a:lnTo>
                  <a:lnTo>
                    <a:pt x="1341" y="541"/>
                  </a:lnTo>
                  <a:lnTo>
                    <a:pt x="1350" y="516"/>
                  </a:lnTo>
                  <a:lnTo>
                    <a:pt x="1350" y="473"/>
                  </a:lnTo>
                  <a:lnTo>
                    <a:pt x="1389" y="454"/>
                  </a:lnTo>
                  <a:lnTo>
                    <a:pt x="1410" y="411"/>
                  </a:lnTo>
                  <a:lnTo>
                    <a:pt x="1410" y="376"/>
                  </a:lnTo>
                  <a:lnTo>
                    <a:pt x="1389" y="349"/>
                  </a:lnTo>
                  <a:lnTo>
                    <a:pt x="1371" y="341"/>
                  </a:lnTo>
                  <a:lnTo>
                    <a:pt x="1350" y="349"/>
                  </a:lnTo>
                  <a:lnTo>
                    <a:pt x="1350" y="367"/>
                  </a:lnTo>
                  <a:lnTo>
                    <a:pt x="1371" y="384"/>
                  </a:lnTo>
                  <a:lnTo>
                    <a:pt x="1380" y="394"/>
                  </a:lnTo>
                  <a:lnTo>
                    <a:pt x="1371" y="419"/>
                  </a:lnTo>
                  <a:lnTo>
                    <a:pt x="1362" y="427"/>
                  </a:lnTo>
                  <a:lnTo>
                    <a:pt x="1350" y="437"/>
                  </a:lnTo>
                  <a:lnTo>
                    <a:pt x="1332" y="437"/>
                  </a:lnTo>
                  <a:lnTo>
                    <a:pt x="1302" y="446"/>
                  </a:lnTo>
                  <a:lnTo>
                    <a:pt x="1302" y="463"/>
                  </a:lnTo>
                  <a:lnTo>
                    <a:pt x="1293" y="454"/>
                  </a:lnTo>
                  <a:lnTo>
                    <a:pt x="1275" y="454"/>
                  </a:lnTo>
                  <a:lnTo>
                    <a:pt x="1254" y="498"/>
                  </a:lnTo>
                  <a:lnTo>
                    <a:pt x="1236" y="489"/>
                  </a:lnTo>
                  <a:lnTo>
                    <a:pt x="1236" y="473"/>
                  </a:lnTo>
                  <a:lnTo>
                    <a:pt x="1254" y="446"/>
                  </a:lnTo>
                  <a:lnTo>
                    <a:pt x="1254" y="427"/>
                  </a:lnTo>
                  <a:lnTo>
                    <a:pt x="1245" y="419"/>
                  </a:lnTo>
                  <a:lnTo>
                    <a:pt x="1216" y="427"/>
                  </a:lnTo>
                  <a:lnTo>
                    <a:pt x="1206" y="454"/>
                  </a:lnTo>
                  <a:lnTo>
                    <a:pt x="1206" y="489"/>
                  </a:lnTo>
                  <a:lnTo>
                    <a:pt x="1216" y="516"/>
                  </a:lnTo>
                  <a:lnTo>
                    <a:pt x="1236" y="533"/>
                  </a:lnTo>
                  <a:lnTo>
                    <a:pt x="1275" y="533"/>
                  </a:lnTo>
                  <a:lnTo>
                    <a:pt x="1293" y="508"/>
                  </a:lnTo>
                  <a:lnTo>
                    <a:pt x="1302" y="473"/>
                  </a:lnTo>
                  <a:lnTo>
                    <a:pt x="1314" y="489"/>
                  </a:lnTo>
                  <a:lnTo>
                    <a:pt x="1314" y="498"/>
                  </a:lnTo>
                  <a:lnTo>
                    <a:pt x="1302" y="524"/>
                  </a:lnTo>
                  <a:lnTo>
                    <a:pt x="1284" y="541"/>
                  </a:lnTo>
                  <a:lnTo>
                    <a:pt x="1254" y="551"/>
                  </a:lnTo>
                  <a:lnTo>
                    <a:pt x="1236" y="559"/>
                  </a:lnTo>
                  <a:lnTo>
                    <a:pt x="1216" y="576"/>
                  </a:lnTo>
                  <a:lnTo>
                    <a:pt x="1206" y="594"/>
                  </a:lnTo>
                  <a:lnTo>
                    <a:pt x="1197" y="611"/>
                  </a:lnTo>
                  <a:lnTo>
                    <a:pt x="1158" y="619"/>
                  </a:lnTo>
                  <a:lnTo>
                    <a:pt x="1129" y="619"/>
                  </a:lnTo>
                  <a:lnTo>
                    <a:pt x="1101" y="619"/>
                  </a:lnTo>
                  <a:lnTo>
                    <a:pt x="1081" y="603"/>
                  </a:lnTo>
                  <a:lnTo>
                    <a:pt x="1072" y="594"/>
                  </a:lnTo>
                  <a:lnTo>
                    <a:pt x="1051" y="603"/>
                  </a:lnTo>
                  <a:lnTo>
                    <a:pt x="1033" y="629"/>
                  </a:lnTo>
                  <a:lnTo>
                    <a:pt x="1003" y="646"/>
                  </a:lnTo>
                  <a:lnTo>
                    <a:pt x="955" y="646"/>
                  </a:lnTo>
                  <a:lnTo>
                    <a:pt x="916" y="646"/>
                  </a:lnTo>
                  <a:lnTo>
                    <a:pt x="898" y="619"/>
                  </a:lnTo>
                  <a:lnTo>
                    <a:pt x="878" y="594"/>
                  </a:lnTo>
                  <a:lnTo>
                    <a:pt x="889" y="551"/>
                  </a:lnTo>
                  <a:lnTo>
                    <a:pt x="898" y="533"/>
                  </a:lnTo>
                  <a:lnTo>
                    <a:pt x="898" y="516"/>
                  </a:lnTo>
                  <a:lnTo>
                    <a:pt x="878" y="516"/>
                  </a:lnTo>
                  <a:lnTo>
                    <a:pt x="868" y="508"/>
                  </a:lnTo>
                  <a:lnTo>
                    <a:pt x="830" y="508"/>
                  </a:lnTo>
                  <a:lnTo>
                    <a:pt x="791" y="463"/>
                  </a:lnTo>
                  <a:lnTo>
                    <a:pt x="781" y="446"/>
                  </a:lnTo>
                  <a:lnTo>
                    <a:pt x="781" y="411"/>
                  </a:lnTo>
                  <a:lnTo>
                    <a:pt x="802" y="384"/>
                  </a:lnTo>
                  <a:lnTo>
                    <a:pt x="830" y="367"/>
                  </a:lnTo>
                  <a:lnTo>
                    <a:pt x="859" y="359"/>
                  </a:lnTo>
                  <a:lnTo>
                    <a:pt x="878" y="349"/>
                  </a:lnTo>
                  <a:lnTo>
                    <a:pt x="859" y="306"/>
                  </a:lnTo>
                  <a:lnTo>
                    <a:pt x="859" y="281"/>
                  </a:lnTo>
                  <a:lnTo>
                    <a:pt x="868" y="262"/>
                  </a:lnTo>
                  <a:lnTo>
                    <a:pt x="878" y="237"/>
                  </a:lnTo>
                  <a:lnTo>
                    <a:pt x="889" y="219"/>
                  </a:lnTo>
                  <a:lnTo>
                    <a:pt x="937" y="192"/>
                  </a:lnTo>
                  <a:lnTo>
                    <a:pt x="964" y="192"/>
                  </a:lnTo>
                  <a:lnTo>
                    <a:pt x="985" y="202"/>
                  </a:lnTo>
                  <a:lnTo>
                    <a:pt x="1033" y="227"/>
                  </a:lnTo>
                  <a:lnTo>
                    <a:pt x="1062" y="192"/>
                  </a:lnTo>
                  <a:lnTo>
                    <a:pt x="1072" y="175"/>
                  </a:lnTo>
                  <a:lnTo>
                    <a:pt x="1101" y="167"/>
                  </a:lnTo>
                  <a:lnTo>
                    <a:pt x="1129" y="167"/>
                  </a:lnTo>
                  <a:lnTo>
                    <a:pt x="1158" y="175"/>
                  </a:lnTo>
                  <a:lnTo>
                    <a:pt x="1188" y="184"/>
                  </a:lnTo>
                  <a:lnTo>
                    <a:pt x="1206" y="210"/>
                  </a:lnTo>
                  <a:lnTo>
                    <a:pt x="1216" y="227"/>
                  </a:lnTo>
                  <a:lnTo>
                    <a:pt x="1206" y="245"/>
                  </a:lnTo>
                  <a:lnTo>
                    <a:pt x="1177" y="245"/>
                  </a:lnTo>
                  <a:lnTo>
                    <a:pt x="1149" y="254"/>
                  </a:lnTo>
                  <a:lnTo>
                    <a:pt x="1129" y="271"/>
                  </a:lnTo>
                  <a:lnTo>
                    <a:pt x="1110" y="297"/>
                  </a:lnTo>
                  <a:lnTo>
                    <a:pt x="1110" y="332"/>
                  </a:lnTo>
                  <a:lnTo>
                    <a:pt x="1129" y="367"/>
                  </a:lnTo>
                  <a:lnTo>
                    <a:pt x="1140" y="384"/>
                  </a:lnTo>
                  <a:lnTo>
                    <a:pt x="1168" y="394"/>
                  </a:lnTo>
                  <a:lnTo>
                    <a:pt x="1206" y="394"/>
                  </a:lnTo>
                  <a:lnTo>
                    <a:pt x="1236" y="384"/>
                  </a:lnTo>
                  <a:lnTo>
                    <a:pt x="1275" y="367"/>
                  </a:lnTo>
                  <a:lnTo>
                    <a:pt x="1293" y="332"/>
                  </a:lnTo>
                  <a:lnTo>
                    <a:pt x="1302" y="306"/>
                  </a:lnTo>
                  <a:lnTo>
                    <a:pt x="1302" y="262"/>
                  </a:lnTo>
                  <a:lnTo>
                    <a:pt x="1293" y="210"/>
                  </a:lnTo>
                  <a:lnTo>
                    <a:pt x="1264" y="175"/>
                  </a:lnTo>
                  <a:lnTo>
                    <a:pt x="1216" y="140"/>
                  </a:lnTo>
                  <a:lnTo>
                    <a:pt x="1168" y="105"/>
                  </a:lnTo>
                  <a:lnTo>
                    <a:pt x="1101" y="97"/>
                  </a:lnTo>
                  <a:lnTo>
                    <a:pt x="1042" y="97"/>
                  </a:lnTo>
                  <a:lnTo>
                    <a:pt x="975" y="105"/>
                  </a:lnTo>
                  <a:lnTo>
                    <a:pt x="868" y="149"/>
                  </a:lnTo>
                  <a:lnTo>
                    <a:pt x="820" y="184"/>
                  </a:lnTo>
                  <a:lnTo>
                    <a:pt x="781" y="227"/>
                  </a:lnTo>
                  <a:lnTo>
                    <a:pt x="743" y="271"/>
                  </a:lnTo>
                  <a:lnTo>
                    <a:pt x="733" y="316"/>
                  </a:lnTo>
                  <a:lnTo>
                    <a:pt x="715" y="367"/>
                  </a:lnTo>
                  <a:lnTo>
                    <a:pt x="715" y="419"/>
                  </a:lnTo>
                  <a:lnTo>
                    <a:pt x="715" y="473"/>
                  </a:lnTo>
                  <a:lnTo>
                    <a:pt x="733" y="524"/>
                  </a:lnTo>
                  <a:lnTo>
                    <a:pt x="743" y="576"/>
                  </a:lnTo>
                  <a:lnTo>
                    <a:pt x="781" y="619"/>
                  </a:lnTo>
                  <a:lnTo>
                    <a:pt x="850" y="716"/>
                  </a:lnTo>
                  <a:lnTo>
                    <a:pt x="830" y="743"/>
                  </a:lnTo>
                  <a:lnTo>
                    <a:pt x="820" y="760"/>
                  </a:lnTo>
                  <a:lnTo>
                    <a:pt x="763" y="795"/>
                  </a:lnTo>
                  <a:lnTo>
                    <a:pt x="676" y="733"/>
                  </a:lnTo>
                  <a:lnTo>
                    <a:pt x="626" y="700"/>
                  </a:lnTo>
                  <a:lnTo>
                    <a:pt x="589" y="690"/>
                  </a:lnTo>
                  <a:lnTo>
                    <a:pt x="539" y="673"/>
                  </a:lnTo>
                  <a:lnTo>
                    <a:pt x="482" y="665"/>
                  </a:lnTo>
                  <a:lnTo>
                    <a:pt x="434" y="665"/>
                  </a:lnTo>
                  <a:lnTo>
                    <a:pt x="377" y="673"/>
                  </a:lnTo>
                  <a:lnTo>
                    <a:pt x="327" y="681"/>
                  </a:lnTo>
                  <a:lnTo>
                    <a:pt x="290" y="700"/>
                  </a:lnTo>
                  <a:lnTo>
                    <a:pt x="203" y="751"/>
                  </a:lnTo>
                  <a:lnTo>
                    <a:pt x="144" y="822"/>
                  </a:lnTo>
                  <a:lnTo>
                    <a:pt x="126" y="865"/>
                  </a:lnTo>
                  <a:lnTo>
                    <a:pt x="115" y="908"/>
                  </a:lnTo>
                  <a:lnTo>
                    <a:pt x="105" y="952"/>
                  </a:lnTo>
                  <a:lnTo>
                    <a:pt x="105" y="995"/>
                  </a:lnTo>
                  <a:lnTo>
                    <a:pt x="126" y="1049"/>
                  </a:lnTo>
                  <a:lnTo>
                    <a:pt x="153" y="1092"/>
                  </a:lnTo>
                  <a:lnTo>
                    <a:pt x="183" y="1135"/>
                  </a:lnTo>
                  <a:lnTo>
                    <a:pt x="231" y="1162"/>
                  </a:lnTo>
                  <a:lnTo>
                    <a:pt x="251" y="1170"/>
                  </a:lnTo>
                  <a:lnTo>
                    <a:pt x="290" y="1179"/>
                  </a:lnTo>
                  <a:lnTo>
                    <a:pt x="318" y="1170"/>
                  </a:lnTo>
                  <a:lnTo>
                    <a:pt x="338" y="1162"/>
                  </a:lnTo>
                  <a:lnTo>
                    <a:pt x="377" y="1144"/>
                  </a:lnTo>
                  <a:lnTo>
                    <a:pt x="405" y="1100"/>
                  </a:lnTo>
                  <a:lnTo>
                    <a:pt x="416" y="1084"/>
                  </a:lnTo>
                  <a:lnTo>
                    <a:pt x="416" y="1065"/>
                  </a:lnTo>
                  <a:lnTo>
                    <a:pt x="395" y="1030"/>
                  </a:lnTo>
                  <a:lnTo>
                    <a:pt x="366" y="1003"/>
                  </a:lnTo>
                  <a:lnTo>
                    <a:pt x="327" y="1003"/>
                  </a:lnTo>
                  <a:lnTo>
                    <a:pt x="290" y="1022"/>
                  </a:lnTo>
                  <a:lnTo>
                    <a:pt x="261" y="1057"/>
                  </a:lnTo>
                  <a:lnTo>
                    <a:pt x="251" y="1084"/>
                  </a:lnTo>
                  <a:lnTo>
                    <a:pt x="213" y="1065"/>
                  </a:lnTo>
                  <a:lnTo>
                    <a:pt x="192" y="1049"/>
                  </a:lnTo>
                  <a:lnTo>
                    <a:pt x="174" y="1022"/>
                  </a:lnTo>
                  <a:lnTo>
                    <a:pt x="192" y="987"/>
                  </a:lnTo>
                  <a:lnTo>
                    <a:pt x="213" y="960"/>
                  </a:lnTo>
                  <a:lnTo>
                    <a:pt x="222" y="952"/>
                  </a:lnTo>
                  <a:lnTo>
                    <a:pt x="222" y="925"/>
                  </a:lnTo>
                  <a:lnTo>
                    <a:pt x="203" y="917"/>
                  </a:lnTo>
                  <a:lnTo>
                    <a:pt x="192" y="900"/>
                  </a:lnTo>
                  <a:lnTo>
                    <a:pt x="192" y="865"/>
                  </a:lnTo>
                  <a:lnTo>
                    <a:pt x="203" y="838"/>
                  </a:lnTo>
                  <a:lnTo>
                    <a:pt x="231" y="822"/>
                  </a:lnTo>
                  <a:lnTo>
                    <a:pt x="261" y="803"/>
                  </a:lnTo>
                  <a:lnTo>
                    <a:pt x="290" y="803"/>
                  </a:lnTo>
                  <a:lnTo>
                    <a:pt x="318" y="803"/>
                  </a:lnTo>
                  <a:lnTo>
                    <a:pt x="338" y="822"/>
                  </a:lnTo>
                  <a:lnTo>
                    <a:pt x="357" y="838"/>
                  </a:lnTo>
                  <a:lnTo>
                    <a:pt x="366" y="830"/>
                  </a:lnTo>
                  <a:lnTo>
                    <a:pt x="377" y="822"/>
                  </a:lnTo>
                  <a:lnTo>
                    <a:pt x="377" y="795"/>
                  </a:lnTo>
                  <a:lnTo>
                    <a:pt x="377" y="778"/>
                  </a:lnTo>
                  <a:lnTo>
                    <a:pt x="405" y="733"/>
                  </a:lnTo>
                  <a:lnTo>
                    <a:pt x="434" y="716"/>
                  </a:lnTo>
                  <a:lnTo>
                    <a:pt x="453" y="716"/>
                  </a:lnTo>
                  <a:lnTo>
                    <a:pt x="482" y="716"/>
                  </a:lnTo>
                  <a:lnTo>
                    <a:pt x="512" y="725"/>
                  </a:lnTo>
                  <a:lnTo>
                    <a:pt x="530" y="751"/>
                  </a:lnTo>
                  <a:lnTo>
                    <a:pt x="551" y="768"/>
                  </a:lnTo>
                  <a:lnTo>
                    <a:pt x="560" y="822"/>
                  </a:lnTo>
                  <a:lnTo>
                    <a:pt x="578" y="830"/>
                  </a:lnTo>
                  <a:lnTo>
                    <a:pt x="589" y="822"/>
                  </a:lnTo>
                  <a:lnTo>
                    <a:pt x="626" y="822"/>
                  </a:lnTo>
                  <a:lnTo>
                    <a:pt x="676" y="838"/>
                  </a:lnTo>
                  <a:lnTo>
                    <a:pt x="695" y="873"/>
                  </a:lnTo>
                  <a:lnTo>
                    <a:pt x="704" y="892"/>
                  </a:lnTo>
                  <a:lnTo>
                    <a:pt x="704" y="917"/>
                  </a:lnTo>
                  <a:lnTo>
                    <a:pt x="695" y="952"/>
                  </a:lnTo>
                  <a:lnTo>
                    <a:pt x="665" y="978"/>
                  </a:lnTo>
                  <a:lnTo>
                    <a:pt x="647" y="987"/>
                  </a:lnTo>
                  <a:lnTo>
                    <a:pt x="647" y="1003"/>
                  </a:lnTo>
                  <a:lnTo>
                    <a:pt x="676" y="1022"/>
                  </a:lnTo>
                  <a:lnTo>
                    <a:pt x="695" y="1039"/>
                  </a:lnTo>
                  <a:lnTo>
                    <a:pt x="695" y="1065"/>
                  </a:lnTo>
                  <a:lnTo>
                    <a:pt x="685" y="1100"/>
                  </a:lnTo>
                  <a:lnTo>
                    <a:pt x="665" y="1127"/>
                  </a:lnTo>
                  <a:lnTo>
                    <a:pt x="647" y="1135"/>
                  </a:lnTo>
                  <a:lnTo>
                    <a:pt x="626" y="1135"/>
                  </a:lnTo>
                  <a:lnTo>
                    <a:pt x="599" y="1144"/>
                  </a:lnTo>
                  <a:lnTo>
                    <a:pt x="589" y="1162"/>
                  </a:lnTo>
                  <a:lnTo>
                    <a:pt x="578" y="1195"/>
                  </a:lnTo>
                  <a:lnTo>
                    <a:pt x="560" y="1231"/>
                  </a:lnTo>
                  <a:lnTo>
                    <a:pt x="512" y="1241"/>
                  </a:lnTo>
                  <a:lnTo>
                    <a:pt x="473" y="1241"/>
                  </a:lnTo>
                  <a:lnTo>
                    <a:pt x="443" y="1257"/>
                  </a:lnTo>
                  <a:lnTo>
                    <a:pt x="416" y="1266"/>
                  </a:lnTo>
                  <a:lnTo>
                    <a:pt x="395" y="1257"/>
                  </a:lnTo>
                  <a:lnTo>
                    <a:pt x="377" y="1241"/>
                  </a:lnTo>
                  <a:lnTo>
                    <a:pt x="357" y="1241"/>
                  </a:lnTo>
                  <a:lnTo>
                    <a:pt x="357" y="1257"/>
                  </a:lnTo>
                  <a:lnTo>
                    <a:pt x="366" y="1274"/>
                  </a:lnTo>
                  <a:lnTo>
                    <a:pt x="395" y="1292"/>
                  </a:lnTo>
                  <a:lnTo>
                    <a:pt x="425" y="1301"/>
                  </a:lnTo>
                  <a:lnTo>
                    <a:pt x="453" y="1301"/>
                  </a:lnTo>
                  <a:lnTo>
                    <a:pt x="512" y="1266"/>
                  </a:lnTo>
                  <a:lnTo>
                    <a:pt x="530" y="1266"/>
                  </a:lnTo>
                  <a:lnTo>
                    <a:pt x="560" y="1257"/>
                  </a:lnTo>
                  <a:lnTo>
                    <a:pt x="599" y="1222"/>
                  </a:lnTo>
                  <a:lnTo>
                    <a:pt x="626" y="1179"/>
                  </a:lnTo>
                  <a:lnTo>
                    <a:pt x="685" y="1152"/>
                  </a:lnTo>
                  <a:lnTo>
                    <a:pt x="715" y="1135"/>
                  </a:lnTo>
                  <a:lnTo>
                    <a:pt x="724" y="1109"/>
                  </a:lnTo>
                  <a:lnTo>
                    <a:pt x="743" y="1039"/>
                  </a:lnTo>
                  <a:lnTo>
                    <a:pt x="763" y="1003"/>
                  </a:lnTo>
                  <a:lnTo>
                    <a:pt x="772" y="995"/>
                  </a:lnTo>
                  <a:lnTo>
                    <a:pt x="791" y="987"/>
                  </a:lnTo>
                  <a:lnTo>
                    <a:pt x="802" y="995"/>
                  </a:lnTo>
                  <a:lnTo>
                    <a:pt x="802" y="1014"/>
                  </a:lnTo>
                  <a:lnTo>
                    <a:pt x="811" y="1030"/>
                  </a:lnTo>
                  <a:lnTo>
                    <a:pt x="830" y="1039"/>
                  </a:lnTo>
                  <a:lnTo>
                    <a:pt x="889" y="1022"/>
                  </a:lnTo>
                  <a:lnTo>
                    <a:pt x="927" y="1014"/>
                  </a:lnTo>
                  <a:lnTo>
                    <a:pt x="964" y="1022"/>
                  </a:lnTo>
                  <a:lnTo>
                    <a:pt x="1014" y="1057"/>
                  </a:lnTo>
                  <a:lnTo>
                    <a:pt x="1033" y="1084"/>
                  </a:lnTo>
                  <a:lnTo>
                    <a:pt x="1051" y="1109"/>
                  </a:lnTo>
                  <a:lnTo>
                    <a:pt x="1033" y="1162"/>
                  </a:lnTo>
                  <a:lnTo>
                    <a:pt x="1023" y="1187"/>
                  </a:lnTo>
                  <a:lnTo>
                    <a:pt x="1003" y="1195"/>
                  </a:lnTo>
                  <a:lnTo>
                    <a:pt x="964" y="1206"/>
                  </a:lnTo>
                  <a:lnTo>
                    <a:pt x="955" y="1195"/>
                  </a:lnTo>
                  <a:lnTo>
                    <a:pt x="937" y="1187"/>
                  </a:lnTo>
                  <a:lnTo>
                    <a:pt x="937" y="1162"/>
                  </a:lnTo>
                  <a:lnTo>
                    <a:pt x="937" y="1144"/>
                  </a:lnTo>
                  <a:lnTo>
                    <a:pt x="946" y="1135"/>
                  </a:lnTo>
                  <a:lnTo>
                    <a:pt x="955" y="1127"/>
                  </a:lnTo>
                  <a:lnTo>
                    <a:pt x="985" y="1135"/>
                  </a:lnTo>
                  <a:lnTo>
                    <a:pt x="1003" y="1135"/>
                  </a:lnTo>
                  <a:lnTo>
                    <a:pt x="1003" y="1109"/>
                  </a:lnTo>
                  <a:lnTo>
                    <a:pt x="964" y="1084"/>
                  </a:lnTo>
                  <a:lnTo>
                    <a:pt x="927" y="1065"/>
                  </a:lnTo>
                  <a:lnTo>
                    <a:pt x="859" y="1084"/>
                  </a:lnTo>
                  <a:lnTo>
                    <a:pt x="791" y="1117"/>
                  </a:lnTo>
                  <a:lnTo>
                    <a:pt x="676" y="1206"/>
                  </a:lnTo>
                  <a:lnTo>
                    <a:pt x="560" y="1292"/>
                  </a:lnTo>
                  <a:lnTo>
                    <a:pt x="491" y="1319"/>
                  </a:lnTo>
                  <a:lnTo>
                    <a:pt x="425" y="1327"/>
                  </a:lnTo>
                  <a:lnTo>
                    <a:pt x="338" y="1327"/>
                  </a:lnTo>
                  <a:lnTo>
                    <a:pt x="251" y="1309"/>
                  </a:lnTo>
                  <a:lnTo>
                    <a:pt x="192" y="1266"/>
                  </a:lnTo>
                  <a:lnTo>
                    <a:pt x="153" y="1241"/>
                  </a:lnTo>
                  <a:lnTo>
                    <a:pt x="135" y="1206"/>
                  </a:lnTo>
                  <a:lnTo>
                    <a:pt x="105" y="1152"/>
                  </a:lnTo>
                  <a:lnTo>
                    <a:pt x="87" y="1092"/>
                  </a:lnTo>
                  <a:lnTo>
                    <a:pt x="78" y="1084"/>
                  </a:lnTo>
                  <a:lnTo>
                    <a:pt x="67" y="1084"/>
                  </a:lnTo>
                  <a:lnTo>
                    <a:pt x="57" y="1117"/>
                  </a:lnTo>
                  <a:lnTo>
                    <a:pt x="67" y="1144"/>
                  </a:lnTo>
                  <a:lnTo>
                    <a:pt x="87" y="1195"/>
                  </a:lnTo>
                  <a:lnTo>
                    <a:pt x="126" y="1274"/>
                  </a:lnTo>
                  <a:lnTo>
                    <a:pt x="174" y="1344"/>
                  </a:lnTo>
                  <a:lnTo>
                    <a:pt x="261" y="1493"/>
                  </a:lnTo>
                  <a:lnTo>
                    <a:pt x="279" y="1554"/>
                  </a:lnTo>
                  <a:lnTo>
                    <a:pt x="290" y="1615"/>
                  </a:lnTo>
                  <a:lnTo>
                    <a:pt x="279" y="1685"/>
                  </a:lnTo>
                  <a:lnTo>
                    <a:pt x="251" y="1746"/>
                  </a:lnTo>
                  <a:lnTo>
                    <a:pt x="240" y="1772"/>
                  </a:lnTo>
                  <a:lnTo>
                    <a:pt x="135" y="1877"/>
                  </a:lnTo>
                  <a:lnTo>
                    <a:pt x="105" y="1912"/>
                  </a:lnTo>
                  <a:lnTo>
                    <a:pt x="96" y="1938"/>
                  </a:lnTo>
                  <a:lnTo>
                    <a:pt x="96" y="1982"/>
                  </a:lnTo>
                  <a:lnTo>
                    <a:pt x="105" y="2017"/>
                  </a:lnTo>
                  <a:lnTo>
                    <a:pt x="126" y="2034"/>
                  </a:lnTo>
                  <a:lnTo>
                    <a:pt x="153" y="2052"/>
                  </a:lnTo>
                  <a:lnTo>
                    <a:pt x="192" y="2034"/>
                  </a:lnTo>
                  <a:lnTo>
                    <a:pt x="203" y="2025"/>
                  </a:lnTo>
                  <a:lnTo>
                    <a:pt x="213" y="2009"/>
                  </a:lnTo>
                  <a:lnTo>
                    <a:pt x="203" y="1999"/>
                  </a:lnTo>
                  <a:lnTo>
                    <a:pt x="192" y="1999"/>
                  </a:lnTo>
                  <a:lnTo>
                    <a:pt x="174" y="1999"/>
                  </a:lnTo>
                  <a:lnTo>
                    <a:pt x="153" y="1999"/>
                  </a:lnTo>
                  <a:lnTo>
                    <a:pt x="135" y="1974"/>
                  </a:lnTo>
                  <a:lnTo>
                    <a:pt x="144" y="1947"/>
                  </a:lnTo>
                  <a:lnTo>
                    <a:pt x="153" y="1938"/>
                  </a:lnTo>
                  <a:lnTo>
                    <a:pt x="174" y="1938"/>
                  </a:lnTo>
                  <a:lnTo>
                    <a:pt x="203" y="1938"/>
                  </a:lnTo>
                  <a:lnTo>
                    <a:pt x="222" y="1955"/>
                  </a:lnTo>
                  <a:lnTo>
                    <a:pt x="240" y="1990"/>
                  </a:lnTo>
                  <a:lnTo>
                    <a:pt x="240" y="2017"/>
                  </a:lnTo>
                  <a:lnTo>
                    <a:pt x="222" y="2042"/>
                  </a:lnTo>
                  <a:lnTo>
                    <a:pt x="203" y="2060"/>
                  </a:lnTo>
                  <a:lnTo>
                    <a:pt x="174" y="2069"/>
                  </a:lnTo>
                  <a:lnTo>
                    <a:pt x="135" y="2069"/>
                  </a:lnTo>
                  <a:lnTo>
                    <a:pt x="105" y="2060"/>
                  </a:lnTo>
                  <a:lnTo>
                    <a:pt x="57" y="2034"/>
                  </a:lnTo>
                  <a:lnTo>
                    <a:pt x="28" y="1990"/>
                  </a:lnTo>
                  <a:lnTo>
                    <a:pt x="19" y="1938"/>
                  </a:lnTo>
                  <a:lnTo>
                    <a:pt x="48" y="1895"/>
                  </a:lnTo>
                  <a:lnTo>
                    <a:pt x="78" y="1850"/>
                  </a:lnTo>
                  <a:lnTo>
                    <a:pt x="126" y="1817"/>
                  </a:lnTo>
                  <a:lnTo>
                    <a:pt x="174" y="1782"/>
                  </a:lnTo>
                  <a:lnTo>
                    <a:pt x="174" y="1772"/>
                  </a:lnTo>
                  <a:lnTo>
                    <a:pt x="174" y="1763"/>
                  </a:lnTo>
                  <a:lnTo>
                    <a:pt x="115" y="1772"/>
                  </a:lnTo>
                  <a:lnTo>
                    <a:pt x="87" y="1772"/>
                  </a:lnTo>
                  <a:lnTo>
                    <a:pt x="67" y="1763"/>
                  </a:lnTo>
                  <a:lnTo>
                    <a:pt x="39" y="1738"/>
                  </a:lnTo>
                  <a:lnTo>
                    <a:pt x="19" y="1711"/>
                  </a:lnTo>
                  <a:lnTo>
                    <a:pt x="0" y="1676"/>
                  </a:lnTo>
                  <a:lnTo>
                    <a:pt x="0" y="1641"/>
                  </a:lnTo>
                  <a:lnTo>
                    <a:pt x="19" y="1571"/>
                  </a:lnTo>
                  <a:lnTo>
                    <a:pt x="57" y="1519"/>
                  </a:lnTo>
                  <a:lnTo>
                    <a:pt x="87" y="1458"/>
                  </a:lnTo>
                  <a:lnTo>
                    <a:pt x="96" y="1423"/>
                  </a:lnTo>
                  <a:lnTo>
                    <a:pt x="96" y="1388"/>
                  </a:lnTo>
                  <a:lnTo>
                    <a:pt x="135" y="1441"/>
                  </a:lnTo>
                  <a:lnTo>
                    <a:pt x="164" y="1493"/>
                  </a:lnTo>
                  <a:lnTo>
                    <a:pt x="183" y="1554"/>
                  </a:lnTo>
                  <a:lnTo>
                    <a:pt x="192" y="1606"/>
                  </a:lnTo>
                  <a:lnTo>
                    <a:pt x="144" y="1598"/>
                  </a:lnTo>
                  <a:lnTo>
                    <a:pt x="115" y="1598"/>
                  </a:lnTo>
                  <a:lnTo>
                    <a:pt x="96" y="1606"/>
                  </a:lnTo>
                  <a:lnTo>
                    <a:pt x="78" y="1625"/>
                  </a:lnTo>
                  <a:lnTo>
                    <a:pt x="67" y="1650"/>
                  </a:lnTo>
                  <a:lnTo>
                    <a:pt x="67" y="1668"/>
                  </a:lnTo>
                  <a:lnTo>
                    <a:pt x="78" y="1693"/>
                  </a:lnTo>
                  <a:lnTo>
                    <a:pt x="105" y="1728"/>
                  </a:lnTo>
                  <a:lnTo>
                    <a:pt x="135" y="1746"/>
                  </a:lnTo>
                  <a:lnTo>
                    <a:pt x="164" y="1746"/>
                  </a:lnTo>
                  <a:lnTo>
                    <a:pt x="192" y="1738"/>
                  </a:lnTo>
                  <a:lnTo>
                    <a:pt x="222" y="1703"/>
                  </a:lnTo>
                  <a:lnTo>
                    <a:pt x="240" y="1668"/>
                  </a:lnTo>
                  <a:lnTo>
                    <a:pt x="251" y="1625"/>
                  </a:lnTo>
                  <a:lnTo>
                    <a:pt x="251" y="1590"/>
                  </a:lnTo>
                  <a:lnTo>
                    <a:pt x="240" y="1546"/>
                  </a:lnTo>
                  <a:lnTo>
                    <a:pt x="203" y="1466"/>
                  </a:lnTo>
                  <a:lnTo>
                    <a:pt x="174" y="1398"/>
                  </a:lnTo>
                  <a:lnTo>
                    <a:pt x="105" y="1301"/>
                  </a:lnTo>
                  <a:lnTo>
                    <a:pt x="48" y="1195"/>
                  </a:lnTo>
                  <a:lnTo>
                    <a:pt x="19" y="1084"/>
                  </a:lnTo>
                  <a:lnTo>
                    <a:pt x="9" y="970"/>
                  </a:lnTo>
                  <a:lnTo>
                    <a:pt x="19" y="900"/>
                  </a:lnTo>
                  <a:lnTo>
                    <a:pt x="48" y="838"/>
                  </a:lnTo>
                  <a:lnTo>
                    <a:pt x="87" y="778"/>
                  </a:lnTo>
                  <a:lnTo>
                    <a:pt x="135" y="733"/>
                  </a:lnTo>
                  <a:lnTo>
                    <a:pt x="222" y="681"/>
                  </a:lnTo>
                  <a:lnTo>
                    <a:pt x="222" y="673"/>
                  </a:lnTo>
                  <a:lnTo>
                    <a:pt x="213" y="665"/>
                  </a:lnTo>
                  <a:lnTo>
                    <a:pt x="192" y="665"/>
                  </a:lnTo>
                  <a:lnTo>
                    <a:pt x="164" y="665"/>
                  </a:lnTo>
                  <a:lnTo>
                    <a:pt x="135" y="665"/>
                  </a:lnTo>
                  <a:lnTo>
                    <a:pt x="96" y="655"/>
                  </a:lnTo>
                  <a:lnTo>
                    <a:pt x="57" y="629"/>
                  </a:lnTo>
                  <a:lnTo>
                    <a:pt x="28" y="594"/>
                  </a:lnTo>
                  <a:lnTo>
                    <a:pt x="19" y="559"/>
                  </a:lnTo>
                  <a:lnTo>
                    <a:pt x="0" y="498"/>
                  </a:lnTo>
                  <a:lnTo>
                    <a:pt x="9" y="481"/>
                  </a:lnTo>
                  <a:lnTo>
                    <a:pt x="28" y="454"/>
                  </a:lnTo>
                  <a:lnTo>
                    <a:pt x="48" y="427"/>
                  </a:lnTo>
                  <a:lnTo>
                    <a:pt x="78" y="411"/>
                  </a:lnTo>
                  <a:lnTo>
                    <a:pt x="144" y="394"/>
                  </a:lnTo>
                  <a:lnTo>
                    <a:pt x="203" y="402"/>
                  </a:lnTo>
                  <a:lnTo>
                    <a:pt x="240" y="427"/>
                  </a:lnTo>
                  <a:lnTo>
                    <a:pt x="261" y="473"/>
                  </a:lnTo>
                  <a:lnTo>
                    <a:pt x="251" y="516"/>
                  </a:lnTo>
                  <a:lnTo>
                    <a:pt x="231" y="551"/>
                  </a:lnTo>
                  <a:lnTo>
                    <a:pt x="222" y="508"/>
                  </a:lnTo>
                  <a:lnTo>
                    <a:pt x="222" y="489"/>
                  </a:lnTo>
                  <a:lnTo>
                    <a:pt x="203" y="473"/>
                  </a:lnTo>
                  <a:lnTo>
                    <a:pt x="192" y="463"/>
                  </a:lnTo>
                  <a:lnTo>
                    <a:pt x="174" y="463"/>
                  </a:lnTo>
                  <a:lnTo>
                    <a:pt x="135" y="473"/>
                  </a:lnTo>
                  <a:lnTo>
                    <a:pt x="105" y="498"/>
                  </a:lnTo>
                  <a:lnTo>
                    <a:pt x="96" y="533"/>
                  </a:lnTo>
                  <a:lnTo>
                    <a:pt x="115" y="568"/>
                  </a:lnTo>
                  <a:lnTo>
                    <a:pt x="135" y="594"/>
                  </a:lnTo>
                  <a:lnTo>
                    <a:pt x="192" y="611"/>
                  </a:lnTo>
                  <a:lnTo>
                    <a:pt x="240" y="619"/>
                  </a:lnTo>
                  <a:lnTo>
                    <a:pt x="347" y="619"/>
                  </a:lnTo>
                  <a:lnTo>
                    <a:pt x="453" y="611"/>
                  </a:lnTo>
                  <a:lnTo>
                    <a:pt x="503" y="619"/>
                  </a:lnTo>
                  <a:lnTo>
                    <a:pt x="551" y="629"/>
                  </a:lnTo>
                  <a:lnTo>
                    <a:pt x="665" y="690"/>
                  </a:lnTo>
                  <a:lnTo>
                    <a:pt x="763" y="751"/>
                  </a:lnTo>
                  <a:lnTo>
                    <a:pt x="781" y="743"/>
                  </a:lnTo>
                  <a:lnTo>
                    <a:pt x="791" y="725"/>
                  </a:lnTo>
                  <a:lnTo>
                    <a:pt x="743" y="646"/>
                  </a:lnTo>
                  <a:lnTo>
                    <a:pt x="695" y="568"/>
                  </a:lnTo>
                  <a:lnTo>
                    <a:pt x="676" y="473"/>
                  </a:lnTo>
                  <a:lnTo>
                    <a:pt x="665" y="384"/>
                  </a:lnTo>
                  <a:lnTo>
                    <a:pt x="656" y="227"/>
                  </a:lnTo>
                  <a:lnTo>
                    <a:pt x="647" y="192"/>
                  </a:lnTo>
                  <a:lnTo>
                    <a:pt x="626" y="167"/>
                  </a:lnTo>
                  <a:lnTo>
                    <a:pt x="608" y="132"/>
                  </a:lnTo>
                  <a:lnTo>
                    <a:pt x="560" y="124"/>
                  </a:lnTo>
                  <a:lnTo>
                    <a:pt x="530" y="124"/>
                  </a:lnTo>
                  <a:lnTo>
                    <a:pt x="491" y="140"/>
                  </a:lnTo>
                  <a:lnTo>
                    <a:pt x="473" y="167"/>
                  </a:lnTo>
                  <a:lnTo>
                    <a:pt x="473" y="192"/>
                  </a:lnTo>
                  <a:lnTo>
                    <a:pt x="473" y="210"/>
                  </a:lnTo>
                  <a:lnTo>
                    <a:pt x="491" y="227"/>
                  </a:lnTo>
                  <a:lnTo>
                    <a:pt x="530" y="245"/>
                  </a:lnTo>
                  <a:lnTo>
                    <a:pt x="589" y="227"/>
                  </a:lnTo>
                  <a:lnTo>
                    <a:pt x="578" y="254"/>
                  </a:lnTo>
                  <a:lnTo>
                    <a:pt x="551" y="271"/>
                  </a:lnTo>
                  <a:lnTo>
                    <a:pt x="530" y="281"/>
                  </a:lnTo>
                  <a:lnTo>
                    <a:pt x="512" y="281"/>
                  </a:lnTo>
                  <a:lnTo>
                    <a:pt x="453" y="271"/>
                  </a:lnTo>
                  <a:lnTo>
                    <a:pt x="425" y="237"/>
                  </a:lnTo>
                  <a:lnTo>
                    <a:pt x="405" y="192"/>
                  </a:lnTo>
                  <a:lnTo>
                    <a:pt x="405" y="149"/>
                  </a:lnTo>
                  <a:lnTo>
                    <a:pt x="425" y="105"/>
                  </a:lnTo>
                  <a:lnTo>
                    <a:pt x="453" y="79"/>
                  </a:lnTo>
                  <a:lnTo>
                    <a:pt x="491" y="45"/>
                  </a:lnTo>
                  <a:lnTo>
                    <a:pt x="530" y="35"/>
                  </a:lnTo>
                  <a:lnTo>
                    <a:pt x="578" y="27"/>
                  </a:lnTo>
                  <a:lnTo>
                    <a:pt x="617" y="35"/>
                  </a:lnTo>
                  <a:lnTo>
                    <a:pt x="665" y="53"/>
                  </a:lnTo>
                  <a:lnTo>
                    <a:pt x="695" y="89"/>
                  </a:lnTo>
                  <a:lnTo>
                    <a:pt x="715" y="124"/>
                  </a:lnTo>
                  <a:lnTo>
                    <a:pt x="715" y="149"/>
                  </a:lnTo>
                  <a:lnTo>
                    <a:pt x="715" y="184"/>
                  </a:lnTo>
                  <a:lnTo>
                    <a:pt x="695" y="227"/>
                  </a:lnTo>
                  <a:lnTo>
                    <a:pt x="704" y="245"/>
                  </a:lnTo>
                  <a:lnTo>
                    <a:pt x="715" y="245"/>
                  </a:lnTo>
                  <a:lnTo>
                    <a:pt x="733" y="227"/>
                  </a:lnTo>
                  <a:lnTo>
                    <a:pt x="743" y="202"/>
                  </a:lnTo>
                  <a:lnTo>
                    <a:pt x="763" y="175"/>
                  </a:lnTo>
                  <a:lnTo>
                    <a:pt x="772" y="149"/>
                  </a:lnTo>
                  <a:lnTo>
                    <a:pt x="820" y="105"/>
                  </a:lnTo>
                  <a:lnTo>
                    <a:pt x="868" y="79"/>
                  </a:lnTo>
                  <a:lnTo>
                    <a:pt x="916" y="53"/>
                  </a:lnTo>
                  <a:lnTo>
                    <a:pt x="964" y="35"/>
                  </a:lnTo>
                  <a:lnTo>
                    <a:pt x="1014" y="18"/>
                  </a:lnTo>
                  <a:lnTo>
                    <a:pt x="1081" y="10"/>
                  </a:lnTo>
                  <a:lnTo>
                    <a:pt x="1129" y="10"/>
                  </a:lnTo>
                  <a:lnTo>
                    <a:pt x="1197" y="18"/>
                  </a:lnTo>
                  <a:lnTo>
                    <a:pt x="1350" y="70"/>
                  </a:lnTo>
                  <a:lnTo>
                    <a:pt x="1506" y="132"/>
                  </a:lnTo>
                  <a:lnTo>
                    <a:pt x="1652" y="210"/>
                  </a:lnTo>
                  <a:lnTo>
                    <a:pt x="1727" y="227"/>
                  </a:lnTo>
                  <a:lnTo>
                    <a:pt x="1775" y="227"/>
                  </a:lnTo>
                  <a:lnTo>
                    <a:pt x="1825" y="210"/>
                  </a:lnTo>
                  <a:lnTo>
                    <a:pt x="1864" y="184"/>
                  </a:lnTo>
                  <a:lnTo>
                    <a:pt x="1873" y="157"/>
                  </a:lnTo>
                  <a:lnTo>
                    <a:pt x="1873" y="132"/>
                  </a:lnTo>
                  <a:lnTo>
                    <a:pt x="1864" y="97"/>
                  </a:lnTo>
                  <a:lnTo>
                    <a:pt x="1853" y="89"/>
                  </a:lnTo>
                  <a:lnTo>
                    <a:pt x="1834" y="79"/>
                  </a:lnTo>
                  <a:lnTo>
                    <a:pt x="1814" y="70"/>
                  </a:lnTo>
                  <a:lnTo>
                    <a:pt x="1796" y="70"/>
                  </a:lnTo>
                  <a:lnTo>
                    <a:pt x="1748" y="89"/>
                  </a:lnTo>
                  <a:lnTo>
                    <a:pt x="1738" y="105"/>
                  </a:lnTo>
                  <a:lnTo>
                    <a:pt x="1727" y="124"/>
                  </a:lnTo>
                  <a:lnTo>
                    <a:pt x="1727" y="157"/>
                  </a:lnTo>
                  <a:lnTo>
                    <a:pt x="1738" y="175"/>
                  </a:lnTo>
                  <a:lnTo>
                    <a:pt x="1679" y="167"/>
                  </a:lnTo>
                  <a:lnTo>
                    <a:pt x="1613" y="149"/>
                  </a:lnTo>
                  <a:lnTo>
                    <a:pt x="1506" y="89"/>
                  </a:lnTo>
                  <a:lnTo>
                    <a:pt x="1544" y="89"/>
                  </a:lnTo>
                  <a:lnTo>
                    <a:pt x="1574" y="79"/>
                  </a:lnTo>
                  <a:lnTo>
                    <a:pt x="1640" y="53"/>
                  </a:lnTo>
                  <a:lnTo>
                    <a:pt x="1709" y="27"/>
                  </a:lnTo>
                  <a:lnTo>
                    <a:pt x="1786" y="0"/>
                  </a:lnTo>
                  <a:lnTo>
                    <a:pt x="1814" y="10"/>
                  </a:lnTo>
                  <a:lnTo>
                    <a:pt x="1844" y="10"/>
                  </a:lnTo>
                  <a:lnTo>
                    <a:pt x="1892" y="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Freeform 224"/>
            <p:cNvSpPr>
              <a:spLocks/>
            </p:cNvSpPr>
            <p:nvPr/>
          </p:nvSpPr>
          <p:spPr bwMode="auto">
            <a:xfrm>
              <a:off x="2486" y="1292"/>
              <a:ext cx="1048" cy="441"/>
            </a:xfrm>
            <a:custGeom>
              <a:avLst/>
              <a:gdLst>
                <a:gd name="T0" fmla="*/ 0 w 2223"/>
                <a:gd name="T1" fmla="*/ 1 h 795"/>
                <a:gd name="T2" fmla="*/ 0 w 2223"/>
                <a:gd name="T3" fmla="*/ 1 h 795"/>
                <a:gd name="T4" fmla="*/ 0 w 2223"/>
                <a:gd name="T5" fmla="*/ 1 h 795"/>
                <a:gd name="T6" fmla="*/ 0 w 2223"/>
                <a:gd name="T7" fmla="*/ 1 h 795"/>
                <a:gd name="T8" fmla="*/ 0 w 2223"/>
                <a:gd name="T9" fmla="*/ 1 h 795"/>
                <a:gd name="T10" fmla="*/ 0 w 2223"/>
                <a:gd name="T11" fmla="*/ 1 h 795"/>
                <a:gd name="T12" fmla="*/ 0 w 2223"/>
                <a:gd name="T13" fmla="*/ 1 h 795"/>
                <a:gd name="T14" fmla="*/ 0 w 2223"/>
                <a:gd name="T15" fmla="*/ 1 h 795"/>
                <a:gd name="T16" fmla="*/ 0 w 2223"/>
                <a:gd name="T17" fmla="*/ 1 h 795"/>
                <a:gd name="T18" fmla="*/ 0 w 2223"/>
                <a:gd name="T19" fmla="*/ 1 h 795"/>
                <a:gd name="T20" fmla="*/ 0 w 2223"/>
                <a:gd name="T21" fmla="*/ 1 h 795"/>
                <a:gd name="T22" fmla="*/ 0 w 2223"/>
                <a:gd name="T23" fmla="*/ 1 h 795"/>
                <a:gd name="T24" fmla="*/ 0 w 2223"/>
                <a:gd name="T25" fmla="*/ 1 h 795"/>
                <a:gd name="T26" fmla="*/ 0 w 2223"/>
                <a:gd name="T27" fmla="*/ 1 h 795"/>
                <a:gd name="T28" fmla="*/ 0 w 2223"/>
                <a:gd name="T29" fmla="*/ 1 h 795"/>
                <a:gd name="T30" fmla="*/ 0 w 2223"/>
                <a:gd name="T31" fmla="*/ 1 h 795"/>
                <a:gd name="T32" fmla="*/ 0 w 2223"/>
                <a:gd name="T33" fmla="*/ 1 h 795"/>
                <a:gd name="T34" fmla="*/ 0 w 2223"/>
                <a:gd name="T35" fmla="*/ 1 h 795"/>
                <a:gd name="T36" fmla="*/ 0 w 2223"/>
                <a:gd name="T37" fmla="*/ 1 h 795"/>
                <a:gd name="T38" fmla="*/ 0 w 2223"/>
                <a:gd name="T39" fmla="*/ 1 h 795"/>
                <a:gd name="T40" fmla="*/ 0 w 2223"/>
                <a:gd name="T41" fmla="*/ 1 h 795"/>
                <a:gd name="T42" fmla="*/ 0 w 2223"/>
                <a:gd name="T43" fmla="*/ 1 h 795"/>
                <a:gd name="T44" fmla="*/ 0 w 2223"/>
                <a:gd name="T45" fmla="*/ 1 h 795"/>
                <a:gd name="T46" fmla="*/ 0 w 2223"/>
                <a:gd name="T47" fmla="*/ 1 h 795"/>
                <a:gd name="T48" fmla="*/ 0 w 2223"/>
                <a:gd name="T49" fmla="*/ 1 h 795"/>
                <a:gd name="T50" fmla="*/ 0 w 2223"/>
                <a:gd name="T51" fmla="*/ 1 h 795"/>
                <a:gd name="T52" fmla="*/ 0 w 2223"/>
                <a:gd name="T53" fmla="*/ 1 h 795"/>
                <a:gd name="T54" fmla="*/ 0 w 2223"/>
                <a:gd name="T55" fmla="*/ 1 h 795"/>
                <a:gd name="T56" fmla="*/ 0 w 2223"/>
                <a:gd name="T57" fmla="*/ 1 h 795"/>
                <a:gd name="T58" fmla="*/ 0 w 2223"/>
                <a:gd name="T59" fmla="*/ 1 h 795"/>
                <a:gd name="T60" fmla="*/ 0 w 2223"/>
                <a:gd name="T61" fmla="*/ 1 h 795"/>
                <a:gd name="T62" fmla="*/ 0 w 2223"/>
                <a:gd name="T63" fmla="*/ 1 h 795"/>
                <a:gd name="T64" fmla="*/ 0 w 2223"/>
                <a:gd name="T65" fmla="*/ 1 h 795"/>
                <a:gd name="T66" fmla="*/ 0 w 2223"/>
                <a:gd name="T67" fmla="*/ 1 h 795"/>
                <a:gd name="T68" fmla="*/ 0 w 2223"/>
                <a:gd name="T69" fmla="*/ 0 h 795"/>
                <a:gd name="T70" fmla="*/ 0 w 2223"/>
                <a:gd name="T71" fmla="*/ 1 h 7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3"/>
                <a:gd name="T109" fmla="*/ 0 h 795"/>
                <a:gd name="T110" fmla="*/ 2223 w 2223"/>
                <a:gd name="T111" fmla="*/ 795 h 7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3" h="795">
                  <a:moveTo>
                    <a:pt x="2184" y="8"/>
                  </a:moveTo>
                  <a:lnTo>
                    <a:pt x="2223" y="35"/>
                  </a:lnTo>
                  <a:lnTo>
                    <a:pt x="1972" y="35"/>
                  </a:lnTo>
                  <a:lnTo>
                    <a:pt x="1179" y="35"/>
                  </a:lnTo>
                  <a:lnTo>
                    <a:pt x="1063" y="35"/>
                  </a:lnTo>
                  <a:lnTo>
                    <a:pt x="1053" y="52"/>
                  </a:lnTo>
                  <a:lnTo>
                    <a:pt x="1053" y="235"/>
                  </a:lnTo>
                  <a:lnTo>
                    <a:pt x="1044" y="244"/>
                  </a:lnTo>
                  <a:lnTo>
                    <a:pt x="811" y="244"/>
                  </a:lnTo>
                  <a:lnTo>
                    <a:pt x="697" y="262"/>
                  </a:lnTo>
                  <a:lnTo>
                    <a:pt x="590" y="279"/>
                  </a:lnTo>
                  <a:lnTo>
                    <a:pt x="484" y="305"/>
                  </a:lnTo>
                  <a:lnTo>
                    <a:pt x="387" y="349"/>
                  </a:lnTo>
                  <a:lnTo>
                    <a:pt x="290" y="400"/>
                  </a:lnTo>
                  <a:lnTo>
                    <a:pt x="204" y="471"/>
                  </a:lnTo>
                  <a:lnTo>
                    <a:pt x="137" y="549"/>
                  </a:lnTo>
                  <a:lnTo>
                    <a:pt x="87" y="628"/>
                  </a:lnTo>
                  <a:lnTo>
                    <a:pt x="12" y="795"/>
                  </a:lnTo>
                  <a:lnTo>
                    <a:pt x="0" y="776"/>
                  </a:lnTo>
                  <a:lnTo>
                    <a:pt x="0" y="751"/>
                  </a:lnTo>
                  <a:lnTo>
                    <a:pt x="12" y="706"/>
                  </a:lnTo>
                  <a:lnTo>
                    <a:pt x="39" y="638"/>
                  </a:lnTo>
                  <a:lnTo>
                    <a:pt x="87" y="567"/>
                  </a:lnTo>
                  <a:lnTo>
                    <a:pt x="137" y="497"/>
                  </a:lnTo>
                  <a:lnTo>
                    <a:pt x="194" y="436"/>
                  </a:lnTo>
                  <a:lnTo>
                    <a:pt x="261" y="384"/>
                  </a:lnTo>
                  <a:lnTo>
                    <a:pt x="338" y="340"/>
                  </a:lnTo>
                  <a:lnTo>
                    <a:pt x="416" y="297"/>
                  </a:lnTo>
                  <a:lnTo>
                    <a:pt x="494" y="270"/>
                  </a:lnTo>
                  <a:lnTo>
                    <a:pt x="649" y="235"/>
                  </a:lnTo>
                  <a:lnTo>
                    <a:pt x="715" y="227"/>
                  </a:lnTo>
                  <a:lnTo>
                    <a:pt x="793" y="218"/>
                  </a:lnTo>
                  <a:lnTo>
                    <a:pt x="1005" y="210"/>
                  </a:lnTo>
                  <a:lnTo>
                    <a:pt x="1015" y="192"/>
                  </a:lnTo>
                  <a:lnTo>
                    <a:pt x="1015" y="0"/>
                  </a:lnTo>
                  <a:lnTo>
                    <a:pt x="2184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Freeform 225"/>
            <p:cNvSpPr>
              <a:spLocks/>
            </p:cNvSpPr>
            <p:nvPr/>
          </p:nvSpPr>
          <p:spPr bwMode="auto">
            <a:xfrm>
              <a:off x="1808" y="1311"/>
              <a:ext cx="23" cy="5"/>
            </a:xfrm>
            <a:custGeom>
              <a:avLst/>
              <a:gdLst>
                <a:gd name="T0" fmla="*/ 0 w 48"/>
                <a:gd name="T1" fmla="*/ 0 h 8"/>
                <a:gd name="T2" fmla="*/ 0 w 48"/>
                <a:gd name="T3" fmla="*/ 1 h 8"/>
                <a:gd name="T4" fmla="*/ 0 w 48"/>
                <a:gd name="T5" fmla="*/ 1 h 8"/>
                <a:gd name="T6" fmla="*/ 0 w 48"/>
                <a:gd name="T7" fmla="*/ 0 h 8"/>
                <a:gd name="T8" fmla="*/ 0 w 48"/>
                <a:gd name="T9" fmla="*/ 0 h 8"/>
                <a:gd name="T10" fmla="*/ 0 w 4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8"/>
                <a:gd name="T20" fmla="*/ 48 w 4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8">
                  <a:moveTo>
                    <a:pt x="48" y="0"/>
                  </a:moveTo>
                  <a:lnTo>
                    <a:pt x="19" y="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Freeform 226"/>
            <p:cNvSpPr>
              <a:spLocks/>
            </p:cNvSpPr>
            <p:nvPr/>
          </p:nvSpPr>
          <p:spPr bwMode="auto">
            <a:xfrm>
              <a:off x="2499" y="1327"/>
              <a:ext cx="1080" cy="551"/>
            </a:xfrm>
            <a:custGeom>
              <a:avLst/>
              <a:gdLst>
                <a:gd name="T0" fmla="*/ 0 w 2289"/>
                <a:gd name="T1" fmla="*/ 1 h 995"/>
                <a:gd name="T2" fmla="*/ 0 w 2289"/>
                <a:gd name="T3" fmla="*/ 1 h 995"/>
                <a:gd name="T4" fmla="*/ 0 w 2289"/>
                <a:gd name="T5" fmla="*/ 1 h 995"/>
                <a:gd name="T6" fmla="*/ 0 w 2289"/>
                <a:gd name="T7" fmla="*/ 1 h 995"/>
                <a:gd name="T8" fmla="*/ 0 w 2289"/>
                <a:gd name="T9" fmla="*/ 1 h 995"/>
                <a:gd name="T10" fmla="*/ 0 w 2289"/>
                <a:gd name="T11" fmla="*/ 1 h 995"/>
                <a:gd name="T12" fmla="*/ 0 w 2289"/>
                <a:gd name="T13" fmla="*/ 1 h 995"/>
                <a:gd name="T14" fmla="*/ 0 w 2289"/>
                <a:gd name="T15" fmla="*/ 1 h 995"/>
                <a:gd name="T16" fmla="*/ 0 w 2289"/>
                <a:gd name="T17" fmla="*/ 1 h 995"/>
                <a:gd name="T18" fmla="*/ 0 w 2289"/>
                <a:gd name="T19" fmla="*/ 1 h 995"/>
                <a:gd name="T20" fmla="*/ 0 w 2289"/>
                <a:gd name="T21" fmla="*/ 1 h 995"/>
                <a:gd name="T22" fmla="*/ 0 w 2289"/>
                <a:gd name="T23" fmla="*/ 1 h 995"/>
                <a:gd name="T24" fmla="*/ 0 w 2289"/>
                <a:gd name="T25" fmla="*/ 1 h 995"/>
                <a:gd name="T26" fmla="*/ 0 w 2289"/>
                <a:gd name="T27" fmla="*/ 1 h 995"/>
                <a:gd name="T28" fmla="*/ 0 w 2289"/>
                <a:gd name="T29" fmla="*/ 1 h 995"/>
                <a:gd name="T30" fmla="*/ 0 w 2289"/>
                <a:gd name="T31" fmla="*/ 1 h 995"/>
                <a:gd name="T32" fmla="*/ 0 w 2289"/>
                <a:gd name="T33" fmla="*/ 1 h 995"/>
                <a:gd name="T34" fmla="*/ 0 w 2289"/>
                <a:gd name="T35" fmla="*/ 1 h 995"/>
                <a:gd name="T36" fmla="*/ 0 w 2289"/>
                <a:gd name="T37" fmla="*/ 1 h 995"/>
                <a:gd name="T38" fmla="*/ 0 w 2289"/>
                <a:gd name="T39" fmla="*/ 1 h 995"/>
                <a:gd name="T40" fmla="*/ 0 w 2289"/>
                <a:gd name="T41" fmla="*/ 1 h 995"/>
                <a:gd name="T42" fmla="*/ 0 w 2289"/>
                <a:gd name="T43" fmla="*/ 1 h 995"/>
                <a:gd name="T44" fmla="*/ 0 w 2289"/>
                <a:gd name="T45" fmla="*/ 1 h 995"/>
                <a:gd name="T46" fmla="*/ 0 w 2289"/>
                <a:gd name="T47" fmla="*/ 1 h 995"/>
                <a:gd name="T48" fmla="*/ 0 w 2289"/>
                <a:gd name="T49" fmla="*/ 1 h 995"/>
                <a:gd name="T50" fmla="*/ 0 w 2289"/>
                <a:gd name="T51" fmla="*/ 1 h 995"/>
                <a:gd name="T52" fmla="*/ 0 w 2289"/>
                <a:gd name="T53" fmla="*/ 1 h 995"/>
                <a:gd name="T54" fmla="*/ 0 w 2289"/>
                <a:gd name="T55" fmla="*/ 1 h 995"/>
                <a:gd name="T56" fmla="*/ 0 w 2289"/>
                <a:gd name="T57" fmla="*/ 1 h 995"/>
                <a:gd name="T58" fmla="*/ 0 w 2289"/>
                <a:gd name="T59" fmla="*/ 1 h 995"/>
                <a:gd name="T60" fmla="*/ 0 w 2289"/>
                <a:gd name="T61" fmla="*/ 1 h 995"/>
                <a:gd name="T62" fmla="*/ 0 w 2289"/>
                <a:gd name="T63" fmla="*/ 1 h 995"/>
                <a:gd name="T64" fmla="*/ 0 w 2289"/>
                <a:gd name="T65" fmla="*/ 1 h 995"/>
                <a:gd name="T66" fmla="*/ 0 w 2289"/>
                <a:gd name="T67" fmla="*/ 1 h 995"/>
                <a:gd name="T68" fmla="*/ 0 w 2289"/>
                <a:gd name="T69" fmla="*/ 1 h 995"/>
                <a:gd name="T70" fmla="*/ 0 w 2289"/>
                <a:gd name="T71" fmla="*/ 1 h 995"/>
                <a:gd name="T72" fmla="*/ 0 w 2289"/>
                <a:gd name="T73" fmla="*/ 1 h 995"/>
                <a:gd name="T74" fmla="*/ 0 w 2289"/>
                <a:gd name="T75" fmla="*/ 1 h 995"/>
                <a:gd name="T76" fmla="*/ 0 w 2289"/>
                <a:gd name="T77" fmla="*/ 1 h 995"/>
                <a:gd name="T78" fmla="*/ 0 w 2289"/>
                <a:gd name="T79" fmla="*/ 0 h 995"/>
                <a:gd name="T80" fmla="*/ 0 w 2289"/>
                <a:gd name="T81" fmla="*/ 0 h 995"/>
                <a:gd name="T82" fmla="*/ 0 w 2289"/>
                <a:gd name="T83" fmla="*/ 1 h 995"/>
                <a:gd name="T84" fmla="*/ 0 w 2289"/>
                <a:gd name="T85" fmla="*/ 1 h 9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89"/>
                <a:gd name="T130" fmla="*/ 0 h 995"/>
                <a:gd name="T131" fmla="*/ 2289 w 2289"/>
                <a:gd name="T132" fmla="*/ 995 h 9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89" h="995">
                  <a:moveTo>
                    <a:pt x="2289" y="16"/>
                  </a:moveTo>
                  <a:lnTo>
                    <a:pt x="2259" y="51"/>
                  </a:lnTo>
                  <a:lnTo>
                    <a:pt x="2154" y="60"/>
                  </a:lnTo>
                  <a:lnTo>
                    <a:pt x="1140" y="60"/>
                  </a:lnTo>
                  <a:lnTo>
                    <a:pt x="1131" y="68"/>
                  </a:lnTo>
                  <a:lnTo>
                    <a:pt x="1119" y="278"/>
                  </a:lnTo>
                  <a:lnTo>
                    <a:pt x="868" y="278"/>
                  </a:lnTo>
                  <a:lnTo>
                    <a:pt x="754" y="295"/>
                  </a:lnTo>
                  <a:lnTo>
                    <a:pt x="637" y="305"/>
                  </a:lnTo>
                  <a:lnTo>
                    <a:pt x="521" y="330"/>
                  </a:lnTo>
                  <a:lnTo>
                    <a:pt x="416" y="374"/>
                  </a:lnTo>
                  <a:lnTo>
                    <a:pt x="320" y="427"/>
                  </a:lnTo>
                  <a:lnTo>
                    <a:pt x="281" y="470"/>
                  </a:lnTo>
                  <a:lnTo>
                    <a:pt x="231" y="514"/>
                  </a:lnTo>
                  <a:lnTo>
                    <a:pt x="194" y="566"/>
                  </a:lnTo>
                  <a:lnTo>
                    <a:pt x="155" y="627"/>
                  </a:lnTo>
                  <a:lnTo>
                    <a:pt x="126" y="679"/>
                  </a:lnTo>
                  <a:lnTo>
                    <a:pt x="107" y="741"/>
                  </a:lnTo>
                  <a:lnTo>
                    <a:pt x="78" y="871"/>
                  </a:lnTo>
                  <a:lnTo>
                    <a:pt x="57" y="995"/>
                  </a:lnTo>
                  <a:lnTo>
                    <a:pt x="18" y="995"/>
                  </a:lnTo>
                  <a:lnTo>
                    <a:pt x="9" y="985"/>
                  </a:lnTo>
                  <a:lnTo>
                    <a:pt x="0" y="914"/>
                  </a:lnTo>
                  <a:lnTo>
                    <a:pt x="0" y="854"/>
                  </a:lnTo>
                  <a:lnTo>
                    <a:pt x="9" y="793"/>
                  </a:lnTo>
                  <a:lnTo>
                    <a:pt x="30" y="722"/>
                  </a:lnTo>
                  <a:lnTo>
                    <a:pt x="78" y="601"/>
                  </a:lnTo>
                  <a:lnTo>
                    <a:pt x="144" y="487"/>
                  </a:lnTo>
                  <a:lnTo>
                    <a:pt x="212" y="419"/>
                  </a:lnTo>
                  <a:lnTo>
                    <a:pt x="290" y="365"/>
                  </a:lnTo>
                  <a:lnTo>
                    <a:pt x="368" y="313"/>
                  </a:lnTo>
                  <a:lnTo>
                    <a:pt x="454" y="278"/>
                  </a:lnTo>
                  <a:lnTo>
                    <a:pt x="541" y="243"/>
                  </a:lnTo>
                  <a:lnTo>
                    <a:pt x="637" y="227"/>
                  </a:lnTo>
                  <a:lnTo>
                    <a:pt x="733" y="217"/>
                  </a:lnTo>
                  <a:lnTo>
                    <a:pt x="831" y="217"/>
                  </a:lnTo>
                  <a:lnTo>
                    <a:pt x="937" y="217"/>
                  </a:lnTo>
                  <a:lnTo>
                    <a:pt x="1044" y="217"/>
                  </a:lnTo>
                  <a:lnTo>
                    <a:pt x="1053" y="217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2259" y="8"/>
                  </a:lnTo>
                  <a:lnTo>
                    <a:pt x="2289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227"/>
            <p:cNvSpPr>
              <a:spLocks/>
            </p:cNvSpPr>
            <p:nvPr/>
          </p:nvSpPr>
          <p:spPr bwMode="auto">
            <a:xfrm>
              <a:off x="1749" y="1348"/>
              <a:ext cx="33" cy="161"/>
            </a:xfrm>
            <a:custGeom>
              <a:avLst/>
              <a:gdLst>
                <a:gd name="T0" fmla="*/ 1 w 66"/>
                <a:gd name="T1" fmla="*/ 1 h 287"/>
                <a:gd name="T2" fmla="*/ 1 w 66"/>
                <a:gd name="T3" fmla="*/ 1 h 287"/>
                <a:gd name="T4" fmla="*/ 1 w 66"/>
                <a:gd name="T5" fmla="*/ 1 h 287"/>
                <a:gd name="T6" fmla="*/ 1 w 66"/>
                <a:gd name="T7" fmla="*/ 1 h 287"/>
                <a:gd name="T8" fmla="*/ 1 w 66"/>
                <a:gd name="T9" fmla="*/ 1 h 287"/>
                <a:gd name="T10" fmla="*/ 1 w 66"/>
                <a:gd name="T11" fmla="*/ 1 h 287"/>
                <a:gd name="T12" fmla="*/ 1 w 66"/>
                <a:gd name="T13" fmla="*/ 1 h 287"/>
                <a:gd name="T14" fmla="*/ 0 w 66"/>
                <a:gd name="T15" fmla="*/ 1 h 287"/>
                <a:gd name="T16" fmla="*/ 0 w 66"/>
                <a:gd name="T17" fmla="*/ 1 h 287"/>
                <a:gd name="T18" fmla="*/ 1 w 66"/>
                <a:gd name="T19" fmla="*/ 1 h 287"/>
                <a:gd name="T20" fmla="*/ 1 w 66"/>
                <a:gd name="T21" fmla="*/ 0 h 287"/>
                <a:gd name="T22" fmla="*/ 1 w 66"/>
                <a:gd name="T23" fmla="*/ 1 h 287"/>
                <a:gd name="T24" fmla="*/ 1 w 66"/>
                <a:gd name="T25" fmla="*/ 1 h 287"/>
                <a:gd name="T26" fmla="*/ 1 w 66"/>
                <a:gd name="T27" fmla="*/ 1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287"/>
                <a:gd name="T44" fmla="*/ 66 w 66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287">
                  <a:moveTo>
                    <a:pt x="18" y="70"/>
                  </a:moveTo>
                  <a:lnTo>
                    <a:pt x="9" y="130"/>
                  </a:lnTo>
                  <a:lnTo>
                    <a:pt x="27" y="174"/>
                  </a:lnTo>
                  <a:lnTo>
                    <a:pt x="38" y="227"/>
                  </a:lnTo>
                  <a:lnTo>
                    <a:pt x="66" y="279"/>
                  </a:lnTo>
                  <a:lnTo>
                    <a:pt x="57" y="287"/>
                  </a:lnTo>
                  <a:lnTo>
                    <a:pt x="18" y="227"/>
                  </a:lnTo>
                  <a:lnTo>
                    <a:pt x="0" y="165"/>
                  </a:lnTo>
                  <a:lnTo>
                    <a:pt x="0" y="95"/>
                  </a:lnTo>
                  <a:lnTo>
                    <a:pt x="9" y="25"/>
                  </a:lnTo>
                  <a:lnTo>
                    <a:pt x="27" y="0"/>
                  </a:lnTo>
                  <a:lnTo>
                    <a:pt x="27" y="17"/>
                  </a:lnTo>
                  <a:lnTo>
                    <a:pt x="27" y="35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Freeform 228"/>
            <p:cNvSpPr>
              <a:spLocks/>
            </p:cNvSpPr>
            <p:nvPr/>
          </p:nvSpPr>
          <p:spPr bwMode="auto">
            <a:xfrm>
              <a:off x="1922" y="1355"/>
              <a:ext cx="278" cy="285"/>
            </a:xfrm>
            <a:custGeom>
              <a:avLst/>
              <a:gdLst>
                <a:gd name="T0" fmla="*/ 0 w 590"/>
                <a:gd name="T1" fmla="*/ 1 h 515"/>
                <a:gd name="T2" fmla="*/ 0 w 590"/>
                <a:gd name="T3" fmla="*/ 1 h 515"/>
                <a:gd name="T4" fmla="*/ 0 w 590"/>
                <a:gd name="T5" fmla="*/ 1 h 515"/>
                <a:gd name="T6" fmla="*/ 0 w 590"/>
                <a:gd name="T7" fmla="*/ 1 h 515"/>
                <a:gd name="T8" fmla="*/ 0 w 590"/>
                <a:gd name="T9" fmla="*/ 1 h 515"/>
                <a:gd name="T10" fmla="*/ 0 w 590"/>
                <a:gd name="T11" fmla="*/ 1 h 515"/>
                <a:gd name="T12" fmla="*/ 0 w 590"/>
                <a:gd name="T13" fmla="*/ 1 h 515"/>
                <a:gd name="T14" fmla="*/ 0 w 590"/>
                <a:gd name="T15" fmla="*/ 1 h 515"/>
                <a:gd name="T16" fmla="*/ 0 w 590"/>
                <a:gd name="T17" fmla="*/ 1 h 515"/>
                <a:gd name="T18" fmla="*/ 0 w 590"/>
                <a:gd name="T19" fmla="*/ 1 h 515"/>
                <a:gd name="T20" fmla="*/ 0 w 590"/>
                <a:gd name="T21" fmla="*/ 1 h 515"/>
                <a:gd name="T22" fmla="*/ 0 w 590"/>
                <a:gd name="T23" fmla="*/ 1 h 515"/>
                <a:gd name="T24" fmla="*/ 0 w 590"/>
                <a:gd name="T25" fmla="*/ 1 h 515"/>
                <a:gd name="T26" fmla="*/ 0 w 590"/>
                <a:gd name="T27" fmla="*/ 1 h 515"/>
                <a:gd name="T28" fmla="*/ 0 w 590"/>
                <a:gd name="T29" fmla="*/ 1 h 515"/>
                <a:gd name="T30" fmla="*/ 0 w 590"/>
                <a:gd name="T31" fmla="*/ 1 h 515"/>
                <a:gd name="T32" fmla="*/ 0 w 590"/>
                <a:gd name="T33" fmla="*/ 1 h 515"/>
                <a:gd name="T34" fmla="*/ 0 w 590"/>
                <a:gd name="T35" fmla="*/ 1 h 515"/>
                <a:gd name="T36" fmla="*/ 0 w 590"/>
                <a:gd name="T37" fmla="*/ 1 h 515"/>
                <a:gd name="T38" fmla="*/ 0 w 590"/>
                <a:gd name="T39" fmla="*/ 1 h 515"/>
                <a:gd name="T40" fmla="*/ 0 w 590"/>
                <a:gd name="T41" fmla="*/ 1 h 515"/>
                <a:gd name="T42" fmla="*/ 0 w 590"/>
                <a:gd name="T43" fmla="*/ 1 h 515"/>
                <a:gd name="T44" fmla="*/ 0 w 590"/>
                <a:gd name="T45" fmla="*/ 1 h 515"/>
                <a:gd name="T46" fmla="*/ 0 w 590"/>
                <a:gd name="T47" fmla="*/ 1 h 515"/>
                <a:gd name="T48" fmla="*/ 0 w 590"/>
                <a:gd name="T49" fmla="*/ 1 h 515"/>
                <a:gd name="T50" fmla="*/ 0 w 590"/>
                <a:gd name="T51" fmla="*/ 1 h 515"/>
                <a:gd name="T52" fmla="*/ 0 w 590"/>
                <a:gd name="T53" fmla="*/ 1 h 515"/>
                <a:gd name="T54" fmla="*/ 0 w 590"/>
                <a:gd name="T55" fmla="*/ 1 h 515"/>
                <a:gd name="T56" fmla="*/ 0 w 590"/>
                <a:gd name="T57" fmla="*/ 1 h 515"/>
                <a:gd name="T58" fmla="*/ 0 w 590"/>
                <a:gd name="T59" fmla="*/ 1 h 515"/>
                <a:gd name="T60" fmla="*/ 0 w 590"/>
                <a:gd name="T61" fmla="*/ 1 h 515"/>
                <a:gd name="T62" fmla="*/ 0 w 590"/>
                <a:gd name="T63" fmla="*/ 1 h 5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0"/>
                <a:gd name="T97" fmla="*/ 0 h 515"/>
                <a:gd name="T98" fmla="*/ 590 w 590"/>
                <a:gd name="T99" fmla="*/ 515 h 5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0" h="515">
                  <a:moveTo>
                    <a:pt x="194" y="62"/>
                  </a:moveTo>
                  <a:lnTo>
                    <a:pt x="174" y="52"/>
                  </a:lnTo>
                  <a:lnTo>
                    <a:pt x="165" y="52"/>
                  </a:lnTo>
                  <a:lnTo>
                    <a:pt x="146" y="62"/>
                  </a:lnTo>
                  <a:lnTo>
                    <a:pt x="146" y="70"/>
                  </a:lnTo>
                  <a:lnTo>
                    <a:pt x="146" y="79"/>
                  </a:lnTo>
                  <a:lnTo>
                    <a:pt x="204" y="114"/>
                  </a:lnTo>
                  <a:lnTo>
                    <a:pt x="242" y="157"/>
                  </a:lnTo>
                  <a:lnTo>
                    <a:pt x="242" y="166"/>
                  </a:lnTo>
                  <a:lnTo>
                    <a:pt x="233" y="184"/>
                  </a:lnTo>
                  <a:lnTo>
                    <a:pt x="213" y="201"/>
                  </a:lnTo>
                  <a:lnTo>
                    <a:pt x="174" y="192"/>
                  </a:lnTo>
                  <a:lnTo>
                    <a:pt x="146" y="176"/>
                  </a:lnTo>
                  <a:lnTo>
                    <a:pt x="98" y="122"/>
                  </a:lnTo>
                  <a:lnTo>
                    <a:pt x="87" y="131"/>
                  </a:lnTo>
                  <a:lnTo>
                    <a:pt x="78" y="141"/>
                  </a:lnTo>
                  <a:lnTo>
                    <a:pt x="117" y="209"/>
                  </a:lnTo>
                  <a:lnTo>
                    <a:pt x="146" y="244"/>
                  </a:lnTo>
                  <a:lnTo>
                    <a:pt x="194" y="254"/>
                  </a:lnTo>
                  <a:lnTo>
                    <a:pt x="233" y="254"/>
                  </a:lnTo>
                  <a:lnTo>
                    <a:pt x="272" y="244"/>
                  </a:lnTo>
                  <a:lnTo>
                    <a:pt x="290" y="227"/>
                  </a:lnTo>
                  <a:lnTo>
                    <a:pt x="300" y="209"/>
                  </a:lnTo>
                  <a:lnTo>
                    <a:pt x="300" y="166"/>
                  </a:lnTo>
                  <a:lnTo>
                    <a:pt x="252" y="114"/>
                  </a:lnTo>
                  <a:lnTo>
                    <a:pt x="204" y="62"/>
                  </a:lnTo>
                  <a:lnTo>
                    <a:pt x="233" y="87"/>
                  </a:lnTo>
                  <a:lnTo>
                    <a:pt x="272" y="114"/>
                  </a:lnTo>
                  <a:lnTo>
                    <a:pt x="300" y="149"/>
                  </a:lnTo>
                  <a:lnTo>
                    <a:pt x="320" y="184"/>
                  </a:lnTo>
                  <a:lnTo>
                    <a:pt x="320" y="201"/>
                  </a:lnTo>
                  <a:lnTo>
                    <a:pt x="320" y="227"/>
                  </a:lnTo>
                  <a:lnTo>
                    <a:pt x="320" y="244"/>
                  </a:lnTo>
                  <a:lnTo>
                    <a:pt x="338" y="254"/>
                  </a:lnTo>
                  <a:lnTo>
                    <a:pt x="377" y="244"/>
                  </a:lnTo>
                  <a:lnTo>
                    <a:pt x="407" y="227"/>
                  </a:lnTo>
                  <a:lnTo>
                    <a:pt x="425" y="227"/>
                  </a:lnTo>
                  <a:lnTo>
                    <a:pt x="455" y="244"/>
                  </a:lnTo>
                  <a:lnTo>
                    <a:pt x="484" y="271"/>
                  </a:lnTo>
                  <a:lnTo>
                    <a:pt x="512" y="323"/>
                  </a:lnTo>
                  <a:lnTo>
                    <a:pt x="521" y="376"/>
                  </a:lnTo>
                  <a:lnTo>
                    <a:pt x="551" y="436"/>
                  </a:lnTo>
                  <a:lnTo>
                    <a:pt x="590" y="515"/>
                  </a:lnTo>
                  <a:lnTo>
                    <a:pt x="464" y="454"/>
                  </a:lnTo>
                  <a:lnTo>
                    <a:pt x="329" y="411"/>
                  </a:lnTo>
                  <a:lnTo>
                    <a:pt x="290" y="393"/>
                  </a:lnTo>
                  <a:lnTo>
                    <a:pt x="281" y="376"/>
                  </a:lnTo>
                  <a:lnTo>
                    <a:pt x="272" y="358"/>
                  </a:lnTo>
                  <a:lnTo>
                    <a:pt x="272" y="333"/>
                  </a:lnTo>
                  <a:lnTo>
                    <a:pt x="290" y="314"/>
                  </a:lnTo>
                  <a:lnTo>
                    <a:pt x="290" y="297"/>
                  </a:lnTo>
                  <a:lnTo>
                    <a:pt x="290" y="287"/>
                  </a:lnTo>
                  <a:lnTo>
                    <a:pt x="272" y="279"/>
                  </a:lnTo>
                  <a:lnTo>
                    <a:pt x="252" y="287"/>
                  </a:lnTo>
                  <a:lnTo>
                    <a:pt x="222" y="287"/>
                  </a:lnTo>
                  <a:lnTo>
                    <a:pt x="185" y="271"/>
                  </a:lnTo>
                  <a:lnTo>
                    <a:pt x="108" y="201"/>
                  </a:lnTo>
                  <a:lnTo>
                    <a:pt x="69" y="157"/>
                  </a:lnTo>
                  <a:lnTo>
                    <a:pt x="39" y="10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08" y="27"/>
                  </a:lnTo>
                  <a:lnTo>
                    <a:pt x="146" y="44"/>
                  </a:lnTo>
                  <a:lnTo>
                    <a:pt x="194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Freeform 229"/>
            <p:cNvSpPr>
              <a:spLocks/>
            </p:cNvSpPr>
            <p:nvPr/>
          </p:nvSpPr>
          <p:spPr bwMode="auto">
            <a:xfrm>
              <a:off x="3587" y="1348"/>
              <a:ext cx="22" cy="29"/>
            </a:xfrm>
            <a:custGeom>
              <a:avLst/>
              <a:gdLst>
                <a:gd name="T0" fmla="*/ 0 w 48"/>
                <a:gd name="T1" fmla="*/ 1 h 52"/>
                <a:gd name="T2" fmla="*/ 0 w 48"/>
                <a:gd name="T3" fmla="*/ 1 h 52"/>
                <a:gd name="T4" fmla="*/ 0 w 48"/>
                <a:gd name="T5" fmla="*/ 1 h 52"/>
                <a:gd name="T6" fmla="*/ 0 w 48"/>
                <a:gd name="T7" fmla="*/ 1 h 52"/>
                <a:gd name="T8" fmla="*/ 0 w 48"/>
                <a:gd name="T9" fmla="*/ 1 h 52"/>
                <a:gd name="T10" fmla="*/ 0 w 48"/>
                <a:gd name="T11" fmla="*/ 1 h 52"/>
                <a:gd name="T12" fmla="*/ 0 w 48"/>
                <a:gd name="T13" fmla="*/ 0 h 52"/>
                <a:gd name="T14" fmla="*/ 0 w 48"/>
                <a:gd name="T15" fmla="*/ 1 h 52"/>
                <a:gd name="T16" fmla="*/ 0 w 48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2"/>
                <a:gd name="T29" fmla="*/ 48 w 48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2">
                  <a:moveTo>
                    <a:pt x="48" y="17"/>
                  </a:moveTo>
                  <a:lnTo>
                    <a:pt x="39" y="35"/>
                  </a:lnTo>
                  <a:lnTo>
                    <a:pt x="21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8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230"/>
            <p:cNvSpPr>
              <a:spLocks/>
            </p:cNvSpPr>
            <p:nvPr/>
          </p:nvSpPr>
          <p:spPr bwMode="auto">
            <a:xfrm>
              <a:off x="3110" y="1377"/>
              <a:ext cx="64" cy="114"/>
            </a:xfrm>
            <a:custGeom>
              <a:avLst/>
              <a:gdLst>
                <a:gd name="T0" fmla="*/ 0 w 137"/>
                <a:gd name="T1" fmla="*/ 1 h 200"/>
                <a:gd name="T2" fmla="*/ 0 w 137"/>
                <a:gd name="T3" fmla="*/ 1 h 200"/>
                <a:gd name="T4" fmla="*/ 0 w 137"/>
                <a:gd name="T5" fmla="*/ 1 h 200"/>
                <a:gd name="T6" fmla="*/ 0 w 137"/>
                <a:gd name="T7" fmla="*/ 1 h 200"/>
                <a:gd name="T8" fmla="*/ 0 w 137"/>
                <a:gd name="T9" fmla="*/ 1 h 200"/>
                <a:gd name="T10" fmla="*/ 0 w 137"/>
                <a:gd name="T11" fmla="*/ 1 h 200"/>
                <a:gd name="T12" fmla="*/ 0 w 137"/>
                <a:gd name="T13" fmla="*/ 1 h 200"/>
                <a:gd name="T14" fmla="*/ 0 w 137"/>
                <a:gd name="T15" fmla="*/ 1 h 200"/>
                <a:gd name="T16" fmla="*/ 0 w 137"/>
                <a:gd name="T17" fmla="*/ 1 h 200"/>
                <a:gd name="T18" fmla="*/ 0 w 137"/>
                <a:gd name="T19" fmla="*/ 1 h 200"/>
                <a:gd name="T20" fmla="*/ 0 w 137"/>
                <a:gd name="T21" fmla="*/ 1 h 200"/>
                <a:gd name="T22" fmla="*/ 0 w 137"/>
                <a:gd name="T23" fmla="*/ 1 h 200"/>
                <a:gd name="T24" fmla="*/ 0 w 137"/>
                <a:gd name="T25" fmla="*/ 1 h 200"/>
                <a:gd name="T26" fmla="*/ 0 w 137"/>
                <a:gd name="T27" fmla="*/ 1 h 200"/>
                <a:gd name="T28" fmla="*/ 0 w 137"/>
                <a:gd name="T29" fmla="*/ 1 h 200"/>
                <a:gd name="T30" fmla="*/ 0 w 137"/>
                <a:gd name="T31" fmla="*/ 1 h 200"/>
                <a:gd name="T32" fmla="*/ 0 w 137"/>
                <a:gd name="T33" fmla="*/ 1 h 200"/>
                <a:gd name="T34" fmla="*/ 0 w 137"/>
                <a:gd name="T35" fmla="*/ 0 h 200"/>
                <a:gd name="T36" fmla="*/ 0 w 137"/>
                <a:gd name="T37" fmla="*/ 1 h 200"/>
                <a:gd name="T38" fmla="*/ 0 w 137"/>
                <a:gd name="T39" fmla="*/ 1 h 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7"/>
                <a:gd name="T61" fmla="*/ 0 h 200"/>
                <a:gd name="T62" fmla="*/ 137 w 137"/>
                <a:gd name="T63" fmla="*/ 200 h 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7" h="200">
                  <a:moveTo>
                    <a:pt x="126" y="35"/>
                  </a:moveTo>
                  <a:lnTo>
                    <a:pt x="87" y="78"/>
                  </a:lnTo>
                  <a:lnTo>
                    <a:pt x="68" y="87"/>
                  </a:lnTo>
                  <a:lnTo>
                    <a:pt x="30" y="87"/>
                  </a:lnTo>
                  <a:lnTo>
                    <a:pt x="30" y="105"/>
                  </a:lnTo>
                  <a:lnTo>
                    <a:pt x="39" y="105"/>
                  </a:lnTo>
                  <a:lnTo>
                    <a:pt x="98" y="140"/>
                  </a:lnTo>
                  <a:lnTo>
                    <a:pt x="116" y="165"/>
                  </a:lnTo>
                  <a:lnTo>
                    <a:pt x="126" y="192"/>
                  </a:lnTo>
                  <a:lnTo>
                    <a:pt x="126" y="200"/>
                  </a:lnTo>
                  <a:lnTo>
                    <a:pt x="20" y="148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30" y="61"/>
                  </a:lnTo>
                  <a:lnTo>
                    <a:pt x="59" y="43"/>
                  </a:lnTo>
                  <a:lnTo>
                    <a:pt x="98" y="26"/>
                  </a:lnTo>
                  <a:lnTo>
                    <a:pt x="116" y="0"/>
                  </a:lnTo>
                  <a:lnTo>
                    <a:pt x="137" y="18"/>
                  </a:lnTo>
                  <a:lnTo>
                    <a:pt x="12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Freeform 231"/>
            <p:cNvSpPr>
              <a:spLocks/>
            </p:cNvSpPr>
            <p:nvPr/>
          </p:nvSpPr>
          <p:spPr bwMode="auto">
            <a:xfrm>
              <a:off x="1785" y="1383"/>
              <a:ext cx="28" cy="29"/>
            </a:xfrm>
            <a:custGeom>
              <a:avLst/>
              <a:gdLst>
                <a:gd name="T0" fmla="*/ 0 w 59"/>
                <a:gd name="T1" fmla="*/ 1 h 53"/>
                <a:gd name="T2" fmla="*/ 0 w 59"/>
                <a:gd name="T3" fmla="*/ 1 h 53"/>
                <a:gd name="T4" fmla="*/ 0 w 59"/>
                <a:gd name="T5" fmla="*/ 1 h 53"/>
                <a:gd name="T6" fmla="*/ 0 w 59"/>
                <a:gd name="T7" fmla="*/ 1 h 53"/>
                <a:gd name="T8" fmla="*/ 0 w 59"/>
                <a:gd name="T9" fmla="*/ 0 h 53"/>
                <a:gd name="T10" fmla="*/ 0 w 59"/>
                <a:gd name="T11" fmla="*/ 1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53"/>
                <a:gd name="T20" fmla="*/ 59 w 59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53">
                  <a:moveTo>
                    <a:pt x="59" y="53"/>
                  </a:moveTo>
                  <a:lnTo>
                    <a:pt x="50" y="53"/>
                  </a:lnTo>
                  <a:lnTo>
                    <a:pt x="39" y="4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9" y="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Freeform 232"/>
            <p:cNvSpPr>
              <a:spLocks/>
            </p:cNvSpPr>
            <p:nvPr/>
          </p:nvSpPr>
          <p:spPr bwMode="auto">
            <a:xfrm>
              <a:off x="2555" y="1383"/>
              <a:ext cx="68" cy="73"/>
            </a:xfrm>
            <a:custGeom>
              <a:avLst/>
              <a:gdLst>
                <a:gd name="T0" fmla="*/ 0 w 144"/>
                <a:gd name="T1" fmla="*/ 1 h 132"/>
                <a:gd name="T2" fmla="*/ 0 w 144"/>
                <a:gd name="T3" fmla="*/ 1 h 132"/>
                <a:gd name="T4" fmla="*/ 0 w 144"/>
                <a:gd name="T5" fmla="*/ 1 h 132"/>
                <a:gd name="T6" fmla="*/ 0 w 144"/>
                <a:gd name="T7" fmla="*/ 1 h 132"/>
                <a:gd name="T8" fmla="*/ 0 w 144"/>
                <a:gd name="T9" fmla="*/ 1 h 132"/>
                <a:gd name="T10" fmla="*/ 0 w 144"/>
                <a:gd name="T11" fmla="*/ 0 h 132"/>
                <a:gd name="T12" fmla="*/ 0 w 144"/>
                <a:gd name="T13" fmla="*/ 1 h 132"/>
                <a:gd name="T14" fmla="*/ 0 w 144"/>
                <a:gd name="T15" fmla="*/ 1 h 132"/>
                <a:gd name="T16" fmla="*/ 0 w 144"/>
                <a:gd name="T17" fmla="*/ 1 h 132"/>
                <a:gd name="T18" fmla="*/ 0 w 144"/>
                <a:gd name="T19" fmla="*/ 1 h 132"/>
                <a:gd name="T20" fmla="*/ 0 w 144"/>
                <a:gd name="T21" fmla="*/ 1 h 132"/>
                <a:gd name="T22" fmla="*/ 0 w 144"/>
                <a:gd name="T23" fmla="*/ 1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132"/>
                <a:gd name="T38" fmla="*/ 144 w 144"/>
                <a:gd name="T39" fmla="*/ 132 h 1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132">
                  <a:moveTo>
                    <a:pt x="135" y="132"/>
                  </a:moveTo>
                  <a:lnTo>
                    <a:pt x="106" y="132"/>
                  </a:lnTo>
                  <a:lnTo>
                    <a:pt x="87" y="124"/>
                  </a:lnTo>
                  <a:lnTo>
                    <a:pt x="48" y="105"/>
                  </a:lnTo>
                  <a:lnTo>
                    <a:pt x="19" y="53"/>
                  </a:lnTo>
                  <a:lnTo>
                    <a:pt x="0" y="0"/>
                  </a:lnTo>
                  <a:lnTo>
                    <a:pt x="48" y="35"/>
                  </a:lnTo>
                  <a:lnTo>
                    <a:pt x="96" y="53"/>
                  </a:lnTo>
                  <a:lnTo>
                    <a:pt x="115" y="70"/>
                  </a:lnTo>
                  <a:lnTo>
                    <a:pt x="135" y="79"/>
                  </a:lnTo>
                  <a:lnTo>
                    <a:pt x="144" y="105"/>
                  </a:lnTo>
                  <a:lnTo>
                    <a:pt x="135" y="1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Freeform 233"/>
            <p:cNvSpPr>
              <a:spLocks/>
            </p:cNvSpPr>
            <p:nvPr/>
          </p:nvSpPr>
          <p:spPr bwMode="auto">
            <a:xfrm>
              <a:off x="2358" y="1389"/>
              <a:ext cx="51" cy="107"/>
            </a:xfrm>
            <a:custGeom>
              <a:avLst/>
              <a:gdLst>
                <a:gd name="T0" fmla="*/ 0 w 107"/>
                <a:gd name="T1" fmla="*/ 1 h 192"/>
                <a:gd name="T2" fmla="*/ 0 w 107"/>
                <a:gd name="T3" fmla="*/ 1 h 192"/>
                <a:gd name="T4" fmla="*/ 0 w 107"/>
                <a:gd name="T5" fmla="*/ 1 h 192"/>
                <a:gd name="T6" fmla="*/ 0 w 107"/>
                <a:gd name="T7" fmla="*/ 1 h 192"/>
                <a:gd name="T8" fmla="*/ 0 w 107"/>
                <a:gd name="T9" fmla="*/ 1 h 192"/>
                <a:gd name="T10" fmla="*/ 0 w 107"/>
                <a:gd name="T11" fmla="*/ 1 h 192"/>
                <a:gd name="T12" fmla="*/ 0 w 107"/>
                <a:gd name="T13" fmla="*/ 1 h 192"/>
                <a:gd name="T14" fmla="*/ 0 w 107"/>
                <a:gd name="T15" fmla="*/ 1 h 192"/>
                <a:gd name="T16" fmla="*/ 0 w 107"/>
                <a:gd name="T17" fmla="*/ 1 h 192"/>
                <a:gd name="T18" fmla="*/ 0 w 107"/>
                <a:gd name="T19" fmla="*/ 1 h 192"/>
                <a:gd name="T20" fmla="*/ 0 w 107"/>
                <a:gd name="T21" fmla="*/ 1 h 192"/>
                <a:gd name="T22" fmla="*/ 0 w 107"/>
                <a:gd name="T23" fmla="*/ 1 h 192"/>
                <a:gd name="T24" fmla="*/ 0 w 107"/>
                <a:gd name="T25" fmla="*/ 1 h 192"/>
                <a:gd name="T26" fmla="*/ 0 w 107"/>
                <a:gd name="T27" fmla="*/ 1 h 192"/>
                <a:gd name="T28" fmla="*/ 0 w 107"/>
                <a:gd name="T29" fmla="*/ 1 h 192"/>
                <a:gd name="T30" fmla="*/ 0 w 107"/>
                <a:gd name="T31" fmla="*/ 1 h 192"/>
                <a:gd name="T32" fmla="*/ 0 w 107"/>
                <a:gd name="T33" fmla="*/ 0 h 192"/>
                <a:gd name="T34" fmla="*/ 0 w 107"/>
                <a:gd name="T35" fmla="*/ 0 h 192"/>
                <a:gd name="T36" fmla="*/ 0 w 107"/>
                <a:gd name="T37" fmla="*/ 1 h 192"/>
                <a:gd name="T38" fmla="*/ 0 w 107"/>
                <a:gd name="T39" fmla="*/ 1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92"/>
                <a:gd name="T62" fmla="*/ 107 w 107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92">
                  <a:moveTo>
                    <a:pt x="107" y="25"/>
                  </a:moveTo>
                  <a:lnTo>
                    <a:pt x="107" y="43"/>
                  </a:lnTo>
                  <a:lnTo>
                    <a:pt x="87" y="52"/>
                  </a:lnTo>
                  <a:lnTo>
                    <a:pt x="68" y="60"/>
                  </a:lnTo>
                  <a:lnTo>
                    <a:pt x="57" y="79"/>
                  </a:lnTo>
                  <a:lnTo>
                    <a:pt x="39" y="114"/>
                  </a:lnTo>
                  <a:lnTo>
                    <a:pt x="39" y="139"/>
                  </a:lnTo>
                  <a:lnTo>
                    <a:pt x="48" y="165"/>
                  </a:lnTo>
                  <a:lnTo>
                    <a:pt x="68" y="174"/>
                  </a:lnTo>
                  <a:lnTo>
                    <a:pt x="68" y="182"/>
                  </a:lnTo>
                  <a:lnTo>
                    <a:pt x="39" y="192"/>
                  </a:lnTo>
                  <a:lnTo>
                    <a:pt x="18" y="182"/>
                  </a:lnTo>
                  <a:lnTo>
                    <a:pt x="9" y="139"/>
                  </a:lnTo>
                  <a:lnTo>
                    <a:pt x="0" y="95"/>
                  </a:lnTo>
                  <a:lnTo>
                    <a:pt x="0" y="60"/>
                  </a:lnTo>
                  <a:lnTo>
                    <a:pt x="39" y="17"/>
                  </a:lnTo>
                  <a:lnTo>
                    <a:pt x="48" y="0"/>
                  </a:lnTo>
                  <a:lnTo>
                    <a:pt x="77" y="0"/>
                  </a:lnTo>
                  <a:lnTo>
                    <a:pt x="96" y="8"/>
                  </a:lnTo>
                  <a:lnTo>
                    <a:pt x="107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Freeform 234"/>
            <p:cNvSpPr>
              <a:spLocks/>
            </p:cNvSpPr>
            <p:nvPr/>
          </p:nvSpPr>
          <p:spPr bwMode="auto">
            <a:xfrm>
              <a:off x="2358" y="1389"/>
              <a:ext cx="51" cy="107"/>
            </a:xfrm>
            <a:custGeom>
              <a:avLst/>
              <a:gdLst>
                <a:gd name="T0" fmla="*/ 0 w 107"/>
                <a:gd name="T1" fmla="*/ 1 h 192"/>
                <a:gd name="T2" fmla="*/ 0 w 107"/>
                <a:gd name="T3" fmla="*/ 1 h 192"/>
                <a:gd name="T4" fmla="*/ 0 w 107"/>
                <a:gd name="T5" fmla="*/ 1 h 192"/>
                <a:gd name="T6" fmla="*/ 0 w 107"/>
                <a:gd name="T7" fmla="*/ 1 h 192"/>
                <a:gd name="T8" fmla="*/ 0 w 107"/>
                <a:gd name="T9" fmla="*/ 1 h 192"/>
                <a:gd name="T10" fmla="*/ 0 w 107"/>
                <a:gd name="T11" fmla="*/ 1 h 192"/>
                <a:gd name="T12" fmla="*/ 0 w 107"/>
                <a:gd name="T13" fmla="*/ 1 h 192"/>
                <a:gd name="T14" fmla="*/ 0 w 107"/>
                <a:gd name="T15" fmla="*/ 1 h 192"/>
                <a:gd name="T16" fmla="*/ 0 w 107"/>
                <a:gd name="T17" fmla="*/ 1 h 192"/>
                <a:gd name="T18" fmla="*/ 0 w 107"/>
                <a:gd name="T19" fmla="*/ 1 h 192"/>
                <a:gd name="T20" fmla="*/ 0 w 107"/>
                <a:gd name="T21" fmla="*/ 1 h 192"/>
                <a:gd name="T22" fmla="*/ 0 w 107"/>
                <a:gd name="T23" fmla="*/ 1 h 192"/>
                <a:gd name="T24" fmla="*/ 0 w 107"/>
                <a:gd name="T25" fmla="*/ 1 h 192"/>
                <a:gd name="T26" fmla="*/ 0 w 107"/>
                <a:gd name="T27" fmla="*/ 1 h 192"/>
                <a:gd name="T28" fmla="*/ 0 w 107"/>
                <a:gd name="T29" fmla="*/ 1 h 192"/>
                <a:gd name="T30" fmla="*/ 0 w 107"/>
                <a:gd name="T31" fmla="*/ 1 h 192"/>
                <a:gd name="T32" fmla="*/ 0 w 107"/>
                <a:gd name="T33" fmla="*/ 0 h 192"/>
                <a:gd name="T34" fmla="*/ 0 w 107"/>
                <a:gd name="T35" fmla="*/ 0 h 192"/>
                <a:gd name="T36" fmla="*/ 0 w 107"/>
                <a:gd name="T37" fmla="*/ 1 h 192"/>
                <a:gd name="T38" fmla="*/ 0 w 107"/>
                <a:gd name="T39" fmla="*/ 1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92"/>
                <a:gd name="T62" fmla="*/ 107 w 107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92">
                  <a:moveTo>
                    <a:pt x="107" y="25"/>
                  </a:moveTo>
                  <a:lnTo>
                    <a:pt x="107" y="43"/>
                  </a:lnTo>
                  <a:lnTo>
                    <a:pt x="87" y="52"/>
                  </a:lnTo>
                  <a:lnTo>
                    <a:pt x="68" y="60"/>
                  </a:lnTo>
                  <a:lnTo>
                    <a:pt x="57" y="79"/>
                  </a:lnTo>
                  <a:lnTo>
                    <a:pt x="39" y="114"/>
                  </a:lnTo>
                  <a:lnTo>
                    <a:pt x="39" y="139"/>
                  </a:lnTo>
                  <a:lnTo>
                    <a:pt x="48" y="165"/>
                  </a:lnTo>
                  <a:lnTo>
                    <a:pt x="68" y="174"/>
                  </a:lnTo>
                  <a:lnTo>
                    <a:pt x="68" y="182"/>
                  </a:lnTo>
                  <a:lnTo>
                    <a:pt x="39" y="192"/>
                  </a:lnTo>
                  <a:lnTo>
                    <a:pt x="18" y="182"/>
                  </a:lnTo>
                  <a:lnTo>
                    <a:pt x="9" y="139"/>
                  </a:lnTo>
                  <a:lnTo>
                    <a:pt x="0" y="95"/>
                  </a:lnTo>
                  <a:lnTo>
                    <a:pt x="0" y="60"/>
                  </a:lnTo>
                  <a:lnTo>
                    <a:pt x="39" y="17"/>
                  </a:lnTo>
                  <a:lnTo>
                    <a:pt x="48" y="0"/>
                  </a:lnTo>
                  <a:lnTo>
                    <a:pt x="77" y="0"/>
                  </a:lnTo>
                  <a:lnTo>
                    <a:pt x="96" y="8"/>
                  </a:lnTo>
                  <a:lnTo>
                    <a:pt x="107" y="2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Freeform 235"/>
            <p:cNvSpPr>
              <a:spLocks/>
            </p:cNvSpPr>
            <p:nvPr/>
          </p:nvSpPr>
          <p:spPr bwMode="auto">
            <a:xfrm>
              <a:off x="2295" y="1402"/>
              <a:ext cx="56" cy="89"/>
            </a:xfrm>
            <a:custGeom>
              <a:avLst/>
              <a:gdLst>
                <a:gd name="T0" fmla="*/ 0 w 116"/>
                <a:gd name="T1" fmla="*/ 1 h 157"/>
                <a:gd name="T2" fmla="*/ 0 w 116"/>
                <a:gd name="T3" fmla="*/ 1 h 157"/>
                <a:gd name="T4" fmla="*/ 0 w 116"/>
                <a:gd name="T5" fmla="*/ 1 h 157"/>
                <a:gd name="T6" fmla="*/ 0 w 116"/>
                <a:gd name="T7" fmla="*/ 1 h 157"/>
                <a:gd name="T8" fmla="*/ 0 w 116"/>
                <a:gd name="T9" fmla="*/ 1 h 157"/>
                <a:gd name="T10" fmla="*/ 0 w 116"/>
                <a:gd name="T11" fmla="*/ 1 h 157"/>
                <a:gd name="T12" fmla="*/ 0 w 116"/>
                <a:gd name="T13" fmla="*/ 1 h 157"/>
                <a:gd name="T14" fmla="*/ 0 w 116"/>
                <a:gd name="T15" fmla="*/ 1 h 157"/>
                <a:gd name="T16" fmla="*/ 0 w 116"/>
                <a:gd name="T17" fmla="*/ 1 h 157"/>
                <a:gd name="T18" fmla="*/ 0 w 116"/>
                <a:gd name="T19" fmla="*/ 1 h 157"/>
                <a:gd name="T20" fmla="*/ 0 w 116"/>
                <a:gd name="T21" fmla="*/ 1 h 157"/>
                <a:gd name="T22" fmla="*/ 0 w 116"/>
                <a:gd name="T23" fmla="*/ 1 h 157"/>
                <a:gd name="T24" fmla="*/ 0 w 116"/>
                <a:gd name="T25" fmla="*/ 1 h 157"/>
                <a:gd name="T26" fmla="*/ 0 w 116"/>
                <a:gd name="T27" fmla="*/ 1 h 157"/>
                <a:gd name="T28" fmla="*/ 0 w 116"/>
                <a:gd name="T29" fmla="*/ 1 h 157"/>
                <a:gd name="T30" fmla="*/ 0 w 116"/>
                <a:gd name="T31" fmla="*/ 1 h 157"/>
                <a:gd name="T32" fmla="*/ 0 w 116"/>
                <a:gd name="T33" fmla="*/ 1 h 157"/>
                <a:gd name="T34" fmla="*/ 0 w 116"/>
                <a:gd name="T35" fmla="*/ 1 h 157"/>
                <a:gd name="T36" fmla="*/ 0 w 116"/>
                <a:gd name="T37" fmla="*/ 0 h 157"/>
                <a:gd name="T38" fmla="*/ 0 w 116"/>
                <a:gd name="T39" fmla="*/ 0 h 157"/>
                <a:gd name="T40" fmla="*/ 0 w 116"/>
                <a:gd name="T41" fmla="*/ 1 h 157"/>
                <a:gd name="T42" fmla="*/ 0 w 116"/>
                <a:gd name="T43" fmla="*/ 1 h 1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7"/>
                <a:gd name="T68" fmla="*/ 116 w 116"/>
                <a:gd name="T69" fmla="*/ 157 h 1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7">
                  <a:moveTo>
                    <a:pt x="116" y="44"/>
                  </a:moveTo>
                  <a:lnTo>
                    <a:pt x="116" y="62"/>
                  </a:lnTo>
                  <a:lnTo>
                    <a:pt x="96" y="62"/>
                  </a:lnTo>
                  <a:lnTo>
                    <a:pt x="87" y="62"/>
                  </a:lnTo>
                  <a:lnTo>
                    <a:pt x="66" y="44"/>
                  </a:lnTo>
                  <a:lnTo>
                    <a:pt x="57" y="35"/>
                  </a:lnTo>
                  <a:lnTo>
                    <a:pt x="48" y="35"/>
                  </a:lnTo>
                  <a:lnTo>
                    <a:pt x="39" y="54"/>
                  </a:lnTo>
                  <a:lnTo>
                    <a:pt x="48" y="79"/>
                  </a:lnTo>
                  <a:lnTo>
                    <a:pt x="77" y="105"/>
                  </a:lnTo>
                  <a:lnTo>
                    <a:pt x="105" y="122"/>
                  </a:lnTo>
                  <a:lnTo>
                    <a:pt x="116" y="157"/>
                  </a:lnTo>
                  <a:lnTo>
                    <a:pt x="87" y="157"/>
                  </a:lnTo>
                  <a:lnTo>
                    <a:pt x="57" y="140"/>
                  </a:lnTo>
                  <a:lnTo>
                    <a:pt x="18" y="89"/>
                  </a:lnTo>
                  <a:lnTo>
                    <a:pt x="0" y="54"/>
                  </a:lnTo>
                  <a:lnTo>
                    <a:pt x="0" y="35"/>
                  </a:lnTo>
                  <a:lnTo>
                    <a:pt x="18" y="18"/>
                  </a:lnTo>
                  <a:lnTo>
                    <a:pt x="39" y="0"/>
                  </a:lnTo>
                  <a:lnTo>
                    <a:pt x="66" y="0"/>
                  </a:lnTo>
                  <a:lnTo>
                    <a:pt x="96" y="18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236"/>
            <p:cNvSpPr>
              <a:spLocks/>
            </p:cNvSpPr>
            <p:nvPr/>
          </p:nvSpPr>
          <p:spPr bwMode="auto">
            <a:xfrm>
              <a:off x="2295" y="1402"/>
              <a:ext cx="56" cy="89"/>
            </a:xfrm>
            <a:custGeom>
              <a:avLst/>
              <a:gdLst>
                <a:gd name="T0" fmla="*/ 0 w 116"/>
                <a:gd name="T1" fmla="*/ 1 h 157"/>
                <a:gd name="T2" fmla="*/ 0 w 116"/>
                <a:gd name="T3" fmla="*/ 1 h 157"/>
                <a:gd name="T4" fmla="*/ 0 w 116"/>
                <a:gd name="T5" fmla="*/ 1 h 157"/>
                <a:gd name="T6" fmla="*/ 0 w 116"/>
                <a:gd name="T7" fmla="*/ 1 h 157"/>
                <a:gd name="T8" fmla="*/ 0 w 116"/>
                <a:gd name="T9" fmla="*/ 1 h 157"/>
                <a:gd name="T10" fmla="*/ 0 w 116"/>
                <a:gd name="T11" fmla="*/ 1 h 157"/>
                <a:gd name="T12" fmla="*/ 0 w 116"/>
                <a:gd name="T13" fmla="*/ 1 h 157"/>
                <a:gd name="T14" fmla="*/ 0 w 116"/>
                <a:gd name="T15" fmla="*/ 1 h 157"/>
                <a:gd name="T16" fmla="*/ 0 w 116"/>
                <a:gd name="T17" fmla="*/ 1 h 157"/>
                <a:gd name="T18" fmla="*/ 0 w 116"/>
                <a:gd name="T19" fmla="*/ 1 h 157"/>
                <a:gd name="T20" fmla="*/ 0 w 116"/>
                <a:gd name="T21" fmla="*/ 1 h 157"/>
                <a:gd name="T22" fmla="*/ 0 w 116"/>
                <a:gd name="T23" fmla="*/ 1 h 157"/>
                <a:gd name="T24" fmla="*/ 0 w 116"/>
                <a:gd name="T25" fmla="*/ 1 h 157"/>
                <a:gd name="T26" fmla="*/ 0 w 116"/>
                <a:gd name="T27" fmla="*/ 1 h 157"/>
                <a:gd name="T28" fmla="*/ 0 w 116"/>
                <a:gd name="T29" fmla="*/ 1 h 157"/>
                <a:gd name="T30" fmla="*/ 0 w 116"/>
                <a:gd name="T31" fmla="*/ 1 h 157"/>
                <a:gd name="T32" fmla="*/ 0 w 116"/>
                <a:gd name="T33" fmla="*/ 1 h 157"/>
                <a:gd name="T34" fmla="*/ 0 w 116"/>
                <a:gd name="T35" fmla="*/ 1 h 157"/>
                <a:gd name="T36" fmla="*/ 0 w 116"/>
                <a:gd name="T37" fmla="*/ 0 h 157"/>
                <a:gd name="T38" fmla="*/ 0 w 116"/>
                <a:gd name="T39" fmla="*/ 0 h 157"/>
                <a:gd name="T40" fmla="*/ 0 w 116"/>
                <a:gd name="T41" fmla="*/ 1 h 157"/>
                <a:gd name="T42" fmla="*/ 0 w 116"/>
                <a:gd name="T43" fmla="*/ 1 h 1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7"/>
                <a:gd name="T68" fmla="*/ 116 w 116"/>
                <a:gd name="T69" fmla="*/ 157 h 1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7">
                  <a:moveTo>
                    <a:pt x="116" y="44"/>
                  </a:moveTo>
                  <a:lnTo>
                    <a:pt x="116" y="62"/>
                  </a:lnTo>
                  <a:lnTo>
                    <a:pt x="96" y="62"/>
                  </a:lnTo>
                  <a:lnTo>
                    <a:pt x="87" y="62"/>
                  </a:lnTo>
                  <a:lnTo>
                    <a:pt x="66" y="44"/>
                  </a:lnTo>
                  <a:lnTo>
                    <a:pt x="57" y="35"/>
                  </a:lnTo>
                  <a:lnTo>
                    <a:pt x="48" y="35"/>
                  </a:lnTo>
                  <a:lnTo>
                    <a:pt x="39" y="54"/>
                  </a:lnTo>
                  <a:lnTo>
                    <a:pt x="48" y="79"/>
                  </a:lnTo>
                  <a:lnTo>
                    <a:pt x="77" y="105"/>
                  </a:lnTo>
                  <a:lnTo>
                    <a:pt x="105" y="122"/>
                  </a:lnTo>
                  <a:lnTo>
                    <a:pt x="116" y="157"/>
                  </a:lnTo>
                  <a:lnTo>
                    <a:pt x="87" y="157"/>
                  </a:lnTo>
                  <a:lnTo>
                    <a:pt x="57" y="140"/>
                  </a:lnTo>
                  <a:lnTo>
                    <a:pt x="18" y="89"/>
                  </a:lnTo>
                  <a:lnTo>
                    <a:pt x="0" y="54"/>
                  </a:lnTo>
                  <a:lnTo>
                    <a:pt x="0" y="35"/>
                  </a:lnTo>
                  <a:lnTo>
                    <a:pt x="18" y="18"/>
                  </a:lnTo>
                  <a:lnTo>
                    <a:pt x="39" y="0"/>
                  </a:lnTo>
                  <a:lnTo>
                    <a:pt x="66" y="0"/>
                  </a:lnTo>
                  <a:lnTo>
                    <a:pt x="96" y="18"/>
                  </a:lnTo>
                  <a:lnTo>
                    <a:pt x="116" y="44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Freeform 237"/>
            <p:cNvSpPr>
              <a:spLocks/>
            </p:cNvSpPr>
            <p:nvPr/>
          </p:nvSpPr>
          <p:spPr bwMode="auto">
            <a:xfrm>
              <a:off x="3192" y="1394"/>
              <a:ext cx="32" cy="29"/>
            </a:xfrm>
            <a:custGeom>
              <a:avLst/>
              <a:gdLst>
                <a:gd name="T0" fmla="*/ 0 w 66"/>
                <a:gd name="T1" fmla="*/ 1 h 52"/>
                <a:gd name="T2" fmla="*/ 0 w 66"/>
                <a:gd name="T3" fmla="*/ 1 h 52"/>
                <a:gd name="T4" fmla="*/ 0 w 66"/>
                <a:gd name="T5" fmla="*/ 1 h 52"/>
                <a:gd name="T6" fmla="*/ 0 w 66"/>
                <a:gd name="T7" fmla="*/ 1 h 52"/>
                <a:gd name="T8" fmla="*/ 0 w 66"/>
                <a:gd name="T9" fmla="*/ 1 h 52"/>
                <a:gd name="T10" fmla="*/ 0 w 66"/>
                <a:gd name="T11" fmla="*/ 0 h 52"/>
                <a:gd name="T12" fmla="*/ 0 w 66"/>
                <a:gd name="T13" fmla="*/ 1 h 52"/>
                <a:gd name="T14" fmla="*/ 0 w 66"/>
                <a:gd name="T15" fmla="*/ 1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52"/>
                <a:gd name="T26" fmla="*/ 66 w 66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52">
                  <a:moveTo>
                    <a:pt x="66" y="35"/>
                  </a:moveTo>
                  <a:lnTo>
                    <a:pt x="66" y="44"/>
                  </a:lnTo>
                  <a:lnTo>
                    <a:pt x="57" y="52"/>
                  </a:lnTo>
                  <a:lnTo>
                    <a:pt x="27" y="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7" y="17"/>
                  </a:lnTo>
                  <a:lnTo>
                    <a:pt x="6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238"/>
            <p:cNvSpPr>
              <a:spLocks/>
            </p:cNvSpPr>
            <p:nvPr/>
          </p:nvSpPr>
          <p:spPr bwMode="auto">
            <a:xfrm>
              <a:off x="1782" y="1417"/>
              <a:ext cx="153" cy="74"/>
            </a:xfrm>
            <a:custGeom>
              <a:avLst/>
              <a:gdLst>
                <a:gd name="T0" fmla="*/ 0 w 329"/>
                <a:gd name="T1" fmla="*/ 1 h 130"/>
                <a:gd name="T2" fmla="*/ 0 w 329"/>
                <a:gd name="T3" fmla="*/ 1 h 130"/>
                <a:gd name="T4" fmla="*/ 0 w 329"/>
                <a:gd name="T5" fmla="*/ 1 h 130"/>
                <a:gd name="T6" fmla="*/ 0 w 329"/>
                <a:gd name="T7" fmla="*/ 1 h 130"/>
                <a:gd name="T8" fmla="*/ 0 w 329"/>
                <a:gd name="T9" fmla="*/ 1 h 130"/>
                <a:gd name="T10" fmla="*/ 0 w 329"/>
                <a:gd name="T11" fmla="*/ 1 h 130"/>
                <a:gd name="T12" fmla="*/ 0 w 329"/>
                <a:gd name="T13" fmla="*/ 1 h 130"/>
                <a:gd name="T14" fmla="*/ 0 w 329"/>
                <a:gd name="T15" fmla="*/ 1 h 130"/>
                <a:gd name="T16" fmla="*/ 0 w 329"/>
                <a:gd name="T17" fmla="*/ 1 h 130"/>
                <a:gd name="T18" fmla="*/ 0 w 329"/>
                <a:gd name="T19" fmla="*/ 1 h 130"/>
                <a:gd name="T20" fmla="*/ 0 w 329"/>
                <a:gd name="T21" fmla="*/ 1 h 130"/>
                <a:gd name="T22" fmla="*/ 0 w 329"/>
                <a:gd name="T23" fmla="*/ 1 h 130"/>
                <a:gd name="T24" fmla="*/ 0 w 329"/>
                <a:gd name="T25" fmla="*/ 1 h 130"/>
                <a:gd name="T26" fmla="*/ 0 w 329"/>
                <a:gd name="T27" fmla="*/ 1 h 130"/>
                <a:gd name="T28" fmla="*/ 0 w 329"/>
                <a:gd name="T29" fmla="*/ 1 h 130"/>
                <a:gd name="T30" fmla="*/ 0 w 329"/>
                <a:gd name="T31" fmla="*/ 1 h 130"/>
                <a:gd name="T32" fmla="*/ 0 w 329"/>
                <a:gd name="T33" fmla="*/ 1 h 130"/>
                <a:gd name="T34" fmla="*/ 0 w 329"/>
                <a:gd name="T35" fmla="*/ 1 h 130"/>
                <a:gd name="T36" fmla="*/ 0 w 329"/>
                <a:gd name="T37" fmla="*/ 1 h 130"/>
                <a:gd name="T38" fmla="*/ 0 w 329"/>
                <a:gd name="T39" fmla="*/ 1 h 130"/>
                <a:gd name="T40" fmla="*/ 0 w 329"/>
                <a:gd name="T41" fmla="*/ 1 h 130"/>
                <a:gd name="T42" fmla="*/ 0 w 329"/>
                <a:gd name="T43" fmla="*/ 1 h 130"/>
                <a:gd name="T44" fmla="*/ 0 w 329"/>
                <a:gd name="T45" fmla="*/ 1 h 130"/>
                <a:gd name="T46" fmla="*/ 0 w 329"/>
                <a:gd name="T47" fmla="*/ 0 h 130"/>
                <a:gd name="T48" fmla="*/ 0 w 329"/>
                <a:gd name="T49" fmla="*/ 1 h 130"/>
                <a:gd name="T50" fmla="*/ 0 w 329"/>
                <a:gd name="T51" fmla="*/ 1 h 130"/>
                <a:gd name="T52" fmla="*/ 0 w 329"/>
                <a:gd name="T53" fmla="*/ 1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9"/>
                <a:gd name="T82" fmla="*/ 0 h 130"/>
                <a:gd name="T83" fmla="*/ 329 w 329"/>
                <a:gd name="T84" fmla="*/ 130 h 1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9" h="130">
                  <a:moveTo>
                    <a:pt x="107" y="27"/>
                  </a:moveTo>
                  <a:lnTo>
                    <a:pt x="107" y="8"/>
                  </a:lnTo>
                  <a:lnTo>
                    <a:pt x="213" y="35"/>
                  </a:lnTo>
                  <a:lnTo>
                    <a:pt x="261" y="52"/>
                  </a:lnTo>
                  <a:lnTo>
                    <a:pt x="320" y="52"/>
                  </a:lnTo>
                  <a:lnTo>
                    <a:pt x="329" y="62"/>
                  </a:lnTo>
                  <a:lnTo>
                    <a:pt x="320" y="78"/>
                  </a:lnTo>
                  <a:lnTo>
                    <a:pt x="299" y="95"/>
                  </a:lnTo>
                  <a:lnTo>
                    <a:pt x="261" y="113"/>
                  </a:lnTo>
                  <a:lnTo>
                    <a:pt x="203" y="122"/>
                  </a:lnTo>
                  <a:lnTo>
                    <a:pt x="135" y="122"/>
                  </a:lnTo>
                  <a:lnTo>
                    <a:pt x="78" y="130"/>
                  </a:lnTo>
                  <a:lnTo>
                    <a:pt x="59" y="130"/>
                  </a:lnTo>
                  <a:lnTo>
                    <a:pt x="39" y="122"/>
                  </a:lnTo>
                  <a:lnTo>
                    <a:pt x="39" y="105"/>
                  </a:lnTo>
                  <a:lnTo>
                    <a:pt x="96" y="105"/>
                  </a:lnTo>
                  <a:lnTo>
                    <a:pt x="126" y="95"/>
                  </a:lnTo>
                  <a:lnTo>
                    <a:pt x="146" y="95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35" y="43"/>
                  </a:lnTo>
                  <a:lnTo>
                    <a:pt x="59" y="35"/>
                  </a:lnTo>
                  <a:lnTo>
                    <a:pt x="0" y="8"/>
                  </a:lnTo>
                  <a:lnTo>
                    <a:pt x="9" y="0"/>
                  </a:lnTo>
                  <a:lnTo>
                    <a:pt x="59" y="17"/>
                  </a:lnTo>
                  <a:lnTo>
                    <a:pt x="87" y="35"/>
                  </a:lnTo>
                  <a:lnTo>
                    <a:pt x="10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Freeform 239"/>
            <p:cNvSpPr>
              <a:spLocks/>
            </p:cNvSpPr>
            <p:nvPr/>
          </p:nvSpPr>
          <p:spPr bwMode="auto">
            <a:xfrm>
              <a:off x="3064" y="1417"/>
              <a:ext cx="29" cy="28"/>
            </a:xfrm>
            <a:custGeom>
              <a:avLst/>
              <a:gdLst>
                <a:gd name="T0" fmla="*/ 0 w 59"/>
                <a:gd name="T1" fmla="*/ 1 h 52"/>
                <a:gd name="T2" fmla="*/ 0 w 59"/>
                <a:gd name="T3" fmla="*/ 1 h 52"/>
                <a:gd name="T4" fmla="*/ 0 w 59"/>
                <a:gd name="T5" fmla="*/ 1 h 52"/>
                <a:gd name="T6" fmla="*/ 0 w 59"/>
                <a:gd name="T7" fmla="*/ 1 h 52"/>
                <a:gd name="T8" fmla="*/ 0 w 59"/>
                <a:gd name="T9" fmla="*/ 1 h 52"/>
                <a:gd name="T10" fmla="*/ 0 w 59"/>
                <a:gd name="T11" fmla="*/ 1 h 52"/>
                <a:gd name="T12" fmla="*/ 0 w 59"/>
                <a:gd name="T13" fmla="*/ 1 h 52"/>
                <a:gd name="T14" fmla="*/ 0 w 59"/>
                <a:gd name="T15" fmla="*/ 0 h 52"/>
                <a:gd name="T16" fmla="*/ 0 w 59"/>
                <a:gd name="T17" fmla="*/ 1 h 52"/>
                <a:gd name="T18" fmla="*/ 0 w 59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52"/>
                <a:gd name="T32" fmla="*/ 59 w 59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52">
                  <a:moveTo>
                    <a:pt x="59" y="27"/>
                  </a:moveTo>
                  <a:lnTo>
                    <a:pt x="48" y="52"/>
                  </a:lnTo>
                  <a:lnTo>
                    <a:pt x="39" y="52"/>
                  </a:lnTo>
                  <a:lnTo>
                    <a:pt x="30" y="52"/>
                  </a:lnTo>
                  <a:lnTo>
                    <a:pt x="9" y="43"/>
                  </a:lnTo>
                  <a:lnTo>
                    <a:pt x="0" y="35"/>
                  </a:lnTo>
                  <a:lnTo>
                    <a:pt x="0" y="17"/>
                  </a:lnTo>
                  <a:lnTo>
                    <a:pt x="20" y="0"/>
                  </a:lnTo>
                  <a:lnTo>
                    <a:pt x="48" y="8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240"/>
            <p:cNvSpPr>
              <a:spLocks/>
            </p:cNvSpPr>
            <p:nvPr/>
          </p:nvSpPr>
          <p:spPr bwMode="auto">
            <a:xfrm>
              <a:off x="3228" y="1423"/>
              <a:ext cx="33" cy="22"/>
            </a:xfrm>
            <a:custGeom>
              <a:avLst/>
              <a:gdLst>
                <a:gd name="T0" fmla="*/ 0 w 69"/>
                <a:gd name="T1" fmla="*/ 1 h 44"/>
                <a:gd name="T2" fmla="*/ 0 w 69"/>
                <a:gd name="T3" fmla="*/ 1 h 44"/>
                <a:gd name="T4" fmla="*/ 0 w 69"/>
                <a:gd name="T5" fmla="*/ 1 h 44"/>
                <a:gd name="T6" fmla="*/ 0 w 69"/>
                <a:gd name="T7" fmla="*/ 1 h 44"/>
                <a:gd name="T8" fmla="*/ 0 w 69"/>
                <a:gd name="T9" fmla="*/ 1 h 44"/>
                <a:gd name="T10" fmla="*/ 0 w 69"/>
                <a:gd name="T11" fmla="*/ 0 h 44"/>
                <a:gd name="T12" fmla="*/ 0 w 69"/>
                <a:gd name="T13" fmla="*/ 1 h 44"/>
                <a:gd name="T14" fmla="*/ 0 w 69"/>
                <a:gd name="T15" fmla="*/ 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4"/>
                <a:gd name="T26" fmla="*/ 69 w 69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4">
                  <a:moveTo>
                    <a:pt x="69" y="27"/>
                  </a:moveTo>
                  <a:lnTo>
                    <a:pt x="59" y="44"/>
                  </a:lnTo>
                  <a:lnTo>
                    <a:pt x="39" y="44"/>
                  </a:lnTo>
                  <a:lnTo>
                    <a:pt x="21" y="44"/>
                  </a:lnTo>
                  <a:lnTo>
                    <a:pt x="0" y="27"/>
                  </a:lnTo>
                  <a:lnTo>
                    <a:pt x="39" y="0"/>
                  </a:lnTo>
                  <a:lnTo>
                    <a:pt x="59" y="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Freeform 241"/>
            <p:cNvSpPr>
              <a:spLocks/>
            </p:cNvSpPr>
            <p:nvPr/>
          </p:nvSpPr>
          <p:spPr bwMode="auto">
            <a:xfrm>
              <a:off x="3161" y="1423"/>
              <a:ext cx="40" cy="29"/>
            </a:xfrm>
            <a:custGeom>
              <a:avLst/>
              <a:gdLst>
                <a:gd name="T0" fmla="*/ 0 w 87"/>
                <a:gd name="T1" fmla="*/ 1 h 54"/>
                <a:gd name="T2" fmla="*/ 0 w 87"/>
                <a:gd name="T3" fmla="*/ 1 h 54"/>
                <a:gd name="T4" fmla="*/ 0 w 87"/>
                <a:gd name="T5" fmla="*/ 1 h 54"/>
                <a:gd name="T6" fmla="*/ 0 w 87"/>
                <a:gd name="T7" fmla="*/ 1 h 54"/>
                <a:gd name="T8" fmla="*/ 0 w 87"/>
                <a:gd name="T9" fmla="*/ 1 h 54"/>
                <a:gd name="T10" fmla="*/ 0 w 87"/>
                <a:gd name="T11" fmla="*/ 1 h 54"/>
                <a:gd name="T12" fmla="*/ 0 w 87"/>
                <a:gd name="T13" fmla="*/ 0 h 54"/>
                <a:gd name="T14" fmla="*/ 0 w 87"/>
                <a:gd name="T15" fmla="*/ 0 h 54"/>
                <a:gd name="T16" fmla="*/ 0 w 87"/>
                <a:gd name="T17" fmla="*/ 1 h 54"/>
                <a:gd name="T18" fmla="*/ 0 w 87"/>
                <a:gd name="T19" fmla="*/ 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54"/>
                <a:gd name="T32" fmla="*/ 87 w 87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54">
                  <a:moveTo>
                    <a:pt x="87" y="27"/>
                  </a:moveTo>
                  <a:lnTo>
                    <a:pt x="58" y="44"/>
                  </a:lnTo>
                  <a:lnTo>
                    <a:pt x="39" y="54"/>
                  </a:lnTo>
                  <a:lnTo>
                    <a:pt x="30" y="54"/>
                  </a:lnTo>
                  <a:lnTo>
                    <a:pt x="9" y="35"/>
                  </a:lnTo>
                  <a:lnTo>
                    <a:pt x="0" y="1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69" y="9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Freeform 242"/>
            <p:cNvSpPr>
              <a:spLocks/>
            </p:cNvSpPr>
            <p:nvPr/>
          </p:nvSpPr>
          <p:spPr bwMode="auto">
            <a:xfrm>
              <a:off x="3287" y="1427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1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0 h 26"/>
                <a:gd name="T12" fmla="*/ 0 w 39"/>
                <a:gd name="T13" fmla="*/ 0 h 26"/>
                <a:gd name="T14" fmla="*/ 0 w 39"/>
                <a:gd name="T15" fmla="*/ 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26"/>
                <a:gd name="T26" fmla="*/ 39 w 39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26">
                  <a:moveTo>
                    <a:pt x="39" y="10"/>
                  </a:moveTo>
                  <a:lnTo>
                    <a:pt x="30" y="18"/>
                  </a:lnTo>
                  <a:lnTo>
                    <a:pt x="30" y="26"/>
                  </a:lnTo>
                  <a:lnTo>
                    <a:pt x="11" y="18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Freeform 243"/>
            <p:cNvSpPr>
              <a:spLocks/>
            </p:cNvSpPr>
            <p:nvPr/>
          </p:nvSpPr>
          <p:spPr bwMode="auto">
            <a:xfrm>
              <a:off x="1785" y="1445"/>
              <a:ext cx="23" cy="11"/>
            </a:xfrm>
            <a:custGeom>
              <a:avLst/>
              <a:gdLst>
                <a:gd name="T0" fmla="*/ 0 w 50"/>
                <a:gd name="T1" fmla="*/ 1 h 18"/>
                <a:gd name="T2" fmla="*/ 0 w 50"/>
                <a:gd name="T3" fmla="*/ 1 h 18"/>
                <a:gd name="T4" fmla="*/ 0 w 50"/>
                <a:gd name="T5" fmla="*/ 1 h 18"/>
                <a:gd name="T6" fmla="*/ 0 w 50"/>
                <a:gd name="T7" fmla="*/ 0 h 18"/>
                <a:gd name="T8" fmla="*/ 0 w 50"/>
                <a:gd name="T9" fmla="*/ 0 h 18"/>
                <a:gd name="T10" fmla="*/ 0 w 50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18"/>
                <a:gd name="T20" fmla="*/ 50 w 5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18">
                  <a:moveTo>
                    <a:pt x="50" y="10"/>
                  </a:moveTo>
                  <a:lnTo>
                    <a:pt x="39" y="18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Freeform 244"/>
            <p:cNvSpPr>
              <a:spLocks/>
            </p:cNvSpPr>
            <p:nvPr/>
          </p:nvSpPr>
          <p:spPr bwMode="auto">
            <a:xfrm>
              <a:off x="3192" y="1452"/>
              <a:ext cx="27" cy="18"/>
            </a:xfrm>
            <a:custGeom>
              <a:avLst/>
              <a:gdLst>
                <a:gd name="T0" fmla="*/ 0 w 57"/>
                <a:gd name="T1" fmla="*/ 1 h 33"/>
                <a:gd name="T2" fmla="*/ 0 w 57"/>
                <a:gd name="T3" fmla="*/ 1 h 33"/>
                <a:gd name="T4" fmla="*/ 0 w 57"/>
                <a:gd name="T5" fmla="*/ 1 h 33"/>
                <a:gd name="T6" fmla="*/ 0 w 57"/>
                <a:gd name="T7" fmla="*/ 1 h 33"/>
                <a:gd name="T8" fmla="*/ 0 w 57"/>
                <a:gd name="T9" fmla="*/ 0 h 33"/>
                <a:gd name="T10" fmla="*/ 0 w 57"/>
                <a:gd name="T11" fmla="*/ 0 h 33"/>
                <a:gd name="T12" fmla="*/ 0 w 57"/>
                <a:gd name="T13" fmla="*/ 0 h 33"/>
                <a:gd name="T14" fmla="*/ 0 w 57"/>
                <a:gd name="T15" fmla="*/ 1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33"/>
                <a:gd name="T26" fmla="*/ 57 w 5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33">
                  <a:moveTo>
                    <a:pt x="57" y="16"/>
                  </a:moveTo>
                  <a:lnTo>
                    <a:pt x="27" y="33"/>
                  </a:lnTo>
                  <a:lnTo>
                    <a:pt x="9" y="33"/>
                  </a:lnTo>
                  <a:lnTo>
                    <a:pt x="0" y="33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Freeform 245"/>
            <p:cNvSpPr>
              <a:spLocks/>
            </p:cNvSpPr>
            <p:nvPr/>
          </p:nvSpPr>
          <p:spPr bwMode="auto">
            <a:xfrm>
              <a:off x="2259" y="1491"/>
              <a:ext cx="103" cy="58"/>
            </a:xfrm>
            <a:custGeom>
              <a:avLst/>
              <a:gdLst>
                <a:gd name="T0" fmla="*/ 0 w 222"/>
                <a:gd name="T1" fmla="*/ 1 h 105"/>
                <a:gd name="T2" fmla="*/ 0 w 222"/>
                <a:gd name="T3" fmla="*/ 1 h 105"/>
                <a:gd name="T4" fmla="*/ 0 w 222"/>
                <a:gd name="T5" fmla="*/ 1 h 105"/>
                <a:gd name="T6" fmla="*/ 0 w 222"/>
                <a:gd name="T7" fmla="*/ 1 h 105"/>
                <a:gd name="T8" fmla="*/ 0 w 222"/>
                <a:gd name="T9" fmla="*/ 1 h 105"/>
                <a:gd name="T10" fmla="*/ 0 w 222"/>
                <a:gd name="T11" fmla="*/ 1 h 105"/>
                <a:gd name="T12" fmla="*/ 0 w 222"/>
                <a:gd name="T13" fmla="*/ 1 h 105"/>
                <a:gd name="T14" fmla="*/ 0 w 222"/>
                <a:gd name="T15" fmla="*/ 1 h 105"/>
                <a:gd name="T16" fmla="*/ 0 w 222"/>
                <a:gd name="T17" fmla="*/ 1 h 105"/>
                <a:gd name="T18" fmla="*/ 0 w 222"/>
                <a:gd name="T19" fmla="*/ 1 h 105"/>
                <a:gd name="T20" fmla="*/ 0 w 222"/>
                <a:gd name="T21" fmla="*/ 1 h 105"/>
                <a:gd name="T22" fmla="*/ 0 w 222"/>
                <a:gd name="T23" fmla="*/ 1 h 105"/>
                <a:gd name="T24" fmla="*/ 0 w 222"/>
                <a:gd name="T25" fmla="*/ 1 h 105"/>
                <a:gd name="T26" fmla="*/ 0 w 222"/>
                <a:gd name="T27" fmla="*/ 1 h 105"/>
                <a:gd name="T28" fmla="*/ 0 w 222"/>
                <a:gd name="T29" fmla="*/ 1 h 105"/>
                <a:gd name="T30" fmla="*/ 0 w 222"/>
                <a:gd name="T31" fmla="*/ 1 h 105"/>
                <a:gd name="T32" fmla="*/ 0 w 222"/>
                <a:gd name="T33" fmla="*/ 1 h 105"/>
                <a:gd name="T34" fmla="*/ 0 w 222"/>
                <a:gd name="T35" fmla="*/ 1 h 105"/>
                <a:gd name="T36" fmla="*/ 0 w 222"/>
                <a:gd name="T37" fmla="*/ 1 h 105"/>
                <a:gd name="T38" fmla="*/ 0 w 222"/>
                <a:gd name="T39" fmla="*/ 1 h 105"/>
                <a:gd name="T40" fmla="*/ 0 w 222"/>
                <a:gd name="T41" fmla="*/ 0 h 105"/>
                <a:gd name="T42" fmla="*/ 0 w 222"/>
                <a:gd name="T43" fmla="*/ 0 h 105"/>
                <a:gd name="T44" fmla="*/ 0 w 222"/>
                <a:gd name="T45" fmla="*/ 1 h 105"/>
                <a:gd name="T46" fmla="*/ 0 w 222"/>
                <a:gd name="T47" fmla="*/ 1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"/>
                <a:gd name="T73" fmla="*/ 0 h 105"/>
                <a:gd name="T74" fmla="*/ 222 w 22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" h="105">
                  <a:moveTo>
                    <a:pt x="213" y="43"/>
                  </a:moveTo>
                  <a:lnTo>
                    <a:pt x="222" y="53"/>
                  </a:lnTo>
                  <a:lnTo>
                    <a:pt x="213" y="62"/>
                  </a:lnTo>
                  <a:lnTo>
                    <a:pt x="194" y="62"/>
                  </a:lnTo>
                  <a:lnTo>
                    <a:pt x="174" y="53"/>
                  </a:lnTo>
                  <a:lnTo>
                    <a:pt x="126" y="35"/>
                  </a:lnTo>
                  <a:lnTo>
                    <a:pt x="78" y="27"/>
                  </a:lnTo>
                  <a:lnTo>
                    <a:pt x="58" y="35"/>
                  </a:lnTo>
                  <a:lnTo>
                    <a:pt x="48" y="43"/>
                  </a:lnTo>
                  <a:lnTo>
                    <a:pt x="58" y="62"/>
                  </a:lnTo>
                  <a:lnTo>
                    <a:pt x="78" y="70"/>
                  </a:lnTo>
                  <a:lnTo>
                    <a:pt x="96" y="70"/>
                  </a:lnTo>
                  <a:lnTo>
                    <a:pt x="107" y="70"/>
                  </a:lnTo>
                  <a:lnTo>
                    <a:pt x="117" y="79"/>
                  </a:lnTo>
                  <a:lnTo>
                    <a:pt x="96" y="97"/>
                  </a:lnTo>
                  <a:lnTo>
                    <a:pt x="78" y="105"/>
                  </a:lnTo>
                  <a:lnTo>
                    <a:pt x="48" y="97"/>
                  </a:lnTo>
                  <a:lnTo>
                    <a:pt x="10" y="70"/>
                  </a:lnTo>
                  <a:lnTo>
                    <a:pt x="0" y="43"/>
                  </a:lnTo>
                  <a:lnTo>
                    <a:pt x="10" y="18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44" y="10"/>
                  </a:lnTo>
                  <a:lnTo>
                    <a:pt x="213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Freeform 246"/>
            <p:cNvSpPr>
              <a:spLocks/>
            </p:cNvSpPr>
            <p:nvPr/>
          </p:nvSpPr>
          <p:spPr bwMode="auto">
            <a:xfrm>
              <a:off x="2259" y="1491"/>
              <a:ext cx="103" cy="58"/>
            </a:xfrm>
            <a:custGeom>
              <a:avLst/>
              <a:gdLst>
                <a:gd name="T0" fmla="*/ 0 w 222"/>
                <a:gd name="T1" fmla="*/ 1 h 105"/>
                <a:gd name="T2" fmla="*/ 0 w 222"/>
                <a:gd name="T3" fmla="*/ 1 h 105"/>
                <a:gd name="T4" fmla="*/ 0 w 222"/>
                <a:gd name="T5" fmla="*/ 1 h 105"/>
                <a:gd name="T6" fmla="*/ 0 w 222"/>
                <a:gd name="T7" fmla="*/ 1 h 105"/>
                <a:gd name="T8" fmla="*/ 0 w 222"/>
                <a:gd name="T9" fmla="*/ 1 h 105"/>
                <a:gd name="T10" fmla="*/ 0 w 222"/>
                <a:gd name="T11" fmla="*/ 1 h 105"/>
                <a:gd name="T12" fmla="*/ 0 w 222"/>
                <a:gd name="T13" fmla="*/ 1 h 105"/>
                <a:gd name="T14" fmla="*/ 0 w 222"/>
                <a:gd name="T15" fmla="*/ 1 h 105"/>
                <a:gd name="T16" fmla="*/ 0 w 222"/>
                <a:gd name="T17" fmla="*/ 1 h 105"/>
                <a:gd name="T18" fmla="*/ 0 w 222"/>
                <a:gd name="T19" fmla="*/ 1 h 105"/>
                <a:gd name="T20" fmla="*/ 0 w 222"/>
                <a:gd name="T21" fmla="*/ 1 h 105"/>
                <a:gd name="T22" fmla="*/ 0 w 222"/>
                <a:gd name="T23" fmla="*/ 1 h 105"/>
                <a:gd name="T24" fmla="*/ 0 w 222"/>
                <a:gd name="T25" fmla="*/ 1 h 105"/>
                <a:gd name="T26" fmla="*/ 0 w 222"/>
                <a:gd name="T27" fmla="*/ 1 h 105"/>
                <a:gd name="T28" fmla="*/ 0 w 222"/>
                <a:gd name="T29" fmla="*/ 1 h 105"/>
                <a:gd name="T30" fmla="*/ 0 w 222"/>
                <a:gd name="T31" fmla="*/ 1 h 105"/>
                <a:gd name="T32" fmla="*/ 0 w 222"/>
                <a:gd name="T33" fmla="*/ 1 h 105"/>
                <a:gd name="T34" fmla="*/ 0 w 222"/>
                <a:gd name="T35" fmla="*/ 1 h 105"/>
                <a:gd name="T36" fmla="*/ 0 w 222"/>
                <a:gd name="T37" fmla="*/ 1 h 105"/>
                <a:gd name="T38" fmla="*/ 0 w 222"/>
                <a:gd name="T39" fmla="*/ 1 h 105"/>
                <a:gd name="T40" fmla="*/ 0 w 222"/>
                <a:gd name="T41" fmla="*/ 0 h 105"/>
                <a:gd name="T42" fmla="*/ 0 w 222"/>
                <a:gd name="T43" fmla="*/ 0 h 105"/>
                <a:gd name="T44" fmla="*/ 0 w 222"/>
                <a:gd name="T45" fmla="*/ 1 h 105"/>
                <a:gd name="T46" fmla="*/ 0 w 222"/>
                <a:gd name="T47" fmla="*/ 1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"/>
                <a:gd name="T73" fmla="*/ 0 h 105"/>
                <a:gd name="T74" fmla="*/ 222 w 22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" h="105">
                  <a:moveTo>
                    <a:pt x="213" y="43"/>
                  </a:moveTo>
                  <a:lnTo>
                    <a:pt x="222" y="53"/>
                  </a:lnTo>
                  <a:lnTo>
                    <a:pt x="213" y="62"/>
                  </a:lnTo>
                  <a:lnTo>
                    <a:pt x="194" y="62"/>
                  </a:lnTo>
                  <a:lnTo>
                    <a:pt x="174" y="53"/>
                  </a:lnTo>
                  <a:lnTo>
                    <a:pt x="126" y="35"/>
                  </a:lnTo>
                  <a:lnTo>
                    <a:pt x="78" y="27"/>
                  </a:lnTo>
                  <a:lnTo>
                    <a:pt x="58" y="35"/>
                  </a:lnTo>
                  <a:lnTo>
                    <a:pt x="48" y="43"/>
                  </a:lnTo>
                  <a:lnTo>
                    <a:pt x="58" y="62"/>
                  </a:lnTo>
                  <a:lnTo>
                    <a:pt x="78" y="70"/>
                  </a:lnTo>
                  <a:lnTo>
                    <a:pt x="96" y="70"/>
                  </a:lnTo>
                  <a:lnTo>
                    <a:pt x="107" y="70"/>
                  </a:lnTo>
                  <a:lnTo>
                    <a:pt x="117" y="79"/>
                  </a:lnTo>
                  <a:lnTo>
                    <a:pt x="96" y="97"/>
                  </a:lnTo>
                  <a:lnTo>
                    <a:pt x="78" y="105"/>
                  </a:lnTo>
                  <a:lnTo>
                    <a:pt x="48" y="97"/>
                  </a:lnTo>
                  <a:lnTo>
                    <a:pt x="10" y="70"/>
                  </a:lnTo>
                  <a:lnTo>
                    <a:pt x="0" y="43"/>
                  </a:lnTo>
                  <a:lnTo>
                    <a:pt x="10" y="18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44" y="10"/>
                  </a:lnTo>
                  <a:lnTo>
                    <a:pt x="213" y="43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Freeform 247"/>
            <p:cNvSpPr>
              <a:spLocks/>
            </p:cNvSpPr>
            <p:nvPr/>
          </p:nvSpPr>
          <p:spPr bwMode="auto">
            <a:xfrm>
              <a:off x="2067" y="1501"/>
              <a:ext cx="78" cy="83"/>
            </a:xfrm>
            <a:custGeom>
              <a:avLst/>
              <a:gdLst>
                <a:gd name="T0" fmla="*/ 0 w 162"/>
                <a:gd name="T1" fmla="*/ 1 h 149"/>
                <a:gd name="T2" fmla="*/ 0 w 162"/>
                <a:gd name="T3" fmla="*/ 1 h 149"/>
                <a:gd name="T4" fmla="*/ 0 w 162"/>
                <a:gd name="T5" fmla="*/ 1 h 149"/>
                <a:gd name="T6" fmla="*/ 0 w 162"/>
                <a:gd name="T7" fmla="*/ 1 h 149"/>
                <a:gd name="T8" fmla="*/ 0 w 162"/>
                <a:gd name="T9" fmla="*/ 1 h 149"/>
                <a:gd name="T10" fmla="*/ 0 w 162"/>
                <a:gd name="T11" fmla="*/ 1 h 149"/>
                <a:gd name="T12" fmla="*/ 0 w 162"/>
                <a:gd name="T13" fmla="*/ 1 h 149"/>
                <a:gd name="T14" fmla="*/ 0 w 162"/>
                <a:gd name="T15" fmla="*/ 1 h 149"/>
                <a:gd name="T16" fmla="*/ 0 w 162"/>
                <a:gd name="T17" fmla="*/ 1 h 149"/>
                <a:gd name="T18" fmla="*/ 0 w 162"/>
                <a:gd name="T19" fmla="*/ 1 h 149"/>
                <a:gd name="T20" fmla="*/ 0 w 162"/>
                <a:gd name="T21" fmla="*/ 1 h 149"/>
                <a:gd name="T22" fmla="*/ 0 w 162"/>
                <a:gd name="T23" fmla="*/ 1 h 149"/>
                <a:gd name="T24" fmla="*/ 0 w 162"/>
                <a:gd name="T25" fmla="*/ 1 h 149"/>
                <a:gd name="T26" fmla="*/ 0 w 162"/>
                <a:gd name="T27" fmla="*/ 1 h 149"/>
                <a:gd name="T28" fmla="*/ 0 w 162"/>
                <a:gd name="T29" fmla="*/ 1 h 149"/>
                <a:gd name="T30" fmla="*/ 0 w 162"/>
                <a:gd name="T31" fmla="*/ 1 h 149"/>
                <a:gd name="T32" fmla="*/ 0 w 162"/>
                <a:gd name="T33" fmla="*/ 1 h 149"/>
                <a:gd name="T34" fmla="*/ 0 w 162"/>
                <a:gd name="T35" fmla="*/ 1 h 149"/>
                <a:gd name="T36" fmla="*/ 0 w 162"/>
                <a:gd name="T37" fmla="*/ 1 h 149"/>
                <a:gd name="T38" fmla="*/ 0 w 162"/>
                <a:gd name="T39" fmla="*/ 1 h 149"/>
                <a:gd name="T40" fmla="*/ 0 w 162"/>
                <a:gd name="T41" fmla="*/ 1 h 149"/>
                <a:gd name="T42" fmla="*/ 0 w 162"/>
                <a:gd name="T43" fmla="*/ 1 h 149"/>
                <a:gd name="T44" fmla="*/ 0 w 162"/>
                <a:gd name="T45" fmla="*/ 1 h 149"/>
                <a:gd name="T46" fmla="*/ 0 w 162"/>
                <a:gd name="T47" fmla="*/ 1 h 149"/>
                <a:gd name="T48" fmla="*/ 0 w 162"/>
                <a:gd name="T49" fmla="*/ 0 h 149"/>
                <a:gd name="T50" fmla="*/ 0 w 162"/>
                <a:gd name="T51" fmla="*/ 1 h 149"/>
                <a:gd name="T52" fmla="*/ 0 w 162"/>
                <a:gd name="T53" fmla="*/ 1 h 149"/>
                <a:gd name="T54" fmla="*/ 0 w 162"/>
                <a:gd name="T55" fmla="*/ 1 h 1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2"/>
                <a:gd name="T85" fmla="*/ 0 h 149"/>
                <a:gd name="T86" fmla="*/ 162 w 162"/>
                <a:gd name="T87" fmla="*/ 149 h 1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2" h="149">
                  <a:moveTo>
                    <a:pt x="153" y="35"/>
                  </a:moveTo>
                  <a:lnTo>
                    <a:pt x="162" y="71"/>
                  </a:lnTo>
                  <a:lnTo>
                    <a:pt x="162" y="106"/>
                  </a:lnTo>
                  <a:lnTo>
                    <a:pt x="123" y="139"/>
                  </a:lnTo>
                  <a:lnTo>
                    <a:pt x="87" y="149"/>
                  </a:lnTo>
                  <a:lnTo>
                    <a:pt x="48" y="149"/>
                  </a:lnTo>
                  <a:lnTo>
                    <a:pt x="9" y="122"/>
                  </a:lnTo>
                  <a:lnTo>
                    <a:pt x="0" y="96"/>
                  </a:lnTo>
                  <a:lnTo>
                    <a:pt x="9" y="61"/>
                  </a:lnTo>
                  <a:lnTo>
                    <a:pt x="27" y="52"/>
                  </a:lnTo>
                  <a:lnTo>
                    <a:pt x="37" y="61"/>
                  </a:lnTo>
                  <a:lnTo>
                    <a:pt x="37" y="87"/>
                  </a:lnTo>
                  <a:lnTo>
                    <a:pt x="37" y="96"/>
                  </a:lnTo>
                  <a:lnTo>
                    <a:pt x="57" y="114"/>
                  </a:lnTo>
                  <a:lnTo>
                    <a:pt x="75" y="114"/>
                  </a:lnTo>
                  <a:lnTo>
                    <a:pt x="96" y="106"/>
                  </a:lnTo>
                  <a:lnTo>
                    <a:pt x="114" y="79"/>
                  </a:lnTo>
                  <a:lnTo>
                    <a:pt x="114" y="52"/>
                  </a:lnTo>
                  <a:lnTo>
                    <a:pt x="114" y="44"/>
                  </a:lnTo>
                  <a:lnTo>
                    <a:pt x="105" y="35"/>
                  </a:lnTo>
                  <a:lnTo>
                    <a:pt x="75" y="44"/>
                  </a:lnTo>
                  <a:lnTo>
                    <a:pt x="57" y="35"/>
                  </a:lnTo>
                  <a:lnTo>
                    <a:pt x="57" y="25"/>
                  </a:lnTo>
                  <a:lnTo>
                    <a:pt x="66" y="9"/>
                  </a:lnTo>
                  <a:lnTo>
                    <a:pt x="96" y="0"/>
                  </a:lnTo>
                  <a:lnTo>
                    <a:pt x="114" y="9"/>
                  </a:lnTo>
                  <a:lnTo>
                    <a:pt x="144" y="17"/>
                  </a:lnTo>
                  <a:lnTo>
                    <a:pt x="153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Freeform 248"/>
            <p:cNvSpPr>
              <a:spLocks/>
            </p:cNvSpPr>
            <p:nvPr/>
          </p:nvSpPr>
          <p:spPr bwMode="auto">
            <a:xfrm>
              <a:off x="2067" y="1501"/>
              <a:ext cx="78" cy="83"/>
            </a:xfrm>
            <a:custGeom>
              <a:avLst/>
              <a:gdLst>
                <a:gd name="T0" fmla="*/ 0 w 162"/>
                <a:gd name="T1" fmla="*/ 1 h 149"/>
                <a:gd name="T2" fmla="*/ 0 w 162"/>
                <a:gd name="T3" fmla="*/ 1 h 149"/>
                <a:gd name="T4" fmla="*/ 0 w 162"/>
                <a:gd name="T5" fmla="*/ 1 h 149"/>
                <a:gd name="T6" fmla="*/ 0 w 162"/>
                <a:gd name="T7" fmla="*/ 1 h 149"/>
                <a:gd name="T8" fmla="*/ 0 w 162"/>
                <a:gd name="T9" fmla="*/ 1 h 149"/>
                <a:gd name="T10" fmla="*/ 0 w 162"/>
                <a:gd name="T11" fmla="*/ 1 h 149"/>
                <a:gd name="T12" fmla="*/ 0 w 162"/>
                <a:gd name="T13" fmla="*/ 1 h 149"/>
                <a:gd name="T14" fmla="*/ 0 w 162"/>
                <a:gd name="T15" fmla="*/ 1 h 149"/>
                <a:gd name="T16" fmla="*/ 0 w 162"/>
                <a:gd name="T17" fmla="*/ 1 h 149"/>
                <a:gd name="T18" fmla="*/ 0 w 162"/>
                <a:gd name="T19" fmla="*/ 1 h 149"/>
                <a:gd name="T20" fmla="*/ 0 w 162"/>
                <a:gd name="T21" fmla="*/ 1 h 149"/>
                <a:gd name="T22" fmla="*/ 0 w 162"/>
                <a:gd name="T23" fmla="*/ 1 h 149"/>
                <a:gd name="T24" fmla="*/ 0 w 162"/>
                <a:gd name="T25" fmla="*/ 1 h 149"/>
                <a:gd name="T26" fmla="*/ 0 w 162"/>
                <a:gd name="T27" fmla="*/ 1 h 149"/>
                <a:gd name="T28" fmla="*/ 0 w 162"/>
                <a:gd name="T29" fmla="*/ 1 h 149"/>
                <a:gd name="T30" fmla="*/ 0 w 162"/>
                <a:gd name="T31" fmla="*/ 1 h 149"/>
                <a:gd name="T32" fmla="*/ 0 w 162"/>
                <a:gd name="T33" fmla="*/ 1 h 149"/>
                <a:gd name="T34" fmla="*/ 0 w 162"/>
                <a:gd name="T35" fmla="*/ 1 h 149"/>
                <a:gd name="T36" fmla="*/ 0 w 162"/>
                <a:gd name="T37" fmla="*/ 1 h 149"/>
                <a:gd name="T38" fmla="*/ 0 w 162"/>
                <a:gd name="T39" fmla="*/ 1 h 149"/>
                <a:gd name="T40" fmla="*/ 0 w 162"/>
                <a:gd name="T41" fmla="*/ 1 h 149"/>
                <a:gd name="T42" fmla="*/ 0 w 162"/>
                <a:gd name="T43" fmla="*/ 1 h 149"/>
                <a:gd name="T44" fmla="*/ 0 w 162"/>
                <a:gd name="T45" fmla="*/ 1 h 149"/>
                <a:gd name="T46" fmla="*/ 0 w 162"/>
                <a:gd name="T47" fmla="*/ 1 h 149"/>
                <a:gd name="T48" fmla="*/ 0 w 162"/>
                <a:gd name="T49" fmla="*/ 1 h 149"/>
                <a:gd name="T50" fmla="*/ 0 w 162"/>
                <a:gd name="T51" fmla="*/ 0 h 149"/>
                <a:gd name="T52" fmla="*/ 0 w 162"/>
                <a:gd name="T53" fmla="*/ 1 h 149"/>
                <a:gd name="T54" fmla="*/ 0 w 162"/>
                <a:gd name="T55" fmla="*/ 1 h 149"/>
                <a:gd name="T56" fmla="*/ 0 w 162"/>
                <a:gd name="T57" fmla="*/ 1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149"/>
                <a:gd name="T89" fmla="*/ 162 w 162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149">
                  <a:moveTo>
                    <a:pt x="153" y="35"/>
                  </a:moveTo>
                  <a:lnTo>
                    <a:pt x="162" y="71"/>
                  </a:lnTo>
                  <a:lnTo>
                    <a:pt x="162" y="106"/>
                  </a:lnTo>
                  <a:lnTo>
                    <a:pt x="123" y="139"/>
                  </a:lnTo>
                  <a:lnTo>
                    <a:pt x="87" y="149"/>
                  </a:lnTo>
                  <a:lnTo>
                    <a:pt x="48" y="149"/>
                  </a:lnTo>
                  <a:lnTo>
                    <a:pt x="9" y="122"/>
                  </a:lnTo>
                  <a:lnTo>
                    <a:pt x="0" y="96"/>
                  </a:lnTo>
                  <a:lnTo>
                    <a:pt x="9" y="61"/>
                  </a:lnTo>
                  <a:lnTo>
                    <a:pt x="27" y="52"/>
                  </a:lnTo>
                  <a:lnTo>
                    <a:pt x="37" y="61"/>
                  </a:lnTo>
                  <a:lnTo>
                    <a:pt x="37" y="87"/>
                  </a:lnTo>
                  <a:lnTo>
                    <a:pt x="37" y="96"/>
                  </a:lnTo>
                  <a:lnTo>
                    <a:pt x="57" y="114"/>
                  </a:lnTo>
                  <a:lnTo>
                    <a:pt x="75" y="114"/>
                  </a:lnTo>
                  <a:lnTo>
                    <a:pt x="96" y="106"/>
                  </a:lnTo>
                  <a:lnTo>
                    <a:pt x="114" y="79"/>
                  </a:lnTo>
                  <a:lnTo>
                    <a:pt x="114" y="52"/>
                  </a:lnTo>
                  <a:lnTo>
                    <a:pt x="114" y="44"/>
                  </a:lnTo>
                  <a:lnTo>
                    <a:pt x="105" y="35"/>
                  </a:lnTo>
                  <a:lnTo>
                    <a:pt x="75" y="44"/>
                  </a:lnTo>
                  <a:lnTo>
                    <a:pt x="57" y="35"/>
                  </a:lnTo>
                  <a:lnTo>
                    <a:pt x="57" y="25"/>
                  </a:lnTo>
                  <a:lnTo>
                    <a:pt x="66" y="9"/>
                  </a:lnTo>
                  <a:lnTo>
                    <a:pt x="96" y="0"/>
                  </a:lnTo>
                  <a:lnTo>
                    <a:pt x="114" y="9"/>
                  </a:lnTo>
                  <a:lnTo>
                    <a:pt x="144" y="17"/>
                  </a:lnTo>
                  <a:lnTo>
                    <a:pt x="153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Freeform 249"/>
            <p:cNvSpPr>
              <a:spLocks/>
            </p:cNvSpPr>
            <p:nvPr/>
          </p:nvSpPr>
          <p:spPr bwMode="auto">
            <a:xfrm>
              <a:off x="1840" y="1505"/>
              <a:ext cx="13" cy="1513"/>
            </a:xfrm>
            <a:custGeom>
              <a:avLst/>
              <a:gdLst>
                <a:gd name="T0" fmla="*/ 0 w 29"/>
                <a:gd name="T1" fmla="*/ 1 h 2723"/>
                <a:gd name="T2" fmla="*/ 0 w 29"/>
                <a:gd name="T3" fmla="*/ 1 h 2723"/>
                <a:gd name="T4" fmla="*/ 0 w 29"/>
                <a:gd name="T5" fmla="*/ 1 h 2723"/>
                <a:gd name="T6" fmla="*/ 0 w 29"/>
                <a:gd name="T7" fmla="*/ 1 h 2723"/>
                <a:gd name="T8" fmla="*/ 0 w 29"/>
                <a:gd name="T9" fmla="*/ 1 h 2723"/>
                <a:gd name="T10" fmla="*/ 0 w 29"/>
                <a:gd name="T11" fmla="*/ 1 h 2723"/>
                <a:gd name="T12" fmla="*/ 0 w 29"/>
                <a:gd name="T13" fmla="*/ 1 h 2723"/>
                <a:gd name="T14" fmla="*/ 0 w 29"/>
                <a:gd name="T15" fmla="*/ 0 h 2723"/>
                <a:gd name="T16" fmla="*/ 0 w 29"/>
                <a:gd name="T17" fmla="*/ 1 h 2723"/>
                <a:gd name="T18" fmla="*/ 0 w 29"/>
                <a:gd name="T19" fmla="*/ 1 h 27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723"/>
                <a:gd name="T32" fmla="*/ 29 w 29"/>
                <a:gd name="T33" fmla="*/ 2723 h 27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723">
                  <a:moveTo>
                    <a:pt x="20" y="16"/>
                  </a:moveTo>
                  <a:lnTo>
                    <a:pt x="29" y="2574"/>
                  </a:lnTo>
                  <a:lnTo>
                    <a:pt x="29" y="2653"/>
                  </a:lnTo>
                  <a:lnTo>
                    <a:pt x="20" y="2688"/>
                  </a:lnTo>
                  <a:lnTo>
                    <a:pt x="0" y="2723"/>
                  </a:lnTo>
                  <a:lnTo>
                    <a:pt x="0" y="2566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Freeform 250"/>
            <p:cNvSpPr>
              <a:spLocks/>
            </p:cNvSpPr>
            <p:nvPr/>
          </p:nvSpPr>
          <p:spPr bwMode="auto">
            <a:xfrm>
              <a:off x="1800" y="1515"/>
              <a:ext cx="16" cy="1548"/>
            </a:xfrm>
            <a:custGeom>
              <a:avLst/>
              <a:gdLst>
                <a:gd name="T0" fmla="*/ 0 w 39"/>
                <a:gd name="T1" fmla="*/ 1 h 2785"/>
                <a:gd name="T2" fmla="*/ 0 w 39"/>
                <a:gd name="T3" fmla="*/ 1 h 2785"/>
                <a:gd name="T4" fmla="*/ 0 w 39"/>
                <a:gd name="T5" fmla="*/ 1 h 2785"/>
                <a:gd name="T6" fmla="*/ 0 w 39"/>
                <a:gd name="T7" fmla="*/ 1 h 2785"/>
                <a:gd name="T8" fmla="*/ 0 w 39"/>
                <a:gd name="T9" fmla="*/ 1 h 2785"/>
                <a:gd name="T10" fmla="*/ 0 w 39"/>
                <a:gd name="T11" fmla="*/ 1 h 2785"/>
                <a:gd name="T12" fmla="*/ 0 w 39"/>
                <a:gd name="T13" fmla="*/ 1 h 2785"/>
                <a:gd name="T14" fmla="*/ 0 w 39"/>
                <a:gd name="T15" fmla="*/ 1 h 2785"/>
                <a:gd name="T16" fmla="*/ 0 w 39"/>
                <a:gd name="T17" fmla="*/ 1 h 2785"/>
                <a:gd name="T18" fmla="*/ 0 w 39"/>
                <a:gd name="T19" fmla="*/ 1 h 2785"/>
                <a:gd name="T20" fmla="*/ 0 w 39"/>
                <a:gd name="T21" fmla="*/ 1 h 2785"/>
                <a:gd name="T22" fmla="*/ 0 w 39"/>
                <a:gd name="T23" fmla="*/ 1 h 2785"/>
                <a:gd name="T24" fmla="*/ 0 w 39"/>
                <a:gd name="T25" fmla="*/ 1 h 2785"/>
                <a:gd name="T26" fmla="*/ 0 w 39"/>
                <a:gd name="T27" fmla="*/ 1 h 2785"/>
                <a:gd name="T28" fmla="*/ 0 w 39"/>
                <a:gd name="T29" fmla="*/ 1 h 2785"/>
                <a:gd name="T30" fmla="*/ 0 w 39"/>
                <a:gd name="T31" fmla="*/ 1 h 2785"/>
                <a:gd name="T32" fmla="*/ 0 w 39"/>
                <a:gd name="T33" fmla="*/ 1 h 2785"/>
                <a:gd name="T34" fmla="*/ 0 w 39"/>
                <a:gd name="T35" fmla="*/ 1 h 2785"/>
                <a:gd name="T36" fmla="*/ 0 w 39"/>
                <a:gd name="T37" fmla="*/ 1 h 2785"/>
                <a:gd name="T38" fmla="*/ 0 w 39"/>
                <a:gd name="T39" fmla="*/ 1 h 2785"/>
                <a:gd name="T40" fmla="*/ 0 w 39"/>
                <a:gd name="T41" fmla="*/ 1 h 2785"/>
                <a:gd name="T42" fmla="*/ 0 w 39"/>
                <a:gd name="T43" fmla="*/ 1 h 2785"/>
                <a:gd name="T44" fmla="*/ 0 w 39"/>
                <a:gd name="T45" fmla="*/ 1 h 2785"/>
                <a:gd name="T46" fmla="*/ 0 w 39"/>
                <a:gd name="T47" fmla="*/ 1 h 2785"/>
                <a:gd name="T48" fmla="*/ 0 w 39"/>
                <a:gd name="T49" fmla="*/ 1 h 2785"/>
                <a:gd name="T50" fmla="*/ 0 w 39"/>
                <a:gd name="T51" fmla="*/ 1 h 2785"/>
                <a:gd name="T52" fmla="*/ 0 w 39"/>
                <a:gd name="T53" fmla="*/ 1 h 2785"/>
                <a:gd name="T54" fmla="*/ 0 w 39"/>
                <a:gd name="T55" fmla="*/ 0 h 2785"/>
                <a:gd name="T56" fmla="*/ 0 w 39"/>
                <a:gd name="T57" fmla="*/ 1 h 2785"/>
                <a:gd name="T58" fmla="*/ 0 w 39"/>
                <a:gd name="T59" fmla="*/ 1 h 2785"/>
                <a:gd name="T60" fmla="*/ 0 w 39"/>
                <a:gd name="T61" fmla="*/ 1 h 2785"/>
                <a:gd name="T62" fmla="*/ 0 w 39"/>
                <a:gd name="T63" fmla="*/ 1 h 2785"/>
                <a:gd name="T64" fmla="*/ 0 w 39"/>
                <a:gd name="T65" fmla="*/ 1 h 2785"/>
                <a:gd name="T66" fmla="*/ 0 w 39"/>
                <a:gd name="T67" fmla="*/ 1 h 2785"/>
                <a:gd name="T68" fmla="*/ 0 w 39"/>
                <a:gd name="T69" fmla="*/ 1 h 2785"/>
                <a:gd name="T70" fmla="*/ 0 w 39"/>
                <a:gd name="T71" fmla="*/ 1 h 2785"/>
                <a:gd name="T72" fmla="*/ 0 w 39"/>
                <a:gd name="T73" fmla="*/ 1 h 2785"/>
                <a:gd name="T74" fmla="*/ 0 w 39"/>
                <a:gd name="T75" fmla="*/ 1 h 2785"/>
                <a:gd name="T76" fmla="*/ 0 w 39"/>
                <a:gd name="T77" fmla="*/ 1 h 2785"/>
                <a:gd name="T78" fmla="*/ 0 w 39"/>
                <a:gd name="T79" fmla="*/ 1 h 2785"/>
                <a:gd name="T80" fmla="*/ 0 w 39"/>
                <a:gd name="T81" fmla="*/ 1 h 2785"/>
                <a:gd name="T82" fmla="*/ 0 w 39"/>
                <a:gd name="T83" fmla="*/ 1 h 2785"/>
                <a:gd name="T84" fmla="*/ 0 w 39"/>
                <a:gd name="T85" fmla="*/ 1 h 2785"/>
                <a:gd name="T86" fmla="*/ 0 w 39"/>
                <a:gd name="T87" fmla="*/ 1 h 2785"/>
                <a:gd name="T88" fmla="*/ 0 w 39"/>
                <a:gd name="T89" fmla="*/ 1 h 2785"/>
                <a:gd name="T90" fmla="*/ 0 w 39"/>
                <a:gd name="T91" fmla="*/ 1 h 2785"/>
                <a:gd name="T92" fmla="*/ 0 w 39"/>
                <a:gd name="T93" fmla="*/ 1 h 2785"/>
                <a:gd name="T94" fmla="*/ 0 w 39"/>
                <a:gd name="T95" fmla="*/ 1 h 2785"/>
                <a:gd name="T96" fmla="*/ 0 w 39"/>
                <a:gd name="T97" fmla="*/ 1 h 2785"/>
                <a:gd name="T98" fmla="*/ 0 w 39"/>
                <a:gd name="T99" fmla="*/ 1 h 2785"/>
                <a:gd name="T100" fmla="*/ 0 w 39"/>
                <a:gd name="T101" fmla="*/ 1 h 2785"/>
                <a:gd name="T102" fmla="*/ 0 w 39"/>
                <a:gd name="T103" fmla="*/ 1 h 27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"/>
                <a:gd name="T157" fmla="*/ 0 h 2785"/>
                <a:gd name="T158" fmla="*/ 39 w 39"/>
                <a:gd name="T159" fmla="*/ 2785 h 27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" h="2785">
                  <a:moveTo>
                    <a:pt x="39" y="2785"/>
                  </a:moveTo>
                  <a:lnTo>
                    <a:pt x="0" y="2767"/>
                  </a:lnTo>
                  <a:lnTo>
                    <a:pt x="0" y="2759"/>
                  </a:lnTo>
                  <a:lnTo>
                    <a:pt x="0" y="2732"/>
                  </a:lnTo>
                  <a:lnTo>
                    <a:pt x="0" y="2699"/>
                  </a:lnTo>
                  <a:lnTo>
                    <a:pt x="0" y="2645"/>
                  </a:lnTo>
                  <a:lnTo>
                    <a:pt x="0" y="2585"/>
                  </a:lnTo>
                  <a:lnTo>
                    <a:pt x="0" y="2515"/>
                  </a:lnTo>
                  <a:lnTo>
                    <a:pt x="0" y="2428"/>
                  </a:lnTo>
                  <a:lnTo>
                    <a:pt x="0" y="2340"/>
                  </a:lnTo>
                  <a:lnTo>
                    <a:pt x="0" y="2236"/>
                  </a:lnTo>
                  <a:lnTo>
                    <a:pt x="0" y="2131"/>
                  </a:lnTo>
                  <a:lnTo>
                    <a:pt x="0" y="1895"/>
                  </a:lnTo>
                  <a:lnTo>
                    <a:pt x="0" y="1650"/>
                  </a:lnTo>
                  <a:lnTo>
                    <a:pt x="0" y="1398"/>
                  </a:lnTo>
                  <a:lnTo>
                    <a:pt x="0" y="1144"/>
                  </a:lnTo>
                  <a:lnTo>
                    <a:pt x="0" y="892"/>
                  </a:lnTo>
                  <a:lnTo>
                    <a:pt x="0" y="657"/>
                  </a:lnTo>
                  <a:lnTo>
                    <a:pt x="0" y="551"/>
                  </a:lnTo>
                  <a:lnTo>
                    <a:pt x="0" y="455"/>
                  </a:lnTo>
                  <a:lnTo>
                    <a:pt x="0" y="359"/>
                  </a:lnTo>
                  <a:lnTo>
                    <a:pt x="0" y="273"/>
                  </a:lnTo>
                  <a:lnTo>
                    <a:pt x="0" y="202"/>
                  </a:lnTo>
                  <a:lnTo>
                    <a:pt x="0" y="141"/>
                  </a:lnTo>
                  <a:lnTo>
                    <a:pt x="0" y="89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39" y="0"/>
                  </a:lnTo>
                  <a:lnTo>
                    <a:pt x="39" y="27"/>
                  </a:lnTo>
                  <a:lnTo>
                    <a:pt x="39" y="62"/>
                  </a:lnTo>
                  <a:lnTo>
                    <a:pt x="39" y="124"/>
                  </a:lnTo>
                  <a:lnTo>
                    <a:pt x="39" y="184"/>
                  </a:lnTo>
                  <a:lnTo>
                    <a:pt x="39" y="254"/>
                  </a:lnTo>
                  <a:lnTo>
                    <a:pt x="39" y="341"/>
                  </a:lnTo>
                  <a:lnTo>
                    <a:pt x="39" y="430"/>
                  </a:lnTo>
                  <a:lnTo>
                    <a:pt x="39" y="533"/>
                  </a:lnTo>
                  <a:lnTo>
                    <a:pt x="39" y="647"/>
                  </a:lnTo>
                  <a:lnTo>
                    <a:pt x="39" y="882"/>
                  </a:lnTo>
                  <a:lnTo>
                    <a:pt x="39" y="1136"/>
                  </a:lnTo>
                  <a:lnTo>
                    <a:pt x="39" y="1390"/>
                  </a:lnTo>
                  <a:lnTo>
                    <a:pt x="39" y="1650"/>
                  </a:lnTo>
                  <a:lnTo>
                    <a:pt x="39" y="1904"/>
                  </a:lnTo>
                  <a:lnTo>
                    <a:pt x="39" y="2139"/>
                  </a:lnTo>
                  <a:lnTo>
                    <a:pt x="39" y="2244"/>
                  </a:lnTo>
                  <a:lnTo>
                    <a:pt x="39" y="2358"/>
                  </a:lnTo>
                  <a:lnTo>
                    <a:pt x="39" y="2445"/>
                  </a:lnTo>
                  <a:lnTo>
                    <a:pt x="39" y="2532"/>
                  </a:lnTo>
                  <a:lnTo>
                    <a:pt x="39" y="2602"/>
                  </a:lnTo>
                  <a:lnTo>
                    <a:pt x="39" y="2664"/>
                  </a:lnTo>
                  <a:lnTo>
                    <a:pt x="39" y="2724"/>
                  </a:lnTo>
                  <a:lnTo>
                    <a:pt x="39" y="2750"/>
                  </a:lnTo>
                  <a:lnTo>
                    <a:pt x="39" y="278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Freeform 251"/>
            <p:cNvSpPr>
              <a:spLocks/>
            </p:cNvSpPr>
            <p:nvPr/>
          </p:nvSpPr>
          <p:spPr bwMode="auto">
            <a:xfrm>
              <a:off x="2304" y="1530"/>
              <a:ext cx="137" cy="90"/>
            </a:xfrm>
            <a:custGeom>
              <a:avLst/>
              <a:gdLst>
                <a:gd name="T0" fmla="*/ 0 w 290"/>
                <a:gd name="T1" fmla="*/ 1 h 165"/>
                <a:gd name="T2" fmla="*/ 0 w 290"/>
                <a:gd name="T3" fmla="*/ 1 h 165"/>
                <a:gd name="T4" fmla="*/ 0 w 290"/>
                <a:gd name="T5" fmla="*/ 1 h 165"/>
                <a:gd name="T6" fmla="*/ 0 w 290"/>
                <a:gd name="T7" fmla="*/ 1 h 165"/>
                <a:gd name="T8" fmla="*/ 0 w 290"/>
                <a:gd name="T9" fmla="*/ 1 h 165"/>
                <a:gd name="T10" fmla="*/ 0 w 290"/>
                <a:gd name="T11" fmla="*/ 1 h 165"/>
                <a:gd name="T12" fmla="*/ 0 w 290"/>
                <a:gd name="T13" fmla="*/ 1 h 165"/>
                <a:gd name="T14" fmla="*/ 0 w 290"/>
                <a:gd name="T15" fmla="*/ 1 h 165"/>
                <a:gd name="T16" fmla="*/ 0 w 290"/>
                <a:gd name="T17" fmla="*/ 1 h 165"/>
                <a:gd name="T18" fmla="*/ 0 w 290"/>
                <a:gd name="T19" fmla="*/ 1 h 165"/>
                <a:gd name="T20" fmla="*/ 0 w 290"/>
                <a:gd name="T21" fmla="*/ 1 h 165"/>
                <a:gd name="T22" fmla="*/ 0 w 290"/>
                <a:gd name="T23" fmla="*/ 1 h 165"/>
                <a:gd name="T24" fmla="*/ 0 w 290"/>
                <a:gd name="T25" fmla="*/ 1 h 165"/>
                <a:gd name="T26" fmla="*/ 0 w 290"/>
                <a:gd name="T27" fmla="*/ 1 h 165"/>
                <a:gd name="T28" fmla="*/ 0 w 290"/>
                <a:gd name="T29" fmla="*/ 1 h 165"/>
                <a:gd name="T30" fmla="*/ 0 w 290"/>
                <a:gd name="T31" fmla="*/ 1 h 165"/>
                <a:gd name="T32" fmla="*/ 0 w 290"/>
                <a:gd name="T33" fmla="*/ 1 h 165"/>
                <a:gd name="T34" fmla="*/ 0 w 290"/>
                <a:gd name="T35" fmla="*/ 1 h 165"/>
                <a:gd name="T36" fmla="*/ 0 w 290"/>
                <a:gd name="T37" fmla="*/ 1 h 165"/>
                <a:gd name="T38" fmla="*/ 0 w 290"/>
                <a:gd name="T39" fmla="*/ 1 h 165"/>
                <a:gd name="T40" fmla="*/ 0 w 290"/>
                <a:gd name="T41" fmla="*/ 1 h 165"/>
                <a:gd name="T42" fmla="*/ 0 w 290"/>
                <a:gd name="T43" fmla="*/ 1 h 165"/>
                <a:gd name="T44" fmla="*/ 0 w 290"/>
                <a:gd name="T45" fmla="*/ 1 h 165"/>
                <a:gd name="T46" fmla="*/ 0 w 290"/>
                <a:gd name="T47" fmla="*/ 1 h 165"/>
                <a:gd name="T48" fmla="*/ 0 w 290"/>
                <a:gd name="T49" fmla="*/ 1 h 165"/>
                <a:gd name="T50" fmla="*/ 0 w 290"/>
                <a:gd name="T51" fmla="*/ 1 h 165"/>
                <a:gd name="T52" fmla="*/ 0 w 290"/>
                <a:gd name="T53" fmla="*/ 1 h 165"/>
                <a:gd name="T54" fmla="*/ 0 w 290"/>
                <a:gd name="T55" fmla="*/ 1 h 165"/>
                <a:gd name="T56" fmla="*/ 0 w 290"/>
                <a:gd name="T57" fmla="*/ 1 h 165"/>
                <a:gd name="T58" fmla="*/ 0 w 290"/>
                <a:gd name="T59" fmla="*/ 1 h 165"/>
                <a:gd name="T60" fmla="*/ 0 w 290"/>
                <a:gd name="T61" fmla="*/ 1 h 165"/>
                <a:gd name="T62" fmla="*/ 0 w 290"/>
                <a:gd name="T63" fmla="*/ 1 h 165"/>
                <a:gd name="T64" fmla="*/ 0 w 290"/>
                <a:gd name="T65" fmla="*/ 1 h 165"/>
                <a:gd name="T66" fmla="*/ 0 w 290"/>
                <a:gd name="T67" fmla="*/ 1 h 165"/>
                <a:gd name="T68" fmla="*/ 0 w 290"/>
                <a:gd name="T69" fmla="*/ 1 h 165"/>
                <a:gd name="T70" fmla="*/ 0 w 290"/>
                <a:gd name="T71" fmla="*/ 1 h 165"/>
                <a:gd name="T72" fmla="*/ 0 w 290"/>
                <a:gd name="T73" fmla="*/ 1 h 165"/>
                <a:gd name="T74" fmla="*/ 0 w 290"/>
                <a:gd name="T75" fmla="*/ 1 h 165"/>
                <a:gd name="T76" fmla="*/ 0 w 290"/>
                <a:gd name="T77" fmla="*/ 1 h 165"/>
                <a:gd name="T78" fmla="*/ 0 w 290"/>
                <a:gd name="T79" fmla="*/ 1 h 165"/>
                <a:gd name="T80" fmla="*/ 0 w 290"/>
                <a:gd name="T81" fmla="*/ 1 h 165"/>
                <a:gd name="T82" fmla="*/ 0 w 290"/>
                <a:gd name="T83" fmla="*/ 1 h 165"/>
                <a:gd name="T84" fmla="*/ 0 w 290"/>
                <a:gd name="T85" fmla="*/ 1 h 165"/>
                <a:gd name="T86" fmla="*/ 0 w 290"/>
                <a:gd name="T87" fmla="*/ 0 h 165"/>
                <a:gd name="T88" fmla="*/ 0 w 290"/>
                <a:gd name="T89" fmla="*/ 1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0"/>
                <a:gd name="T136" fmla="*/ 0 h 165"/>
                <a:gd name="T137" fmla="*/ 290 w 290"/>
                <a:gd name="T138" fmla="*/ 165 h 1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0" h="165">
                  <a:moveTo>
                    <a:pt x="242" y="19"/>
                  </a:moveTo>
                  <a:lnTo>
                    <a:pt x="224" y="54"/>
                  </a:lnTo>
                  <a:lnTo>
                    <a:pt x="213" y="79"/>
                  </a:lnTo>
                  <a:lnTo>
                    <a:pt x="224" y="105"/>
                  </a:lnTo>
                  <a:lnTo>
                    <a:pt x="233" y="114"/>
                  </a:lnTo>
                  <a:lnTo>
                    <a:pt x="242" y="114"/>
                  </a:lnTo>
                  <a:lnTo>
                    <a:pt x="252" y="97"/>
                  </a:lnTo>
                  <a:lnTo>
                    <a:pt x="272" y="97"/>
                  </a:lnTo>
                  <a:lnTo>
                    <a:pt x="281" y="97"/>
                  </a:lnTo>
                  <a:lnTo>
                    <a:pt x="290" y="105"/>
                  </a:lnTo>
                  <a:lnTo>
                    <a:pt x="281" y="132"/>
                  </a:lnTo>
                  <a:lnTo>
                    <a:pt x="252" y="157"/>
                  </a:lnTo>
                  <a:lnTo>
                    <a:pt x="242" y="157"/>
                  </a:lnTo>
                  <a:lnTo>
                    <a:pt x="224" y="149"/>
                  </a:lnTo>
                  <a:lnTo>
                    <a:pt x="204" y="132"/>
                  </a:lnTo>
                  <a:lnTo>
                    <a:pt x="185" y="114"/>
                  </a:lnTo>
                  <a:lnTo>
                    <a:pt x="185" y="97"/>
                  </a:lnTo>
                  <a:lnTo>
                    <a:pt x="185" y="44"/>
                  </a:lnTo>
                  <a:lnTo>
                    <a:pt x="126" y="54"/>
                  </a:lnTo>
                  <a:lnTo>
                    <a:pt x="69" y="62"/>
                  </a:lnTo>
                  <a:lnTo>
                    <a:pt x="48" y="87"/>
                  </a:lnTo>
                  <a:lnTo>
                    <a:pt x="39" y="105"/>
                  </a:lnTo>
                  <a:lnTo>
                    <a:pt x="48" y="114"/>
                  </a:lnTo>
                  <a:lnTo>
                    <a:pt x="59" y="122"/>
                  </a:lnTo>
                  <a:lnTo>
                    <a:pt x="78" y="122"/>
                  </a:lnTo>
                  <a:lnTo>
                    <a:pt x="98" y="105"/>
                  </a:lnTo>
                  <a:lnTo>
                    <a:pt x="117" y="97"/>
                  </a:lnTo>
                  <a:lnTo>
                    <a:pt x="126" y="97"/>
                  </a:lnTo>
                  <a:lnTo>
                    <a:pt x="135" y="122"/>
                  </a:lnTo>
                  <a:lnTo>
                    <a:pt x="117" y="132"/>
                  </a:lnTo>
                  <a:lnTo>
                    <a:pt x="87" y="157"/>
                  </a:lnTo>
                  <a:lnTo>
                    <a:pt x="69" y="165"/>
                  </a:lnTo>
                  <a:lnTo>
                    <a:pt x="48" y="165"/>
                  </a:lnTo>
                  <a:lnTo>
                    <a:pt x="21" y="157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21" y="62"/>
                  </a:lnTo>
                  <a:lnTo>
                    <a:pt x="59" y="35"/>
                  </a:lnTo>
                  <a:lnTo>
                    <a:pt x="98" y="19"/>
                  </a:lnTo>
                  <a:lnTo>
                    <a:pt x="146" y="19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213" y="9"/>
                  </a:lnTo>
                  <a:lnTo>
                    <a:pt x="233" y="0"/>
                  </a:lnTo>
                  <a:lnTo>
                    <a:pt x="242" y="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Freeform 252"/>
            <p:cNvSpPr>
              <a:spLocks/>
            </p:cNvSpPr>
            <p:nvPr/>
          </p:nvSpPr>
          <p:spPr bwMode="auto">
            <a:xfrm>
              <a:off x="2304" y="1530"/>
              <a:ext cx="137" cy="90"/>
            </a:xfrm>
            <a:custGeom>
              <a:avLst/>
              <a:gdLst>
                <a:gd name="T0" fmla="*/ 0 w 290"/>
                <a:gd name="T1" fmla="*/ 1 h 165"/>
                <a:gd name="T2" fmla="*/ 0 w 290"/>
                <a:gd name="T3" fmla="*/ 1 h 165"/>
                <a:gd name="T4" fmla="*/ 0 w 290"/>
                <a:gd name="T5" fmla="*/ 1 h 165"/>
                <a:gd name="T6" fmla="*/ 0 w 290"/>
                <a:gd name="T7" fmla="*/ 1 h 165"/>
                <a:gd name="T8" fmla="*/ 0 w 290"/>
                <a:gd name="T9" fmla="*/ 1 h 165"/>
                <a:gd name="T10" fmla="*/ 0 w 290"/>
                <a:gd name="T11" fmla="*/ 1 h 165"/>
                <a:gd name="T12" fmla="*/ 0 w 290"/>
                <a:gd name="T13" fmla="*/ 1 h 165"/>
                <a:gd name="T14" fmla="*/ 0 w 290"/>
                <a:gd name="T15" fmla="*/ 1 h 165"/>
                <a:gd name="T16" fmla="*/ 0 w 290"/>
                <a:gd name="T17" fmla="*/ 1 h 165"/>
                <a:gd name="T18" fmla="*/ 0 w 290"/>
                <a:gd name="T19" fmla="*/ 1 h 165"/>
                <a:gd name="T20" fmla="*/ 0 w 290"/>
                <a:gd name="T21" fmla="*/ 1 h 165"/>
                <a:gd name="T22" fmla="*/ 0 w 290"/>
                <a:gd name="T23" fmla="*/ 1 h 165"/>
                <a:gd name="T24" fmla="*/ 0 w 290"/>
                <a:gd name="T25" fmla="*/ 1 h 165"/>
                <a:gd name="T26" fmla="*/ 0 w 290"/>
                <a:gd name="T27" fmla="*/ 1 h 165"/>
                <a:gd name="T28" fmla="*/ 0 w 290"/>
                <a:gd name="T29" fmla="*/ 1 h 165"/>
                <a:gd name="T30" fmla="*/ 0 w 290"/>
                <a:gd name="T31" fmla="*/ 1 h 165"/>
                <a:gd name="T32" fmla="*/ 0 w 290"/>
                <a:gd name="T33" fmla="*/ 1 h 165"/>
                <a:gd name="T34" fmla="*/ 0 w 290"/>
                <a:gd name="T35" fmla="*/ 1 h 165"/>
                <a:gd name="T36" fmla="*/ 0 w 290"/>
                <a:gd name="T37" fmla="*/ 1 h 165"/>
                <a:gd name="T38" fmla="*/ 0 w 290"/>
                <a:gd name="T39" fmla="*/ 1 h 165"/>
                <a:gd name="T40" fmla="*/ 0 w 290"/>
                <a:gd name="T41" fmla="*/ 1 h 165"/>
                <a:gd name="T42" fmla="*/ 0 w 290"/>
                <a:gd name="T43" fmla="*/ 1 h 165"/>
                <a:gd name="T44" fmla="*/ 0 w 290"/>
                <a:gd name="T45" fmla="*/ 1 h 165"/>
                <a:gd name="T46" fmla="*/ 0 w 290"/>
                <a:gd name="T47" fmla="*/ 1 h 165"/>
                <a:gd name="T48" fmla="*/ 0 w 290"/>
                <a:gd name="T49" fmla="*/ 1 h 165"/>
                <a:gd name="T50" fmla="*/ 0 w 290"/>
                <a:gd name="T51" fmla="*/ 1 h 165"/>
                <a:gd name="T52" fmla="*/ 0 w 290"/>
                <a:gd name="T53" fmla="*/ 1 h 165"/>
                <a:gd name="T54" fmla="*/ 0 w 290"/>
                <a:gd name="T55" fmla="*/ 1 h 165"/>
                <a:gd name="T56" fmla="*/ 0 w 290"/>
                <a:gd name="T57" fmla="*/ 1 h 165"/>
                <a:gd name="T58" fmla="*/ 0 w 290"/>
                <a:gd name="T59" fmla="*/ 1 h 165"/>
                <a:gd name="T60" fmla="*/ 0 w 290"/>
                <a:gd name="T61" fmla="*/ 1 h 165"/>
                <a:gd name="T62" fmla="*/ 0 w 290"/>
                <a:gd name="T63" fmla="*/ 1 h 165"/>
                <a:gd name="T64" fmla="*/ 0 w 290"/>
                <a:gd name="T65" fmla="*/ 1 h 165"/>
                <a:gd name="T66" fmla="*/ 0 w 290"/>
                <a:gd name="T67" fmla="*/ 1 h 165"/>
                <a:gd name="T68" fmla="*/ 0 w 290"/>
                <a:gd name="T69" fmla="*/ 1 h 165"/>
                <a:gd name="T70" fmla="*/ 0 w 290"/>
                <a:gd name="T71" fmla="*/ 1 h 165"/>
                <a:gd name="T72" fmla="*/ 0 w 290"/>
                <a:gd name="T73" fmla="*/ 1 h 165"/>
                <a:gd name="T74" fmla="*/ 0 w 290"/>
                <a:gd name="T75" fmla="*/ 1 h 165"/>
                <a:gd name="T76" fmla="*/ 0 w 290"/>
                <a:gd name="T77" fmla="*/ 1 h 165"/>
                <a:gd name="T78" fmla="*/ 0 w 290"/>
                <a:gd name="T79" fmla="*/ 1 h 165"/>
                <a:gd name="T80" fmla="*/ 0 w 290"/>
                <a:gd name="T81" fmla="*/ 1 h 165"/>
                <a:gd name="T82" fmla="*/ 0 w 290"/>
                <a:gd name="T83" fmla="*/ 1 h 165"/>
                <a:gd name="T84" fmla="*/ 0 w 290"/>
                <a:gd name="T85" fmla="*/ 1 h 165"/>
                <a:gd name="T86" fmla="*/ 0 w 290"/>
                <a:gd name="T87" fmla="*/ 0 h 165"/>
                <a:gd name="T88" fmla="*/ 0 w 290"/>
                <a:gd name="T89" fmla="*/ 1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0"/>
                <a:gd name="T136" fmla="*/ 0 h 165"/>
                <a:gd name="T137" fmla="*/ 290 w 290"/>
                <a:gd name="T138" fmla="*/ 165 h 1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0" h="165">
                  <a:moveTo>
                    <a:pt x="242" y="19"/>
                  </a:moveTo>
                  <a:lnTo>
                    <a:pt x="224" y="54"/>
                  </a:lnTo>
                  <a:lnTo>
                    <a:pt x="213" y="79"/>
                  </a:lnTo>
                  <a:lnTo>
                    <a:pt x="224" y="105"/>
                  </a:lnTo>
                  <a:lnTo>
                    <a:pt x="233" y="114"/>
                  </a:lnTo>
                  <a:lnTo>
                    <a:pt x="242" y="114"/>
                  </a:lnTo>
                  <a:lnTo>
                    <a:pt x="252" y="97"/>
                  </a:lnTo>
                  <a:lnTo>
                    <a:pt x="272" y="97"/>
                  </a:lnTo>
                  <a:lnTo>
                    <a:pt x="281" y="97"/>
                  </a:lnTo>
                  <a:lnTo>
                    <a:pt x="290" y="105"/>
                  </a:lnTo>
                  <a:lnTo>
                    <a:pt x="281" y="132"/>
                  </a:lnTo>
                  <a:lnTo>
                    <a:pt x="252" y="157"/>
                  </a:lnTo>
                  <a:lnTo>
                    <a:pt x="242" y="157"/>
                  </a:lnTo>
                  <a:lnTo>
                    <a:pt x="224" y="149"/>
                  </a:lnTo>
                  <a:lnTo>
                    <a:pt x="204" y="132"/>
                  </a:lnTo>
                  <a:lnTo>
                    <a:pt x="185" y="114"/>
                  </a:lnTo>
                  <a:lnTo>
                    <a:pt x="185" y="97"/>
                  </a:lnTo>
                  <a:lnTo>
                    <a:pt x="185" y="44"/>
                  </a:lnTo>
                  <a:lnTo>
                    <a:pt x="126" y="54"/>
                  </a:lnTo>
                  <a:lnTo>
                    <a:pt x="69" y="62"/>
                  </a:lnTo>
                  <a:lnTo>
                    <a:pt x="48" y="87"/>
                  </a:lnTo>
                  <a:lnTo>
                    <a:pt x="39" y="105"/>
                  </a:lnTo>
                  <a:lnTo>
                    <a:pt x="48" y="114"/>
                  </a:lnTo>
                  <a:lnTo>
                    <a:pt x="59" y="122"/>
                  </a:lnTo>
                  <a:lnTo>
                    <a:pt x="78" y="122"/>
                  </a:lnTo>
                  <a:lnTo>
                    <a:pt x="98" y="105"/>
                  </a:lnTo>
                  <a:lnTo>
                    <a:pt x="117" y="97"/>
                  </a:lnTo>
                  <a:lnTo>
                    <a:pt x="126" y="97"/>
                  </a:lnTo>
                  <a:lnTo>
                    <a:pt x="135" y="122"/>
                  </a:lnTo>
                  <a:lnTo>
                    <a:pt x="117" y="132"/>
                  </a:lnTo>
                  <a:lnTo>
                    <a:pt x="87" y="157"/>
                  </a:lnTo>
                  <a:lnTo>
                    <a:pt x="69" y="165"/>
                  </a:lnTo>
                  <a:lnTo>
                    <a:pt x="48" y="165"/>
                  </a:lnTo>
                  <a:lnTo>
                    <a:pt x="21" y="157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21" y="62"/>
                  </a:lnTo>
                  <a:lnTo>
                    <a:pt x="59" y="35"/>
                  </a:lnTo>
                  <a:lnTo>
                    <a:pt x="98" y="19"/>
                  </a:lnTo>
                  <a:lnTo>
                    <a:pt x="146" y="19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213" y="9"/>
                  </a:lnTo>
                  <a:lnTo>
                    <a:pt x="233" y="0"/>
                  </a:lnTo>
                  <a:lnTo>
                    <a:pt x="242" y="19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Freeform 253"/>
            <p:cNvSpPr>
              <a:spLocks/>
            </p:cNvSpPr>
            <p:nvPr/>
          </p:nvSpPr>
          <p:spPr bwMode="auto">
            <a:xfrm>
              <a:off x="2125" y="1563"/>
              <a:ext cx="61" cy="57"/>
            </a:xfrm>
            <a:custGeom>
              <a:avLst/>
              <a:gdLst>
                <a:gd name="T0" fmla="*/ 0 w 126"/>
                <a:gd name="T1" fmla="*/ 0 h 103"/>
                <a:gd name="T2" fmla="*/ 0 w 126"/>
                <a:gd name="T3" fmla="*/ 1 h 103"/>
                <a:gd name="T4" fmla="*/ 0 w 126"/>
                <a:gd name="T5" fmla="*/ 1 h 103"/>
                <a:gd name="T6" fmla="*/ 0 w 126"/>
                <a:gd name="T7" fmla="*/ 1 h 103"/>
                <a:gd name="T8" fmla="*/ 0 w 126"/>
                <a:gd name="T9" fmla="*/ 1 h 103"/>
                <a:gd name="T10" fmla="*/ 0 w 126"/>
                <a:gd name="T11" fmla="*/ 1 h 103"/>
                <a:gd name="T12" fmla="*/ 0 w 126"/>
                <a:gd name="T13" fmla="*/ 1 h 103"/>
                <a:gd name="T14" fmla="*/ 0 w 126"/>
                <a:gd name="T15" fmla="*/ 1 h 103"/>
                <a:gd name="T16" fmla="*/ 0 w 126"/>
                <a:gd name="T17" fmla="*/ 1 h 103"/>
                <a:gd name="T18" fmla="*/ 0 w 126"/>
                <a:gd name="T19" fmla="*/ 1 h 103"/>
                <a:gd name="T20" fmla="*/ 0 w 126"/>
                <a:gd name="T21" fmla="*/ 0 h 103"/>
                <a:gd name="T22" fmla="*/ 0 w 126"/>
                <a:gd name="T23" fmla="*/ 0 h 103"/>
                <a:gd name="T24" fmla="*/ 0 w 126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103"/>
                <a:gd name="T41" fmla="*/ 126 w 126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103">
                  <a:moveTo>
                    <a:pt x="78" y="0"/>
                  </a:moveTo>
                  <a:lnTo>
                    <a:pt x="108" y="70"/>
                  </a:lnTo>
                  <a:lnTo>
                    <a:pt x="126" y="95"/>
                  </a:lnTo>
                  <a:lnTo>
                    <a:pt x="126" y="103"/>
                  </a:lnTo>
                  <a:lnTo>
                    <a:pt x="117" y="103"/>
                  </a:lnTo>
                  <a:lnTo>
                    <a:pt x="60" y="7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1" y="43"/>
                  </a:lnTo>
                  <a:lnTo>
                    <a:pt x="39" y="17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Freeform 254"/>
            <p:cNvSpPr>
              <a:spLocks/>
            </p:cNvSpPr>
            <p:nvPr/>
          </p:nvSpPr>
          <p:spPr bwMode="auto">
            <a:xfrm>
              <a:off x="2125" y="1563"/>
              <a:ext cx="61" cy="57"/>
            </a:xfrm>
            <a:custGeom>
              <a:avLst/>
              <a:gdLst>
                <a:gd name="T0" fmla="*/ 0 w 126"/>
                <a:gd name="T1" fmla="*/ 0 h 103"/>
                <a:gd name="T2" fmla="*/ 0 w 126"/>
                <a:gd name="T3" fmla="*/ 1 h 103"/>
                <a:gd name="T4" fmla="*/ 0 w 126"/>
                <a:gd name="T5" fmla="*/ 1 h 103"/>
                <a:gd name="T6" fmla="*/ 0 w 126"/>
                <a:gd name="T7" fmla="*/ 1 h 103"/>
                <a:gd name="T8" fmla="*/ 0 w 126"/>
                <a:gd name="T9" fmla="*/ 1 h 103"/>
                <a:gd name="T10" fmla="*/ 0 w 126"/>
                <a:gd name="T11" fmla="*/ 1 h 103"/>
                <a:gd name="T12" fmla="*/ 0 w 126"/>
                <a:gd name="T13" fmla="*/ 1 h 103"/>
                <a:gd name="T14" fmla="*/ 0 w 126"/>
                <a:gd name="T15" fmla="*/ 1 h 103"/>
                <a:gd name="T16" fmla="*/ 0 w 126"/>
                <a:gd name="T17" fmla="*/ 1 h 103"/>
                <a:gd name="T18" fmla="*/ 0 w 126"/>
                <a:gd name="T19" fmla="*/ 1 h 103"/>
                <a:gd name="T20" fmla="*/ 0 w 126"/>
                <a:gd name="T21" fmla="*/ 0 h 103"/>
                <a:gd name="T22" fmla="*/ 0 w 126"/>
                <a:gd name="T23" fmla="*/ 0 h 103"/>
                <a:gd name="T24" fmla="*/ 0 w 126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103"/>
                <a:gd name="T41" fmla="*/ 126 w 126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103">
                  <a:moveTo>
                    <a:pt x="78" y="0"/>
                  </a:moveTo>
                  <a:lnTo>
                    <a:pt x="108" y="70"/>
                  </a:lnTo>
                  <a:lnTo>
                    <a:pt x="126" y="95"/>
                  </a:lnTo>
                  <a:lnTo>
                    <a:pt x="126" y="103"/>
                  </a:lnTo>
                  <a:lnTo>
                    <a:pt x="117" y="103"/>
                  </a:lnTo>
                  <a:lnTo>
                    <a:pt x="60" y="7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1" y="43"/>
                  </a:lnTo>
                  <a:lnTo>
                    <a:pt x="39" y="17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8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Freeform 255"/>
            <p:cNvSpPr>
              <a:spLocks/>
            </p:cNvSpPr>
            <p:nvPr/>
          </p:nvSpPr>
          <p:spPr bwMode="auto">
            <a:xfrm>
              <a:off x="2232" y="1669"/>
              <a:ext cx="119" cy="127"/>
            </a:xfrm>
            <a:custGeom>
              <a:avLst/>
              <a:gdLst>
                <a:gd name="T0" fmla="*/ 0 w 251"/>
                <a:gd name="T1" fmla="*/ 1 h 227"/>
                <a:gd name="T2" fmla="*/ 0 w 251"/>
                <a:gd name="T3" fmla="*/ 1 h 227"/>
                <a:gd name="T4" fmla="*/ 0 w 251"/>
                <a:gd name="T5" fmla="*/ 1 h 227"/>
                <a:gd name="T6" fmla="*/ 0 w 251"/>
                <a:gd name="T7" fmla="*/ 1 h 227"/>
                <a:gd name="T8" fmla="*/ 0 w 251"/>
                <a:gd name="T9" fmla="*/ 1 h 227"/>
                <a:gd name="T10" fmla="*/ 0 w 251"/>
                <a:gd name="T11" fmla="*/ 1 h 227"/>
                <a:gd name="T12" fmla="*/ 0 w 251"/>
                <a:gd name="T13" fmla="*/ 1 h 227"/>
                <a:gd name="T14" fmla="*/ 0 w 251"/>
                <a:gd name="T15" fmla="*/ 1 h 227"/>
                <a:gd name="T16" fmla="*/ 0 w 251"/>
                <a:gd name="T17" fmla="*/ 1 h 227"/>
                <a:gd name="T18" fmla="*/ 0 w 251"/>
                <a:gd name="T19" fmla="*/ 1 h 227"/>
                <a:gd name="T20" fmla="*/ 0 w 251"/>
                <a:gd name="T21" fmla="*/ 1 h 227"/>
                <a:gd name="T22" fmla="*/ 0 w 251"/>
                <a:gd name="T23" fmla="*/ 0 h 227"/>
                <a:gd name="T24" fmla="*/ 0 w 251"/>
                <a:gd name="T25" fmla="*/ 0 h 227"/>
                <a:gd name="T26" fmla="*/ 0 w 251"/>
                <a:gd name="T27" fmla="*/ 1 h 2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27"/>
                <a:gd name="T44" fmla="*/ 251 w 251"/>
                <a:gd name="T45" fmla="*/ 227 h 2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27">
                  <a:moveTo>
                    <a:pt x="251" y="25"/>
                  </a:moveTo>
                  <a:lnTo>
                    <a:pt x="251" y="43"/>
                  </a:lnTo>
                  <a:lnTo>
                    <a:pt x="240" y="60"/>
                  </a:lnTo>
                  <a:lnTo>
                    <a:pt x="201" y="95"/>
                  </a:lnTo>
                  <a:lnTo>
                    <a:pt x="115" y="165"/>
                  </a:lnTo>
                  <a:lnTo>
                    <a:pt x="39" y="227"/>
                  </a:lnTo>
                  <a:lnTo>
                    <a:pt x="18" y="217"/>
                  </a:lnTo>
                  <a:lnTo>
                    <a:pt x="0" y="209"/>
                  </a:lnTo>
                  <a:lnTo>
                    <a:pt x="39" y="157"/>
                  </a:lnTo>
                  <a:lnTo>
                    <a:pt x="96" y="103"/>
                  </a:lnTo>
                  <a:lnTo>
                    <a:pt x="201" y="8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51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Freeform 256"/>
            <p:cNvSpPr>
              <a:spLocks/>
            </p:cNvSpPr>
            <p:nvPr/>
          </p:nvSpPr>
          <p:spPr bwMode="auto">
            <a:xfrm>
              <a:off x="2063" y="1698"/>
              <a:ext cx="55" cy="113"/>
            </a:xfrm>
            <a:custGeom>
              <a:avLst/>
              <a:gdLst>
                <a:gd name="T0" fmla="*/ 0 w 116"/>
                <a:gd name="T1" fmla="*/ 1 h 200"/>
                <a:gd name="T2" fmla="*/ 0 w 116"/>
                <a:gd name="T3" fmla="*/ 1 h 200"/>
                <a:gd name="T4" fmla="*/ 0 w 116"/>
                <a:gd name="T5" fmla="*/ 1 h 200"/>
                <a:gd name="T6" fmla="*/ 0 w 116"/>
                <a:gd name="T7" fmla="*/ 1 h 200"/>
                <a:gd name="T8" fmla="*/ 0 w 116"/>
                <a:gd name="T9" fmla="*/ 1 h 200"/>
                <a:gd name="T10" fmla="*/ 0 w 116"/>
                <a:gd name="T11" fmla="*/ 1 h 200"/>
                <a:gd name="T12" fmla="*/ 0 w 116"/>
                <a:gd name="T13" fmla="*/ 1 h 200"/>
                <a:gd name="T14" fmla="*/ 0 w 116"/>
                <a:gd name="T15" fmla="*/ 1 h 200"/>
                <a:gd name="T16" fmla="*/ 0 w 116"/>
                <a:gd name="T17" fmla="*/ 1 h 200"/>
                <a:gd name="T18" fmla="*/ 0 w 116"/>
                <a:gd name="T19" fmla="*/ 1 h 200"/>
                <a:gd name="T20" fmla="*/ 0 w 116"/>
                <a:gd name="T21" fmla="*/ 1 h 200"/>
                <a:gd name="T22" fmla="*/ 0 w 116"/>
                <a:gd name="T23" fmla="*/ 1 h 200"/>
                <a:gd name="T24" fmla="*/ 0 w 116"/>
                <a:gd name="T25" fmla="*/ 1 h 200"/>
                <a:gd name="T26" fmla="*/ 0 w 116"/>
                <a:gd name="T27" fmla="*/ 1 h 200"/>
                <a:gd name="T28" fmla="*/ 0 w 116"/>
                <a:gd name="T29" fmla="*/ 1 h 200"/>
                <a:gd name="T30" fmla="*/ 0 w 116"/>
                <a:gd name="T31" fmla="*/ 1 h 200"/>
                <a:gd name="T32" fmla="*/ 0 w 116"/>
                <a:gd name="T33" fmla="*/ 1 h 200"/>
                <a:gd name="T34" fmla="*/ 0 w 116"/>
                <a:gd name="T35" fmla="*/ 1 h 200"/>
                <a:gd name="T36" fmla="*/ 0 w 116"/>
                <a:gd name="T37" fmla="*/ 0 h 200"/>
                <a:gd name="T38" fmla="*/ 0 w 116"/>
                <a:gd name="T39" fmla="*/ 0 h 200"/>
                <a:gd name="T40" fmla="*/ 0 w 116"/>
                <a:gd name="T41" fmla="*/ 1 h 200"/>
                <a:gd name="T42" fmla="*/ 0 w 116"/>
                <a:gd name="T43" fmla="*/ 1 h 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200"/>
                <a:gd name="T68" fmla="*/ 116 w 116"/>
                <a:gd name="T69" fmla="*/ 200 h 2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200">
                  <a:moveTo>
                    <a:pt x="107" y="35"/>
                  </a:moveTo>
                  <a:lnTo>
                    <a:pt x="116" y="70"/>
                  </a:lnTo>
                  <a:lnTo>
                    <a:pt x="116" y="105"/>
                  </a:lnTo>
                  <a:lnTo>
                    <a:pt x="98" y="113"/>
                  </a:lnTo>
                  <a:lnTo>
                    <a:pt x="86" y="70"/>
                  </a:lnTo>
                  <a:lnTo>
                    <a:pt x="68" y="51"/>
                  </a:lnTo>
                  <a:lnTo>
                    <a:pt x="48" y="43"/>
                  </a:lnTo>
                  <a:lnTo>
                    <a:pt x="38" y="43"/>
                  </a:lnTo>
                  <a:lnTo>
                    <a:pt x="29" y="62"/>
                  </a:lnTo>
                  <a:lnTo>
                    <a:pt x="38" y="97"/>
                  </a:lnTo>
                  <a:lnTo>
                    <a:pt x="48" y="122"/>
                  </a:lnTo>
                  <a:lnTo>
                    <a:pt x="86" y="192"/>
                  </a:lnTo>
                  <a:lnTo>
                    <a:pt x="86" y="200"/>
                  </a:lnTo>
                  <a:lnTo>
                    <a:pt x="77" y="200"/>
                  </a:lnTo>
                  <a:lnTo>
                    <a:pt x="38" y="157"/>
                  </a:lnTo>
                  <a:lnTo>
                    <a:pt x="0" y="97"/>
                  </a:lnTo>
                  <a:lnTo>
                    <a:pt x="0" y="62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59" y="0"/>
                  </a:lnTo>
                  <a:lnTo>
                    <a:pt x="86" y="18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Freeform 257"/>
            <p:cNvSpPr>
              <a:spLocks/>
            </p:cNvSpPr>
            <p:nvPr/>
          </p:nvSpPr>
          <p:spPr bwMode="auto">
            <a:xfrm>
              <a:off x="2063" y="1698"/>
              <a:ext cx="55" cy="113"/>
            </a:xfrm>
            <a:custGeom>
              <a:avLst/>
              <a:gdLst>
                <a:gd name="T0" fmla="*/ 0 w 116"/>
                <a:gd name="T1" fmla="*/ 1 h 200"/>
                <a:gd name="T2" fmla="*/ 0 w 116"/>
                <a:gd name="T3" fmla="*/ 1 h 200"/>
                <a:gd name="T4" fmla="*/ 0 w 116"/>
                <a:gd name="T5" fmla="*/ 1 h 200"/>
                <a:gd name="T6" fmla="*/ 0 w 116"/>
                <a:gd name="T7" fmla="*/ 1 h 200"/>
                <a:gd name="T8" fmla="*/ 0 w 116"/>
                <a:gd name="T9" fmla="*/ 1 h 200"/>
                <a:gd name="T10" fmla="*/ 0 w 116"/>
                <a:gd name="T11" fmla="*/ 1 h 200"/>
                <a:gd name="T12" fmla="*/ 0 w 116"/>
                <a:gd name="T13" fmla="*/ 1 h 200"/>
                <a:gd name="T14" fmla="*/ 0 w 116"/>
                <a:gd name="T15" fmla="*/ 1 h 200"/>
                <a:gd name="T16" fmla="*/ 0 w 116"/>
                <a:gd name="T17" fmla="*/ 1 h 200"/>
                <a:gd name="T18" fmla="*/ 0 w 116"/>
                <a:gd name="T19" fmla="*/ 1 h 200"/>
                <a:gd name="T20" fmla="*/ 0 w 116"/>
                <a:gd name="T21" fmla="*/ 1 h 200"/>
                <a:gd name="T22" fmla="*/ 0 w 116"/>
                <a:gd name="T23" fmla="*/ 1 h 200"/>
                <a:gd name="T24" fmla="*/ 0 w 116"/>
                <a:gd name="T25" fmla="*/ 1 h 200"/>
                <a:gd name="T26" fmla="*/ 0 w 116"/>
                <a:gd name="T27" fmla="*/ 1 h 200"/>
                <a:gd name="T28" fmla="*/ 0 w 116"/>
                <a:gd name="T29" fmla="*/ 1 h 200"/>
                <a:gd name="T30" fmla="*/ 0 w 116"/>
                <a:gd name="T31" fmla="*/ 1 h 200"/>
                <a:gd name="T32" fmla="*/ 0 w 116"/>
                <a:gd name="T33" fmla="*/ 1 h 200"/>
                <a:gd name="T34" fmla="*/ 0 w 116"/>
                <a:gd name="T35" fmla="*/ 1 h 200"/>
                <a:gd name="T36" fmla="*/ 0 w 116"/>
                <a:gd name="T37" fmla="*/ 0 h 200"/>
                <a:gd name="T38" fmla="*/ 0 w 116"/>
                <a:gd name="T39" fmla="*/ 0 h 200"/>
                <a:gd name="T40" fmla="*/ 0 w 116"/>
                <a:gd name="T41" fmla="*/ 1 h 200"/>
                <a:gd name="T42" fmla="*/ 0 w 116"/>
                <a:gd name="T43" fmla="*/ 1 h 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200"/>
                <a:gd name="T68" fmla="*/ 116 w 116"/>
                <a:gd name="T69" fmla="*/ 200 h 2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200">
                  <a:moveTo>
                    <a:pt x="107" y="35"/>
                  </a:moveTo>
                  <a:lnTo>
                    <a:pt x="116" y="70"/>
                  </a:lnTo>
                  <a:lnTo>
                    <a:pt x="116" y="105"/>
                  </a:lnTo>
                  <a:lnTo>
                    <a:pt x="98" y="113"/>
                  </a:lnTo>
                  <a:lnTo>
                    <a:pt x="86" y="70"/>
                  </a:lnTo>
                  <a:lnTo>
                    <a:pt x="68" y="51"/>
                  </a:lnTo>
                  <a:lnTo>
                    <a:pt x="48" y="43"/>
                  </a:lnTo>
                  <a:lnTo>
                    <a:pt x="38" y="43"/>
                  </a:lnTo>
                  <a:lnTo>
                    <a:pt x="29" y="62"/>
                  </a:lnTo>
                  <a:lnTo>
                    <a:pt x="38" y="97"/>
                  </a:lnTo>
                  <a:lnTo>
                    <a:pt x="48" y="122"/>
                  </a:lnTo>
                  <a:lnTo>
                    <a:pt x="86" y="192"/>
                  </a:lnTo>
                  <a:lnTo>
                    <a:pt x="86" y="200"/>
                  </a:lnTo>
                  <a:lnTo>
                    <a:pt x="77" y="200"/>
                  </a:lnTo>
                  <a:lnTo>
                    <a:pt x="38" y="157"/>
                  </a:lnTo>
                  <a:lnTo>
                    <a:pt x="0" y="97"/>
                  </a:lnTo>
                  <a:lnTo>
                    <a:pt x="0" y="62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59" y="0"/>
                  </a:lnTo>
                  <a:lnTo>
                    <a:pt x="86" y="18"/>
                  </a:lnTo>
                  <a:lnTo>
                    <a:pt x="107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Freeform 258"/>
            <p:cNvSpPr>
              <a:spLocks/>
            </p:cNvSpPr>
            <p:nvPr/>
          </p:nvSpPr>
          <p:spPr bwMode="auto">
            <a:xfrm>
              <a:off x="2292" y="1737"/>
              <a:ext cx="48" cy="54"/>
            </a:xfrm>
            <a:custGeom>
              <a:avLst/>
              <a:gdLst>
                <a:gd name="T0" fmla="*/ 0 w 105"/>
                <a:gd name="T1" fmla="*/ 1 h 95"/>
                <a:gd name="T2" fmla="*/ 0 w 105"/>
                <a:gd name="T3" fmla="*/ 1 h 95"/>
                <a:gd name="T4" fmla="*/ 0 w 105"/>
                <a:gd name="T5" fmla="*/ 1 h 95"/>
                <a:gd name="T6" fmla="*/ 0 w 105"/>
                <a:gd name="T7" fmla="*/ 1 h 95"/>
                <a:gd name="T8" fmla="*/ 0 w 105"/>
                <a:gd name="T9" fmla="*/ 1 h 95"/>
                <a:gd name="T10" fmla="*/ 0 w 105"/>
                <a:gd name="T11" fmla="*/ 0 h 95"/>
                <a:gd name="T12" fmla="*/ 0 w 105"/>
                <a:gd name="T13" fmla="*/ 1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5"/>
                <a:gd name="T23" fmla="*/ 105 w 105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5">
                  <a:moveTo>
                    <a:pt x="105" y="8"/>
                  </a:moveTo>
                  <a:lnTo>
                    <a:pt x="9" y="95"/>
                  </a:lnTo>
                  <a:lnTo>
                    <a:pt x="0" y="95"/>
                  </a:lnTo>
                  <a:lnTo>
                    <a:pt x="48" y="43"/>
                  </a:lnTo>
                  <a:lnTo>
                    <a:pt x="75" y="17"/>
                  </a:lnTo>
                  <a:lnTo>
                    <a:pt x="105" y="0"/>
                  </a:lnTo>
                  <a:lnTo>
                    <a:pt x="105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Freeform 259"/>
            <p:cNvSpPr>
              <a:spLocks/>
            </p:cNvSpPr>
            <p:nvPr/>
          </p:nvSpPr>
          <p:spPr bwMode="auto">
            <a:xfrm>
              <a:off x="1972" y="1743"/>
              <a:ext cx="87" cy="63"/>
            </a:xfrm>
            <a:custGeom>
              <a:avLst/>
              <a:gdLst>
                <a:gd name="T0" fmla="*/ 0 w 182"/>
                <a:gd name="T1" fmla="*/ 1 h 114"/>
                <a:gd name="T2" fmla="*/ 0 w 182"/>
                <a:gd name="T3" fmla="*/ 1 h 114"/>
                <a:gd name="T4" fmla="*/ 0 w 182"/>
                <a:gd name="T5" fmla="*/ 1 h 114"/>
                <a:gd name="T6" fmla="*/ 0 w 182"/>
                <a:gd name="T7" fmla="*/ 1 h 114"/>
                <a:gd name="T8" fmla="*/ 0 w 182"/>
                <a:gd name="T9" fmla="*/ 1 h 114"/>
                <a:gd name="T10" fmla="*/ 0 w 182"/>
                <a:gd name="T11" fmla="*/ 1 h 114"/>
                <a:gd name="T12" fmla="*/ 0 w 182"/>
                <a:gd name="T13" fmla="*/ 1 h 114"/>
                <a:gd name="T14" fmla="*/ 0 w 182"/>
                <a:gd name="T15" fmla="*/ 1 h 114"/>
                <a:gd name="T16" fmla="*/ 0 w 182"/>
                <a:gd name="T17" fmla="*/ 1 h 114"/>
                <a:gd name="T18" fmla="*/ 0 w 182"/>
                <a:gd name="T19" fmla="*/ 1 h 114"/>
                <a:gd name="T20" fmla="*/ 0 w 182"/>
                <a:gd name="T21" fmla="*/ 1 h 114"/>
                <a:gd name="T22" fmla="*/ 0 w 182"/>
                <a:gd name="T23" fmla="*/ 1 h 114"/>
                <a:gd name="T24" fmla="*/ 0 w 182"/>
                <a:gd name="T25" fmla="*/ 1 h 114"/>
                <a:gd name="T26" fmla="*/ 0 w 182"/>
                <a:gd name="T27" fmla="*/ 1 h 114"/>
                <a:gd name="T28" fmla="*/ 0 w 182"/>
                <a:gd name="T29" fmla="*/ 1 h 114"/>
                <a:gd name="T30" fmla="*/ 0 w 182"/>
                <a:gd name="T31" fmla="*/ 1 h 114"/>
                <a:gd name="T32" fmla="*/ 0 w 182"/>
                <a:gd name="T33" fmla="*/ 1 h 114"/>
                <a:gd name="T34" fmla="*/ 0 w 182"/>
                <a:gd name="T35" fmla="*/ 0 h 114"/>
                <a:gd name="T36" fmla="*/ 0 w 182"/>
                <a:gd name="T37" fmla="*/ 0 h 114"/>
                <a:gd name="T38" fmla="*/ 0 w 182"/>
                <a:gd name="T39" fmla="*/ 1 h 114"/>
                <a:gd name="T40" fmla="*/ 0 w 182"/>
                <a:gd name="T41" fmla="*/ 1 h 114"/>
                <a:gd name="T42" fmla="*/ 0 w 182"/>
                <a:gd name="T43" fmla="*/ 1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114"/>
                <a:gd name="T68" fmla="*/ 182 w 182"/>
                <a:gd name="T69" fmla="*/ 114 h 1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114">
                  <a:moveTo>
                    <a:pt x="182" y="87"/>
                  </a:moveTo>
                  <a:lnTo>
                    <a:pt x="182" y="105"/>
                  </a:lnTo>
                  <a:lnTo>
                    <a:pt x="173" y="105"/>
                  </a:lnTo>
                  <a:lnTo>
                    <a:pt x="114" y="62"/>
                  </a:lnTo>
                  <a:lnTo>
                    <a:pt x="86" y="35"/>
                  </a:lnTo>
                  <a:lnTo>
                    <a:pt x="77" y="35"/>
                  </a:lnTo>
                  <a:lnTo>
                    <a:pt x="48" y="44"/>
                  </a:lnTo>
                  <a:lnTo>
                    <a:pt x="38" y="54"/>
                  </a:lnTo>
                  <a:lnTo>
                    <a:pt x="48" y="70"/>
                  </a:lnTo>
                  <a:lnTo>
                    <a:pt x="66" y="79"/>
                  </a:lnTo>
                  <a:lnTo>
                    <a:pt x="77" y="87"/>
                  </a:lnTo>
                  <a:lnTo>
                    <a:pt x="66" y="114"/>
                  </a:lnTo>
                  <a:lnTo>
                    <a:pt x="38" y="105"/>
                  </a:lnTo>
                  <a:lnTo>
                    <a:pt x="9" y="7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18" y="9"/>
                  </a:lnTo>
                  <a:lnTo>
                    <a:pt x="38" y="0"/>
                  </a:lnTo>
                  <a:lnTo>
                    <a:pt x="86" y="0"/>
                  </a:lnTo>
                  <a:lnTo>
                    <a:pt x="125" y="27"/>
                  </a:lnTo>
                  <a:lnTo>
                    <a:pt x="164" y="54"/>
                  </a:lnTo>
                  <a:lnTo>
                    <a:pt x="18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Freeform 260"/>
            <p:cNvSpPr>
              <a:spLocks/>
            </p:cNvSpPr>
            <p:nvPr/>
          </p:nvSpPr>
          <p:spPr bwMode="auto">
            <a:xfrm>
              <a:off x="1972" y="1743"/>
              <a:ext cx="87" cy="63"/>
            </a:xfrm>
            <a:custGeom>
              <a:avLst/>
              <a:gdLst>
                <a:gd name="T0" fmla="*/ 0 w 182"/>
                <a:gd name="T1" fmla="*/ 1 h 114"/>
                <a:gd name="T2" fmla="*/ 0 w 182"/>
                <a:gd name="T3" fmla="*/ 1 h 114"/>
                <a:gd name="T4" fmla="*/ 0 w 182"/>
                <a:gd name="T5" fmla="*/ 1 h 114"/>
                <a:gd name="T6" fmla="*/ 0 w 182"/>
                <a:gd name="T7" fmla="*/ 1 h 114"/>
                <a:gd name="T8" fmla="*/ 0 w 182"/>
                <a:gd name="T9" fmla="*/ 1 h 114"/>
                <a:gd name="T10" fmla="*/ 0 w 182"/>
                <a:gd name="T11" fmla="*/ 1 h 114"/>
                <a:gd name="T12" fmla="*/ 0 w 182"/>
                <a:gd name="T13" fmla="*/ 1 h 114"/>
                <a:gd name="T14" fmla="*/ 0 w 182"/>
                <a:gd name="T15" fmla="*/ 1 h 114"/>
                <a:gd name="T16" fmla="*/ 0 w 182"/>
                <a:gd name="T17" fmla="*/ 1 h 114"/>
                <a:gd name="T18" fmla="*/ 0 w 182"/>
                <a:gd name="T19" fmla="*/ 1 h 114"/>
                <a:gd name="T20" fmla="*/ 0 w 182"/>
                <a:gd name="T21" fmla="*/ 1 h 114"/>
                <a:gd name="T22" fmla="*/ 0 w 182"/>
                <a:gd name="T23" fmla="*/ 1 h 114"/>
                <a:gd name="T24" fmla="*/ 0 w 182"/>
                <a:gd name="T25" fmla="*/ 1 h 114"/>
                <a:gd name="T26" fmla="*/ 0 w 182"/>
                <a:gd name="T27" fmla="*/ 1 h 114"/>
                <a:gd name="T28" fmla="*/ 0 w 182"/>
                <a:gd name="T29" fmla="*/ 1 h 114"/>
                <a:gd name="T30" fmla="*/ 0 w 182"/>
                <a:gd name="T31" fmla="*/ 1 h 114"/>
                <a:gd name="T32" fmla="*/ 0 w 182"/>
                <a:gd name="T33" fmla="*/ 1 h 114"/>
                <a:gd name="T34" fmla="*/ 0 w 182"/>
                <a:gd name="T35" fmla="*/ 0 h 114"/>
                <a:gd name="T36" fmla="*/ 0 w 182"/>
                <a:gd name="T37" fmla="*/ 0 h 114"/>
                <a:gd name="T38" fmla="*/ 0 w 182"/>
                <a:gd name="T39" fmla="*/ 1 h 114"/>
                <a:gd name="T40" fmla="*/ 0 w 182"/>
                <a:gd name="T41" fmla="*/ 1 h 114"/>
                <a:gd name="T42" fmla="*/ 0 w 182"/>
                <a:gd name="T43" fmla="*/ 1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114"/>
                <a:gd name="T68" fmla="*/ 182 w 182"/>
                <a:gd name="T69" fmla="*/ 114 h 1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114">
                  <a:moveTo>
                    <a:pt x="182" y="87"/>
                  </a:moveTo>
                  <a:lnTo>
                    <a:pt x="182" y="105"/>
                  </a:lnTo>
                  <a:lnTo>
                    <a:pt x="173" y="105"/>
                  </a:lnTo>
                  <a:lnTo>
                    <a:pt x="114" y="62"/>
                  </a:lnTo>
                  <a:lnTo>
                    <a:pt x="86" y="35"/>
                  </a:lnTo>
                  <a:lnTo>
                    <a:pt x="77" y="35"/>
                  </a:lnTo>
                  <a:lnTo>
                    <a:pt x="48" y="44"/>
                  </a:lnTo>
                  <a:lnTo>
                    <a:pt x="38" y="54"/>
                  </a:lnTo>
                  <a:lnTo>
                    <a:pt x="48" y="70"/>
                  </a:lnTo>
                  <a:lnTo>
                    <a:pt x="66" y="79"/>
                  </a:lnTo>
                  <a:lnTo>
                    <a:pt x="77" y="87"/>
                  </a:lnTo>
                  <a:lnTo>
                    <a:pt x="66" y="114"/>
                  </a:lnTo>
                  <a:lnTo>
                    <a:pt x="38" y="105"/>
                  </a:lnTo>
                  <a:lnTo>
                    <a:pt x="9" y="7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18" y="9"/>
                  </a:lnTo>
                  <a:lnTo>
                    <a:pt x="38" y="0"/>
                  </a:lnTo>
                  <a:lnTo>
                    <a:pt x="86" y="0"/>
                  </a:lnTo>
                  <a:lnTo>
                    <a:pt x="125" y="27"/>
                  </a:lnTo>
                  <a:lnTo>
                    <a:pt x="164" y="54"/>
                  </a:lnTo>
                  <a:lnTo>
                    <a:pt x="182" y="8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Freeform 261"/>
            <p:cNvSpPr>
              <a:spLocks/>
            </p:cNvSpPr>
            <p:nvPr/>
          </p:nvSpPr>
          <p:spPr bwMode="auto">
            <a:xfrm>
              <a:off x="2623" y="1743"/>
              <a:ext cx="28" cy="44"/>
            </a:xfrm>
            <a:custGeom>
              <a:avLst/>
              <a:gdLst>
                <a:gd name="T0" fmla="*/ 0 w 60"/>
                <a:gd name="T1" fmla="*/ 1 h 79"/>
                <a:gd name="T2" fmla="*/ 0 w 60"/>
                <a:gd name="T3" fmla="*/ 1 h 79"/>
                <a:gd name="T4" fmla="*/ 0 w 60"/>
                <a:gd name="T5" fmla="*/ 1 h 79"/>
                <a:gd name="T6" fmla="*/ 0 w 60"/>
                <a:gd name="T7" fmla="*/ 0 h 79"/>
                <a:gd name="T8" fmla="*/ 0 w 60"/>
                <a:gd name="T9" fmla="*/ 1 h 79"/>
                <a:gd name="T10" fmla="*/ 0 w 60"/>
                <a:gd name="T11" fmla="*/ 1 h 79"/>
                <a:gd name="T12" fmla="*/ 0 w 60"/>
                <a:gd name="T13" fmla="*/ 1 h 79"/>
                <a:gd name="T14" fmla="*/ 0 w 60"/>
                <a:gd name="T15" fmla="*/ 1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79"/>
                <a:gd name="T26" fmla="*/ 60 w 60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79">
                  <a:moveTo>
                    <a:pt x="48" y="79"/>
                  </a:moveTo>
                  <a:lnTo>
                    <a:pt x="21" y="79"/>
                  </a:lnTo>
                  <a:lnTo>
                    <a:pt x="0" y="54"/>
                  </a:lnTo>
                  <a:lnTo>
                    <a:pt x="0" y="0"/>
                  </a:lnTo>
                  <a:lnTo>
                    <a:pt x="48" y="35"/>
                  </a:lnTo>
                  <a:lnTo>
                    <a:pt x="60" y="54"/>
                  </a:lnTo>
                  <a:lnTo>
                    <a:pt x="60" y="70"/>
                  </a:lnTo>
                  <a:lnTo>
                    <a:pt x="48" y="7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2"/>
            <p:cNvSpPr>
              <a:spLocks/>
            </p:cNvSpPr>
            <p:nvPr/>
          </p:nvSpPr>
          <p:spPr bwMode="auto">
            <a:xfrm>
              <a:off x="2118" y="1748"/>
              <a:ext cx="68" cy="96"/>
            </a:xfrm>
            <a:custGeom>
              <a:avLst/>
              <a:gdLst>
                <a:gd name="T0" fmla="*/ 0 w 144"/>
                <a:gd name="T1" fmla="*/ 1 h 175"/>
                <a:gd name="T2" fmla="*/ 0 w 144"/>
                <a:gd name="T3" fmla="*/ 1 h 175"/>
                <a:gd name="T4" fmla="*/ 0 w 144"/>
                <a:gd name="T5" fmla="*/ 1 h 175"/>
                <a:gd name="T6" fmla="*/ 0 w 144"/>
                <a:gd name="T7" fmla="*/ 1 h 175"/>
                <a:gd name="T8" fmla="*/ 0 w 144"/>
                <a:gd name="T9" fmla="*/ 1 h 175"/>
                <a:gd name="T10" fmla="*/ 0 w 144"/>
                <a:gd name="T11" fmla="*/ 1 h 175"/>
                <a:gd name="T12" fmla="*/ 0 w 144"/>
                <a:gd name="T13" fmla="*/ 1 h 175"/>
                <a:gd name="T14" fmla="*/ 0 w 144"/>
                <a:gd name="T15" fmla="*/ 1 h 175"/>
                <a:gd name="T16" fmla="*/ 0 w 144"/>
                <a:gd name="T17" fmla="*/ 1 h 175"/>
                <a:gd name="T18" fmla="*/ 0 w 144"/>
                <a:gd name="T19" fmla="*/ 1 h 175"/>
                <a:gd name="T20" fmla="*/ 0 w 144"/>
                <a:gd name="T21" fmla="*/ 1 h 175"/>
                <a:gd name="T22" fmla="*/ 0 w 144"/>
                <a:gd name="T23" fmla="*/ 1 h 175"/>
                <a:gd name="T24" fmla="*/ 0 w 144"/>
                <a:gd name="T25" fmla="*/ 1 h 175"/>
                <a:gd name="T26" fmla="*/ 0 w 144"/>
                <a:gd name="T27" fmla="*/ 1 h 175"/>
                <a:gd name="T28" fmla="*/ 0 w 144"/>
                <a:gd name="T29" fmla="*/ 1 h 175"/>
                <a:gd name="T30" fmla="*/ 0 w 144"/>
                <a:gd name="T31" fmla="*/ 1 h 175"/>
                <a:gd name="T32" fmla="*/ 0 w 144"/>
                <a:gd name="T33" fmla="*/ 1 h 175"/>
                <a:gd name="T34" fmla="*/ 0 w 144"/>
                <a:gd name="T35" fmla="*/ 1 h 175"/>
                <a:gd name="T36" fmla="*/ 0 w 144"/>
                <a:gd name="T37" fmla="*/ 1 h 175"/>
                <a:gd name="T38" fmla="*/ 0 w 144"/>
                <a:gd name="T39" fmla="*/ 1 h 175"/>
                <a:gd name="T40" fmla="*/ 0 w 144"/>
                <a:gd name="T41" fmla="*/ 1 h 175"/>
                <a:gd name="T42" fmla="*/ 0 w 144"/>
                <a:gd name="T43" fmla="*/ 0 h 175"/>
                <a:gd name="T44" fmla="*/ 0 w 144"/>
                <a:gd name="T45" fmla="*/ 1 h 175"/>
                <a:gd name="T46" fmla="*/ 0 w 144"/>
                <a:gd name="T47" fmla="*/ 1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"/>
                <a:gd name="T73" fmla="*/ 0 h 175"/>
                <a:gd name="T74" fmla="*/ 144 w 144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" h="175">
                  <a:moveTo>
                    <a:pt x="135" y="26"/>
                  </a:moveTo>
                  <a:lnTo>
                    <a:pt x="144" y="35"/>
                  </a:lnTo>
                  <a:lnTo>
                    <a:pt x="144" y="53"/>
                  </a:lnTo>
                  <a:lnTo>
                    <a:pt x="135" y="88"/>
                  </a:lnTo>
                  <a:lnTo>
                    <a:pt x="126" y="105"/>
                  </a:lnTo>
                  <a:lnTo>
                    <a:pt x="105" y="105"/>
                  </a:lnTo>
                  <a:lnTo>
                    <a:pt x="96" y="88"/>
                  </a:lnTo>
                  <a:lnTo>
                    <a:pt x="96" y="61"/>
                  </a:lnTo>
                  <a:lnTo>
                    <a:pt x="96" y="35"/>
                  </a:lnTo>
                  <a:lnTo>
                    <a:pt x="87" y="35"/>
                  </a:lnTo>
                  <a:lnTo>
                    <a:pt x="68" y="35"/>
                  </a:lnTo>
                  <a:lnTo>
                    <a:pt x="39" y="70"/>
                  </a:lnTo>
                  <a:lnTo>
                    <a:pt x="39" y="105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8" y="175"/>
                  </a:lnTo>
                  <a:lnTo>
                    <a:pt x="9" y="131"/>
                  </a:lnTo>
                  <a:lnTo>
                    <a:pt x="0" y="96"/>
                  </a:lnTo>
                  <a:lnTo>
                    <a:pt x="9" y="53"/>
                  </a:lnTo>
                  <a:lnTo>
                    <a:pt x="30" y="26"/>
                  </a:lnTo>
                  <a:lnTo>
                    <a:pt x="57" y="10"/>
                  </a:lnTo>
                  <a:lnTo>
                    <a:pt x="68" y="0"/>
                  </a:lnTo>
                  <a:lnTo>
                    <a:pt x="105" y="10"/>
                  </a:lnTo>
                  <a:lnTo>
                    <a:pt x="135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3"/>
            <p:cNvSpPr>
              <a:spLocks/>
            </p:cNvSpPr>
            <p:nvPr/>
          </p:nvSpPr>
          <p:spPr bwMode="auto">
            <a:xfrm>
              <a:off x="2118" y="1748"/>
              <a:ext cx="68" cy="96"/>
            </a:xfrm>
            <a:custGeom>
              <a:avLst/>
              <a:gdLst>
                <a:gd name="T0" fmla="*/ 0 w 144"/>
                <a:gd name="T1" fmla="*/ 1 h 175"/>
                <a:gd name="T2" fmla="*/ 0 w 144"/>
                <a:gd name="T3" fmla="*/ 1 h 175"/>
                <a:gd name="T4" fmla="*/ 0 w 144"/>
                <a:gd name="T5" fmla="*/ 1 h 175"/>
                <a:gd name="T6" fmla="*/ 0 w 144"/>
                <a:gd name="T7" fmla="*/ 1 h 175"/>
                <a:gd name="T8" fmla="*/ 0 w 144"/>
                <a:gd name="T9" fmla="*/ 1 h 175"/>
                <a:gd name="T10" fmla="*/ 0 w 144"/>
                <a:gd name="T11" fmla="*/ 1 h 175"/>
                <a:gd name="T12" fmla="*/ 0 w 144"/>
                <a:gd name="T13" fmla="*/ 1 h 175"/>
                <a:gd name="T14" fmla="*/ 0 w 144"/>
                <a:gd name="T15" fmla="*/ 1 h 175"/>
                <a:gd name="T16" fmla="*/ 0 w 144"/>
                <a:gd name="T17" fmla="*/ 1 h 175"/>
                <a:gd name="T18" fmla="*/ 0 w 144"/>
                <a:gd name="T19" fmla="*/ 1 h 175"/>
                <a:gd name="T20" fmla="*/ 0 w 144"/>
                <a:gd name="T21" fmla="*/ 1 h 175"/>
                <a:gd name="T22" fmla="*/ 0 w 144"/>
                <a:gd name="T23" fmla="*/ 1 h 175"/>
                <a:gd name="T24" fmla="*/ 0 w 144"/>
                <a:gd name="T25" fmla="*/ 1 h 175"/>
                <a:gd name="T26" fmla="*/ 0 w 144"/>
                <a:gd name="T27" fmla="*/ 1 h 175"/>
                <a:gd name="T28" fmla="*/ 0 w 144"/>
                <a:gd name="T29" fmla="*/ 1 h 175"/>
                <a:gd name="T30" fmla="*/ 0 w 144"/>
                <a:gd name="T31" fmla="*/ 1 h 175"/>
                <a:gd name="T32" fmla="*/ 0 w 144"/>
                <a:gd name="T33" fmla="*/ 1 h 175"/>
                <a:gd name="T34" fmla="*/ 0 w 144"/>
                <a:gd name="T35" fmla="*/ 1 h 175"/>
                <a:gd name="T36" fmla="*/ 0 w 144"/>
                <a:gd name="T37" fmla="*/ 1 h 175"/>
                <a:gd name="T38" fmla="*/ 0 w 144"/>
                <a:gd name="T39" fmla="*/ 1 h 175"/>
                <a:gd name="T40" fmla="*/ 0 w 144"/>
                <a:gd name="T41" fmla="*/ 1 h 175"/>
                <a:gd name="T42" fmla="*/ 0 w 144"/>
                <a:gd name="T43" fmla="*/ 0 h 175"/>
                <a:gd name="T44" fmla="*/ 0 w 144"/>
                <a:gd name="T45" fmla="*/ 1 h 175"/>
                <a:gd name="T46" fmla="*/ 0 w 144"/>
                <a:gd name="T47" fmla="*/ 1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"/>
                <a:gd name="T73" fmla="*/ 0 h 175"/>
                <a:gd name="T74" fmla="*/ 144 w 144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" h="175">
                  <a:moveTo>
                    <a:pt x="135" y="26"/>
                  </a:moveTo>
                  <a:lnTo>
                    <a:pt x="144" y="35"/>
                  </a:lnTo>
                  <a:lnTo>
                    <a:pt x="144" y="53"/>
                  </a:lnTo>
                  <a:lnTo>
                    <a:pt x="135" y="88"/>
                  </a:lnTo>
                  <a:lnTo>
                    <a:pt x="126" y="105"/>
                  </a:lnTo>
                  <a:lnTo>
                    <a:pt x="105" y="105"/>
                  </a:lnTo>
                  <a:lnTo>
                    <a:pt x="96" y="88"/>
                  </a:lnTo>
                  <a:lnTo>
                    <a:pt x="96" y="61"/>
                  </a:lnTo>
                  <a:lnTo>
                    <a:pt x="96" y="35"/>
                  </a:lnTo>
                  <a:lnTo>
                    <a:pt x="87" y="35"/>
                  </a:lnTo>
                  <a:lnTo>
                    <a:pt x="68" y="35"/>
                  </a:lnTo>
                  <a:lnTo>
                    <a:pt x="39" y="70"/>
                  </a:lnTo>
                  <a:lnTo>
                    <a:pt x="39" y="105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8" y="175"/>
                  </a:lnTo>
                  <a:lnTo>
                    <a:pt x="9" y="131"/>
                  </a:lnTo>
                  <a:lnTo>
                    <a:pt x="0" y="96"/>
                  </a:lnTo>
                  <a:lnTo>
                    <a:pt x="9" y="53"/>
                  </a:lnTo>
                  <a:lnTo>
                    <a:pt x="30" y="26"/>
                  </a:lnTo>
                  <a:lnTo>
                    <a:pt x="57" y="10"/>
                  </a:lnTo>
                  <a:lnTo>
                    <a:pt x="68" y="0"/>
                  </a:lnTo>
                  <a:lnTo>
                    <a:pt x="105" y="10"/>
                  </a:lnTo>
                  <a:lnTo>
                    <a:pt x="135" y="26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Freeform 264"/>
            <p:cNvSpPr>
              <a:spLocks/>
            </p:cNvSpPr>
            <p:nvPr/>
          </p:nvSpPr>
          <p:spPr bwMode="auto">
            <a:xfrm>
              <a:off x="2317" y="1753"/>
              <a:ext cx="406" cy="441"/>
            </a:xfrm>
            <a:custGeom>
              <a:avLst/>
              <a:gdLst>
                <a:gd name="T0" fmla="*/ 0 w 859"/>
                <a:gd name="T1" fmla="*/ 1 h 793"/>
                <a:gd name="T2" fmla="*/ 0 w 859"/>
                <a:gd name="T3" fmla="*/ 1 h 793"/>
                <a:gd name="T4" fmla="*/ 0 w 859"/>
                <a:gd name="T5" fmla="*/ 1 h 793"/>
                <a:gd name="T6" fmla="*/ 0 w 859"/>
                <a:gd name="T7" fmla="*/ 1 h 793"/>
                <a:gd name="T8" fmla="*/ 0 w 859"/>
                <a:gd name="T9" fmla="*/ 1 h 793"/>
                <a:gd name="T10" fmla="*/ 0 w 859"/>
                <a:gd name="T11" fmla="*/ 1 h 793"/>
                <a:gd name="T12" fmla="*/ 0 w 859"/>
                <a:gd name="T13" fmla="*/ 1 h 793"/>
                <a:gd name="T14" fmla="*/ 0 w 859"/>
                <a:gd name="T15" fmla="*/ 1 h 793"/>
                <a:gd name="T16" fmla="*/ 0 w 859"/>
                <a:gd name="T17" fmla="*/ 1 h 793"/>
                <a:gd name="T18" fmla="*/ 0 w 859"/>
                <a:gd name="T19" fmla="*/ 1 h 793"/>
                <a:gd name="T20" fmla="*/ 0 w 859"/>
                <a:gd name="T21" fmla="*/ 1 h 793"/>
                <a:gd name="T22" fmla="*/ 0 w 859"/>
                <a:gd name="T23" fmla="*/ 1 h 793"/>
                <a:gd name="T24" fmla="*/ 0 w 859"/>
                <a:gd name="T25" fmla="*/ 1 h 793"/>
                <a:gd name="T26" fmla="*/ 0 w 859"/>
                <a:gd name="T27" fmla="*/ 1 h 793"/>
                <a:gd name="T28" fmla="*/ 0 w 859"/>
                <a:gd name="T29" fmla="*/ 1 h 793"/>
                <a:gd name="T30" fmla="*/ 0 w 859"/>
                <a:gd name="T31" fmla="*/ 1 h 793"/>
                <a:gd name="T32" fmla="*/ 0 w 859"/>
                <a:gd name="T33" fmla="*/ 1 h 793"/>
                <a:gd name="T34" fmla="*/ 0 w 859"/>
                <a:gd name="T35" fmla="*/ 1 h 793"/>
                <a:gd name="T36" fmla="*/ 0 w 859"/>
                <a:gd name="T37" fmla="*/ 1 h 793"/>
                <a:gd name="T38" fmla="*/ 0 w 859"/>
                <a:gd name="T39" fmla="*/ 1 h 793"/>
                <a:gd name="T40" fmla="*/ 0 w 859"/>
                <a:gd name="T41" fmla="*/ 1 h 793"/>
                <a:gd name="T42" fmla="*/ 0 w 859"/>
                <a:gd name="T43" fmla="*/ 1 h 793"/>
                <a:gd name="T44" fmla="*/ 0 w 859"/>
                <a:gd name="T45" fmla="*/ 1 h 793"/>
                <a:gd name="T46" fmla="*/ 0 w 859"/>
                <a:gd name="T47" fmla="*/ 1 h 793"/>
                <a:gd name="T48" fmla="*/ 0 w 859"/>
                <a:gd name="T49" fmla="*/ 1 h 793"/>
                <a:gd name="T50" fmla="*/ 0 w 859"/>
                <a:gd name="T51" fmla="*/ 1 h 793"/>
                <a:gd name="T52" fmla="*/ 0 w 859"/>
                <a:gd name="T53" fmla="*/ 1 h 793"/>
                <a:gd name="T54" fmla="*/ 0 w 859"/>
                <a:gd name="T55" fmla="*/ 1 h 793"/>
                <a:gd name="T56" fmla="*/ 0 w 859"/>
                <a:gd name="T57" fmla="*/ 1 h 793"/>
                <a:gd name="T58" fmla="*/ 0 w 859"/>
                <a:gd name="T59" fmla="*/ 1 h 793"/>
                <a:gd name="T60" fmla="*/ 0 w 859"/>
                <a:gd name="T61" fmla="*/ 1 h 793"/>
                <a:gd name="T62" fmla="*/ 0 w 859"/>
                <a:gd name="T63" fmla="*/ 1 h 793"/>
                <a:gd name="T64" fmla="*/ 0 w 859"/>
                <a:gd name="T65" fmla="*/ 1 h 793"/>
                <a:gd name="T66" fmla="*/ 0 w 859"/>
                <a:gd name="T67" fmla="*/ 1 h 793"/>
                <a:gd name="T68" fmla="*/ 0 w 859"/>
                <a:gd name="T69" fmla="*/ 1 h 793"/>
                <a:gd name="T70" fmla="*/ 0 w 859"/>
                <a:gd name="T71" fmla="*/ 1 h 793"/>
                <a:gd name="T72" fmla="*/ 0 w 859"/>
                <a:gd name="T73" fmla="*/ 1 h 793"/>
                <a:gd name="T74" fmla="*/ 0 w 859"/>
                <a:gd name="T75" fmla="*/ 1 h 793"/>
                <a:gd name="T76" fmla="*/ 0 w 859"/>
                <a:gd name="T77" fmla="*/ 1 h 793"/>
                <a:gd name="T78" fmla="*/ 0 w 859"/>
                <a:gd name="T79" fmla="*/ 1 h 793"/>
                <a:gd name="T80" fmla="*/ 0 w 859"/>
                <a:gd name="T81" fmla="*/ 1 h 793"/>
                <a:gd name="T82" fmla="*/ 0 w 859"/>
                <a:gd name="T83" fmla="*/ 1 h 793"/>
                <a:gd name="T84" fmla="*/ 0 w 859"/>
                <a:gd name="T85" fmla="*/ 1 h 793"/>
                <a:gd name="T86" fmla="*/ 0 w 859"/>
                <a:gd name="T87" fmla="*/ 1 h 793"/>
                <a:gd name="T88" fmla="*/ 0 w 859"/>
                <a:gd name="T89" fmla="*/ 1 h 793"/>
                <a:gd name="T90" fmla="*/ 0 w 859"/>
                <a:gd name="T91" fmla="*/ 1 h 793"/>
                <a:gd name="T92" fmla="*/ 0 w 859"/>
                <a:gd name="T93" fmla="*/ 0 h 7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59"/>
                <a:gd name="T142" fmla="*/ 0 h 793"/>
                <a:gd name="T143" fmla="*/ 859 w 859"/>
                <a:gd name="T144" fmla="*/ 793 h 7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59" h="793">
                  <a:moveTo>
                    <a:pt x="850" y="25"/>
                  </a:moveTo>
                  <a:lnTo>
                    <a:pt x="859" y="43"/>
                  </a:lnTo>
                  <a:lnTo>
                    <a:pt x="850" y="51"/>
                  </a:lnTo>
                  <a:lnTo>
                    <a:pt x="829" y="68"/>
                  </a:lnTo>
                  <a:lnTo>
                    <a:pt x="811" y="68"/>
                  </a:lnTo>
                  <a:lnTo>
                    <a:pt x="802" y="51"/>
                  </a:lnTo>
                  <a:lnTo>
                    <a:pt x="802" y="35"/>
                  </a:lnTo>
                  <a:lnTo>
                    <a:pt x="772" y="60"/>
                  </a:lnTo>
                  <a:lnTo>
                    <a:pt x="763" y="86"/>
                  </a:lnTo>
                  <a:lnTo>
                    <a:pt x="754" y="146"/>
                  </a:lnTo>
                  <a:lnTo>
                    <a:pt x="754" y="200"/>
                  </a:lnTo>
                  <a:lnTo>
                    <a:pt x="733" y="252"/>
                  </a:lnTo>
                  <a:lnTo>
                    <a:pt x="706" y="305"/>
                  </a:lnTo>
                  <a:lnTo>
                    <a:pt x="656" y="338"/>
                  </a:lnTo>
                  <a:lnTo>
                    <a:pt x="598" y="365"/>
                  </a:lnTo>
                  <a:lnTo>
                    <a:pt x="550" y="365"/>
                  </a:lnTo>
                  <a:lnTo>
                    <a:pt x="482" y="365"/>
                  </a:lnTo>
                  <a:lnTo>
                    <a:pt x="425" y="349"/>
                  </a:lnTo>
                  <a:lnTo>
                    <a:pt x="329" y="287"/>
                  </a:lnTo>
                  <a:lnTo>
                    <a:pt x="242" y="217"/>
                  </a:lnTo>
                  <a:lnTo>
                    <a:pt x="231" y="217"/>
                  </a:lnTo>
                  <a:lnTo>
                    <a:pt x="222" y="227"/>
                  </a:lnTo>
                  <a:lnTo>
                    <a:pt x="347" y="365"/>
                  </a:lnTo>
                  <a:lnTo>
                    <a:pt x="395" y="444"/>
                  </a:lnTo>
                  <a:lnTo>
                    <a:pt x="404" y="479"/>
                  </a:lnTo>
                  <a:lnTo>
                    <a:pt x="404" y="522"/>
                  </a:lnTo>
                  <a:lnTo>
                    <a:pt x="404" y="566"/>
                  </a:lnTo>
                  <a:lnTo>
                    <a:pt x="386" y="609"/>
                  </a:lnTo>
                  <a:lnTo>
                    <a:pt x="356" y="636"/>
                  </a:lnTo>
                  <a:lnTo>
                    <a:pt x="308" y="662"/>
                  </a:lnTo>
                  <a:lnTo>
                    <a:pt x="281" y="679"/>
                  </a:lnTo>
                  <a:lnTo>
                    <a:pt x="242" y="689"/>
                  </a:lnTo>
                  <a:lnTo>
                    <a:pt x="164" y="689"/>
                  </a:lnTo>
                  <a:lnTo>
                    <a:pt x="87" y="697"/>
                  </a:lnTo>
                  <a:lnTo>
                    <a:pt x="57" y="714"/>
                  </a:lnTo>
                  <a:lnTo>
                    <a:pt x="29" y="733"/>
                  </a:lnTo>
                  <a:lnTo>
                    <a:pt x="39" y="749"/>
                  </a:lnTo>
                  <a:lnTo>
                    <a:pt x="48" y="749"/>
                  </a:lnTo>
                  <a:lnTo>
                    <a:pt x="68" y="749"/>
                  </a:lnTo>
                  <a:lnTo>
                    <a:pt x="68" y="741"/>
                  </a:lnTo>
                  <a:lnTo>
                    <a:pt x="87" y="749"/>
                  </a:lnTo>
                  <a:lnTo>
                    <a:pt x="77" y="768"/>
                  </a:lnTo>
                  <a:lnTo>
                    <a:pt x="57" y="793"/>
                  </a:lnTo>
                  <a:lnTo>
                    <a:pt x="18" y="793"/>
                  </a:lnTo>
                  <a:lnTo>
                    <a:pt x="9" y="793"/>
                  </a:lnTo>
                  <a:lnTo>
                    <a:pt x="0" y="776"/>
                  </a:lnTo>
                  <a:lnTo>
                    <a:pt x="0" y="749"/>
                  </a:lnTo>
                  <a:lnTo>
                    <a:pt x="0" y="733"/>
                  </a:lnTo>
                  <a:lnTo>
                    <a:pt x="29" y="689"/>
                  </a:lnTo>
                  <a:lnTo>
                    <a:pt x="57" y="671"/>
                  </a:lnTo>
                  <a:lnTo>
                    <a:pt x="96" y="671"/>
                  </a:lnTo>
                  <a:lnTo>
                    <a:pt x="164" y="654"/>
                  </a:lnTo>
                  <a:lnTo>
                    <a:pt x="155" y="636"/>
                  </a:lnTo>
                  <a:lnTo>
                    <a:pt x="135" y="636"/>
                  </a:lnTo>
                  <a:lnTo>
                    <a:pt x="105" y="619"/>
                  </a:lnTo>
                  <a:lnTo>
                    <a:pt x="87" y="592"/>
                  </a:lnTo>
                  <a:lnTo>
                    <a:pt x="77" y="566"/>
                  </a:lnTo>
                  <a:lnTo>
                    <a:pt x="77" y="531"/>
                  </a:lnTo>
                  <a:lnTo>
                    <a:pt x="87" y="514"/>
                  </a:lnTo>
                  <a:lnTo>
                    <a:pt x="116" y="479"/>
                  </a:lnTo>
                  <a:lnTo>
                    <a:pt x="155" y="452"/>
                  </a:lnTo>
                  <a:lnTo>
                    <a:pt x="203" y="462"/>
                  </a:lnTo>
                  <a:lnTo>
                    <a:pt x="242" y="470"/>
                  </a:lnTo>
                  <a:lnTo>
                    <a:pt x="260" y="497"/>
                  </a:lnTo>
                  <a:lnTo>
                    <a:pt x="260" y="505"/>
                  </a:lnTo>
                  <a:lnTo>
                    <a:pt x="260" y="514"/>
                  </a:lnTo>
                  <a:lnTo>
                    <a:pt x="231" y="505"/>
                  </a:lnTo>
                  <a:lnTo>
                    <a:pt x="212" y="505"/>
                  </a:lnTo>
                  <a:lnTo>
                    <a:pt x="194" y="514"/>
                  </a:lnTo>
                  <a:lnTo>
                    <a:pt x="174" y="531"/>
                  </a:lnTo>
                  <a:lnTo>
                    <a:pt x="174" y="549"/>
                  </a:lnTo>
                  <a:lnTo>
                    <a:pt x="174" y="566"/>
                  </a:lnTo>
                  <a:lnTo>
                    <a:pt x="222" y="601"/>
                  </a:lnTo>
                  <a:lnTo>
                    <a:pt x="242" y="609"/>
                  </a:lnTo>
                  <a:lnTo>
                    <a:pt x="270" y="601"/>
                  </a:lnTo>
                  <a:lnTo>
                    <a:pt x="308" y="592"/>
                  </a:lnTo>
                  <a:lnTo>
                    <a:pt x="329" y="576"/>
                  </a:lnTo>
                  <a:lnTo>
                    <a:pt x="356" y="514"/>
                  </a:lnTo>
                  <a:lnTo>
                    <a:pt x="356" y="462"/>
                  </a:lnTo>
                  <a:lnTo>
                    <a:pt x="347" y="409"/>
                  </a:lnTo>
                  <a:lnTo>
                    <a:pt x="318" y="365"/>
                  </a:lnTo>
                  <a:lnTo>
                    <a:pt x="290" y="322"/>
                  </a:lnTo>
                  <a:lnTo>
                    <a:pt x="270" y="313"/>
                  </a:lnTo>
                  <a:lnTo>
                    <a:pt x="270" y="322"/>
                  </a:lnTo>
                  <a:lnTo>
                    <a:pt x="281" y="357"/>
                  </a:lnTo>
                  <a:lnTo>
                    <a:pt x="299" y="400"/>
                  </a:lnTo>
                  <a:lnTo>
                    <a:pt x="318" y="435"/>
                  </a:lnTo>
                  <a:lnTo>
                    <a:pt x="318" y="479"/>
                  </a:lnTo>
                  <a:lnTo>
                    <a:pt x="308" y="514"/>
                  </a:lnTo>
                  <a:lnTo>
                    <a:pt x="290" y="417"/>
                  </a:lnTo>
                  <a:lnTo>
                    <a:pt x="270" y="374"/>
                  </a:lnTo>
                  <a:lnTo>
                    <a:pt x="242" y="330"/>
                  </a:lnTo>
                  <a:lnTo>
                    <a:pt x="194" y="260"/>
                  </a:lnTo>
                  <a:lnTo>
                    <a:pt x="135" y="200"/>
                  </a:lnTo>
                  <a:lnTo>
                    <a:pt x="9" y="95"/>
                  </a:lnTo>
                  <a:lnTo>
                    <a:pt x="68" y="25"/>
                  </a:lnTo>
                  <a:lnTo>
                    <a:pt x="242" y="173"/>
                  </a:lnTo>
                  <a:lnTo>
                    <a:pt x="338" y="227"/>
                  </a:lnTo>
                  <a:lnTo>
                    <a:pt x="386" y="252"/>
                  </a:lnTo>
                  <a:lnTo>
                    <a:pt x="443" y="278"/>
                  </a:lnTo>
                  <a:lnTo>
                    <a:pt x="530" y="287"/>
                  </a:lnTo>
                  <a:lnTo>
                    <a:pt x="493" y="287"/>
                  </a:lnTo>
                  <a:lnTo>
                    <a:pt x="443" y="287"/>
                  </a:lnTo>
                  <a:lnTo>
                    <a:pt x="347" y="252"/>
                  </a:lnTo>
                  <a:lnTo>
                    <a:pt x="329" y="260"/>
                  </a:lnTo>
                  <a:lnTo>
                    <a:pt x="356" y="287"/>
                  </a:lnTo>
                  <a:lnTo>
                    <a:pt x="395" y="305"/>
                  </a:lnTo>
                  <a:lnTo>
                    <a:pt x="443" y="322"/>
                  </a:lnTo>
                  <a:lnTo>
                    <a:pt x="493" y="330"/>
                  </a:lnTo>
                  <a:lnTo>
                    <a:pt x="550" y="322"/>
                  </a:lnTo>
                  <a:lnTo>
                    <a:pt x="598" y="305"/>
                  </a:lnTo>
                  <a:lnTo>
                    <a:pt x="637" y="270"/>
                  </a:lnTo>
                  <a:lnTo>
                    <a:pt x="646" y="243"/>
                  </a:lnTo>
                  <a:lnTo>
                    <a:pt x="646" y="208"/>
                  </a:lnTo>
                  <a:lnTo>
                    <a:pt x="628" y="182"/>
                  </a:lnTo>
                  <a:lnTo>
                    <a:pt x="608" y="165"/>
                  </a:lnTo>
                  <a:lnTo>
                    <a:pt x="560" y="165"/>
                  </a:lnTo>
                  <a:lnTo>
                    <a:pt x="550" y="182"/>
                  </a:lnTo>
                  <a:lnTo>
                    <a:pt x="530" y="200"/>
                  </a:lnTo>
                  <a:lnTo>
                    <a:pt x="530" y="235"/>
                  </a:lnTo>
                  <a:lnTo>
                    <a:pt x="512" y="235"/>
                  </a:lnTo>
                  <a:lnTo>
                    <a:pt x="502" y="227"/>
                  </a:lnTo>
                  <a:lnTo>
                    <a:pt x="493" y="200"/>
                  </a:lnTo>
                  <a:lnTo>
                    <a:pt x="493" y="157"/>
                  </a:lnTo>
                  <a:lnTo>
                    <a:pt x="493" y="121"/>
                  </a:lnTo>
                  <a:lnTo>
                    <a:pt x="521" y="95"/>
                  </a:lnTo>
                  <a:lnTo>
                    <a:pt x="550" y="78"/>
                  </a:lnTo>
                  <a:lnTo>
                    <a:pt x="608" y="68"/>
                  </a:lnTo>
                  <a:lnTo>
                    <a:pt x="656" y="86"/>
                  </a:lnTo>
                  <a:lnTo>
                    <a:pt x="694" y="113"/>
                  </a:lnTo>
                  <a:lnTo>
                    <a:pt x="706" y="130"/>
                  </a:lnTo>
                  <a:lnTo>
                    <a:pt x="706" y="146"/>
                  </a:lnTo>
                  <a:lnTo>
                    <a:pt x="715" y="165"/>
                  </a:lnTo>
                  <a:lnTo>
                    <a:pt x="733" y="165"/>
                  </a:lnTo>
                  <a:lnTo>
                    <a:pt x="733" y="146"/>
                  </a:lnTo>
                  <a:lnTo>
                    <a:pt x="733" y="121"/>
                  </a:lnTo>
                  <a:lnTo>
                    <a:pt x="724" y="95"/>
                  </a:lnTo>
                  <a:lnTo>
                    <a:pt x="724" y="68"/>
                  </a:lnTo>
                  <a:lnTo>
                    <a:pt x="754" y="25"/>
                  </a:lnTo>
                  <a:lnTo>
                    <a:pt x="763" y="8"/>
                  </a:lnTo>
                  <a:lnTo>
                    <a:pt x="792" y="0"/>
                  </a:lnTo>
                  <a:lnTo>
                    <a:pt x="829" y="8"/>
                  </a:lnTo>
                  <a:lnTo>
                    <a:pt x="850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Freeform 265"/>
            <p:cNvSpPr>
              <a:spLocks/>
            </p:cNvSpPr>
            <p:nvPr/>
          </p:nvSpPr>
          <p:spPr bwMode="auto">
            <a:xfrm>
              <a:off x="2145" y="1791"/>
              <a:ext cx="4" cy="5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0 h 10"/>
                <a:gd name="T4" fmla="*/ 0 w 11"/>
                <a:gd name="T5" fmla="*/ 1 h 10"/>
                <a:gd name="T6" fmla="*/ 0 w 11"/>
                <a:gd name="T7" fmla="*/ 1 h 10"/>
                <a:gd name="T8" fmla="*/ 0 w 11"/>
                <a:gd name="T9" fmla="*/ 0 h 10"/>
                <a:gd name="T10" fmla="*/ 0 w 11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"/>
                <a:gd name="T20" fmla="*/ 11 w 1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Freeform 266"/>
            <p:cNvSpPr>
              <a:spLocks/>
            </p:cNvSpPr>
            <p:nvPr/>
          </p:nvSpPr>
          <p:spPr bwMode="auto">
            <a:xfrm>
              <a:off x="1968" y="1806"/>
              <a:ext cx="81" cy="57"/>
            </a:xfrm>
            <a:custGeom>
              <a:avLst/>
              <a:gdLst>
                <a:gd name="T0" fmla="*/ 0 w 174"/>
                <a:gd name="T1" fmla="*/ 1 h 105"/>
                <a:gd name="T2" fmla="*/ 0 w 174"/>
                <a:gd name="T3" fmla="*/ 1 h 105"/>
                <a:gd name="T4" fmla="*/ 0 w 174"/>
                <a:gd name="T5" fmla="*/ 1 h 105"/>
                <a:gd name="T6" fmla="*/ 0 w 174"/>
                <a:gd name="T7" fmla="*/ 1 h 105"/>
                <a:gd name="T8" fmla="*/ 0 w 174"/>
                <a:gd name="T9" fmla="*/ 1 h 105"/>
                <a:gd name="T10" fmla="*/ 0 w 174"/>
                <a:gd name="T11" fmla="*/ 1 h 105"/>
                <a:gd name="T12" fmla="*/ 0 w 174"/>
                <a:gd name="T13" fmla="*/ 1 h 105"/>
                <a:gd name="T14" fmla="*/ 0 w 174"/>
                <a:gd name="T15" fmla="*/ 0 h 105"/>
                <a:gd name="T16" fmla="*/ 0 w 174"/>
                <a:gd name="T17" fmla="*/ 0 h 105"/>
                <a:gd name="T18" fmla="*/ 0 w 174"/>
                <a:gd name="T19" fmla="*/ 0 h 105"/>
                <a:gd name="T20" fmla="*/ 0 w 174"/>
                <a:gd name="T21" fmla="*/ 1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"/>
                <a:gd name="T34" fmla="*/ 0 h 105"/>
                <a:gd name="T35" fmla="*/ 174 w 174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" h="105">
                  <a:moveTo>
                    <a:pt x="174" y="26"/>
                  </a:moveTo>
                  <a:lnTo>
                    <a:pt x="115" y="35"/>
                  </a:lnTo>
                  <a:lnTo>
                    <a:pt x="37" y="105"/>
                  </a:lnTo>
                  <a:lnTo>
                    <a:pt x="19" y="97"/>
                  </a:lnTo>
                  <a:lnTo>
                    <a:pt x="0" y="78"/>
                  </a:lnTo>
                  <a:lnTo>
                    <a:pt x="19" y="43"/>
                  </a:lnTo>
                  <a:lnTo>
                    <a:pt x="37" y="8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54" y="0"/>
                  </a:lnTo>
                  <a:lnTo>
                    <a:pt x="174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Freeform 267"/>
            <p:cNvSpPr>
              <a:spLocks/>
            </p:cNvSpPr>
            <p:nvPr/>
          </p:nvSpPr>
          <p:spPr bwMode="auto">
            <a:xfrm>
              <a:off x="1968" y="1806"/>
              <a:ext cx="81" cy="57"/>
            </a:xfrm>
            <a:custGeom>
              <a:avLst/>
              <a:gdLst>
                <a:gd name="T0" fmla="*/ 0 w 174"/>
                <a:gd name="T1" fmla="*/ 1 h 105"/>
                <a:gd name="T2" fmla="*/ 0 w 174"/>
                <a:gd name="T3" fmla="*/ 1 h 105"/>
                <a:gd name="T4" fmla="*/ 0 w 174"/>
                <a:gd name="T5" fmla="*/ 1 h 105"/>
                <a:gd name="T6" fmla="*/ 0 w 174"/>
                <a:gd name="T7" fmla="*/ 1 h 105"/>
                <a:gd name="T8" fmla="*/ 0 w 174"/>
                <a:gd name="T9" fmla="*/ 1 h 105"/>
                <a:gd name="T10" fmla="*/ 0 w 174"/>
                <a:gd name="T11" fmla="*/ 1 h 105"/>
                <a:gd name="T12" fmla="*/ 0 w 174"/>
                <a:gd name="T13" fmla="*/ 1 h 105"/>
                <a:gd name="T14" fmla="*/ 0 w 174"/>
                <a:gd name="T15" fmla="*/ 0 h 105"/>
                <a:gd name="T16" fmla="*/ 0 w 174"/>
                <a:gd name="T17" fmla="*/ 0 h 105"/>
                <a:gd name="T18" fmla="*/ 0 w 174"/>
                <a:gd name="T19" fmla="*/ 0 h 105"/>
                <a:gd name="T20" fmla="*/ 0 w 174"/>
                <a:gd name="T21" fmla="*/ 1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"/>
                <a:gd name="T34" fmla="*/ 0 h 105"/>
                <a:gd name="T35" fmla="*/ 174 w 174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" h="105">
                  <a:moveTo>
                    <a:pt x="174" y="26"/>
                  </a:moveTo>
                  <a:lnTo>
                    <a:pt x="115" y="35"/>
                  </a:lnTo>
                  <a:lnTo>
                    <a:pt x="37" y="105"/>
                  </a:lnTo>
                  <a:lnTo>
                    <a:pt x="19" y="97"/>
                  </a:lnTo>
                  <a:lnTo>
                    <a:pt x="0" y="78"/>
                  </a:lnTo>
                  <a:lnTo>
                    <a:pt x="19" y="43"/>
                  </a:lnTo>
                  <a:lnTo>
                    <a:pt x="37" y="8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54" y="0"/>
                  </a:lnTo>
                  <a:lnTo>
                    <a:pt x="174" y="26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Freeform 268"/>
            <p:cNvSpPr>
              <a:spLocks/>
            </p:cNvSpPr>
            <p:nvPr/>
          </p:nvSpPr>
          <p:spPr bwMode="auto">
            <a:xfrm>
              <a:off x="2467" y="1821"/>
              <a:ext cx="15" cy="38"/>
            </a:xfrm>
            <a:custGeom>
              <a:avLst/>
              <a:gdLst>
                <a:gd name="T0" fmla="*/ 1 w 29"/>
                <a:gd name="T1" fmla="*/ 1 h 71"/>
                <a:gd name="T2" fmla="*/ 1 w 29"/>
                <a:gd name="T3" fmla="*/ 1 h 71"/>
                <a:gd name="T4" fmla="*/ 0 w 29"/>
                <a:gd name="T5" fmla="*/ 1 h 71"/>
                <a:gd name="T6" fmla="*/ 0 w 29"/>
                <a:gd name="T7" fmla="*/ 1 h 71"/>
                <a:gd name="T8" fmla="*/ 1 w 29"/>
                <a:gd name="T9" fmla="*/ 1 h 71"/>
                <a:gd name="T10" fmla="*/ 1 w 29"/>
                <a:gd name="T11" fmla="*/ 0 h 71"/>
                <a:gd name="T12" fmla="*/ 1 w 29"/>
                <a:gd name="T13" fmla="*/ 1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71"/>
                <a:gd name="T23" fmla="*/ 29 w 29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71">
                  <a:moveTo>
                    <a:pt x="29" y="71"/>
                  </a:moveTo>
                  <a:lnTo>
                    <a:pt x="20" y="71"/>
                  </a:lnTo>
                  <a:lnTo>
                    <a:pt x="0" y="61"/>
                  </a:lnTo>
                  <a:lnTo>
                    <a:pt x="0" y="44"/>
                  </a:lnTo>
                  <a:lnTo>
                    <a:pt x="11" y="17"/>
                  </a:lnTo>
                  <a:lnTo>
                    <a:pt x="29" y="0"/>
                  </a:lnTo>
                  <a:lnTo>
                    <a:pt x="29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Freeform 269"/>
            <p:cNvSpPr>
              <a:spLocks/>
            </p:cNvSpPr>
            <p:nvPr/>
          </p:nvSpPr>
          <p:spPr bwMode="auto">
            <a:xfrm>
              <a:off x="2103" y="1844"/>
              <a:ext cx="83" cy="48"/>
            </a:xfrm>
            <a:custGeom>
              <a:avLst/>
              <a:gdLst>
                <a:gd name="T0" fmla="*/ 0 w 174"/>
                <a:gd name="T1" fmla="*/ 1 h 87"/>
                <a:gd name="T2" fmla="*/ 0 w 174"/>
                <a:gd name="T3" fmla="*/ 1 h 87"/>
                <a:gd name="T4" fmla="*/ 0 w 174"/>
                <a:gd name="T5" fmla="*/ 1 h 87"/>
                <a:gd name="T6" fmla="*/ 0 w 174"/>
                <a:gd name="T7" fmla="*/ 1 h 87"/>
                <a:gd name="T8" fmla="*/ 0 w 174"/>
                <a:gd name="T9" fmla="*/ 1 h 87"/>
                <a:gd name="T10" fmla="*/ 0 w 174"/>
                <a:gd name="T11" fmla="*/ 1 h 87"/>
                <a:gd name="T12" fmla="*/ 0 w 174"/>
                <a:gd name="T13" fmla="*/ 1 h 87"/>
                <a:gd name="T14" fmla="*/ 0 w 174"/>
                <a:gd name="T15" fmla="*/ 1 h 87"/>
                <a:gd name="T16" fmla="*/ 0 w 174"/>
                <a:gd name="T17" fmla="*/ 1 h 87"/>
                <a:gd name="T18" fmla="*/ 0 w 174"/>
                <a:gd name="T19" fmla="*/ 1 h 87"/>
                <a:gd name="T20" fmla="*/ 0 w 174"/>
                <a:gd name="T21" fmla="*/ 1 h 87"/>
                <a:gd name="T22" fmla="*/ 0 w 174"/>
                <a:gd name="T23" fmla="*/ 1 h 87"/>
                <a:gd name="T24" fmla="*/ 0 w 174"/>
                <a:gd name="T25" fmla="*/ 1 h 87"/>
                <a:gd name="T26" fmla="*/ 0 w 174"/>
                <a:gd name="T27" fmla="*/ 1 h 87"/>
                <a:gd name="T28" fmla="*/ 0 w 174"/>
                <a:gd name="T29" fmla="*/ 1 h 87"/>
                <a:gd name="T30" fmla="*/ 0 w 174"/>
                <a:gd name="T31" fmla="*/ 1 h 87"/>
                <a:gd name="T32" fmla="*/ 0 w 174"/>
                <a:gd name="T33" fmla="*/ 1 h 87"/>
                <a:gd name="T34" fmla="*/ 0 w 174"/>
                <a:gd name="T35" fmla="*/ 1 h 87"/>
                <a:gd name="T36" fmla="*/ 0 w 174"/>
                <a:gd name="T37" fmla="*/ 1 h 87"/>
                <a:gd name="T38" fmla="*/ 0 w 174"/>
                <a:gd name="T39" fmla="*/ 0 h 87"/>
                <a:gd name="T40" fmla="*/ 0 w 174"/>
                <a:gd name="T41" fmla="*/ 0 h 87"/>
                <a:gd name="T42" fmla="*/ 0 w 174"/>
                <a:gd name="T43" fmla="*/ 1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87"/>
                <a:gd name="T68" fmla="*/ 174 w 174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87">
                  <a:moveTo>
                    <a:pt x="174" y="27"/>
                  </a:moveTo>
                  <a:lnTo>
                    <a:pt x="174" y="43"/>
                  </a:lnTo>
                  <a:lnTo>
                    <a:pt x="174" y="62"/>
                  </a:lnTo>
                  <a:lnTo>
                    <a:pt x="146" y="87"/>
                  </a:lnTo>
                  <a:lnTo>
                    <a:pt x="126" y="87"/>
                  </a:lnTo>
                  <a:lnTo>
                    <a:pt x="108" y="87"/>
                  </a:lnTo>
                  <a:lnTo>
                    <a:pt x="98" y="87"/>
                  </a:lnTo>
                  <a:lnTo>
                    <a:pt x="108" y="78"/>
                  </a:lnTo>
                  <a:lnTo>
                    <a:pt x="126" y="62"/>
                  </a:lnTo>
                  <a:lnTo>
                    <a:pt x="135" y="52"/>
                  </a:lnTo>
                  <a:lnTo>
                    <a:pt x="135" y="35"/>
                  </a:lnTo>
                  <a:lnTo>
                    <a:pt x="98" y="35"/>
                  </a:lnTo>
                  <a:lnTo>
                    <a:pt x="69" y="43"/>
                  </a:lnTo>
                  <a:lnTo>
                    <a:pt x="21" y="87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21" y="43"/>
                  </a:lnTo>
                  <a:lnTo>
                    <a:pt x="39" y="27"/>
                  </a:lnTo>
                  <a:lnTo>
                    <a:pt x="69" y="8"/>
                  </a:lnTo>
                  <a:lnTo>
                    <a:pt x="98" y="0"/>
                  </a:lnTo>
                  <a:lnTo>
                    <a:pt x="146" y="0"/>
                  </a:lnTo>
                  <a:lnTo>
                    <a:pt x="174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Freeform 270"/>
            <p:cNvSpPr>
              <a:spLocks/>
            </p:cNvSpPr>
            <p:nvPr/>
          </p:nvSpPr>
          <p:spPr bwMode="auto">
            <a:xfrm>
              <a:off x="2103" y="1844"/>
              <a:ext cx="83" cy="48"/>
            </a:xfrm>
            <a:custGeom>
              <a:avLst/>
              <a:gdLst>
                <a:gd name="T0" fmla="*/ 0 w 174"/>
                <a:gd name="T1" fmla="*/ 1 h 87"/>
                <a:gd name="T2" fmla="*/ 0 w 174"/>
                <a:gd name="T3" fmla="*/ 1 h 87"/>
                <a:gd name="T4" fmla="*/ 0 w 174"/>
                <a:gd name="T5" fmla="*/ 1 h 87"/>
                <a:gd name="T6" fmla="*/ 0 w 174"/>
                <a:gd name="T7" fmla="*/ 1 h 87"/>
                <a:gd name="T8" fmla="*/ 0 w 174"/>
                <a:gd name="T9" fmla="*/ 1 h 87"/>
                <a:gd name="T10" fmla="*/ 0 w 174"/>
                <a:gd name="T11" fmla="*/ 1 h 87"/>
                <a:gd name="T12" fmla="*/ 0 w 174"/>
                <a:gd name="T13" fmla="*/ 1 h 87"/>
                <a:gd name="T14" fmla="*/ 0 w 174"/>
                <a:gd name="T15" fmla="*/ 1 h 87"/>
                <a:gd name="T16" fmla="*/ 0 w 174"/>
                <a:gd name="T17" fmla="*/ 1 h 87"/>
                <a:gd name="T18" fmla="*/ 0 w 174"/>
                <a:gd name="T19" fmla="*/ 1 h 87"/>
                <a:gd name="T20" fmla="*/ 0 w 174"/>
                <a:gd name="T21" fmla="*/ 1 h 87"/>
                <a:gd name="T22" fmla="*/ 0 w 174"/>
                <a:gd name="T23" fmla="*/ 1 h 87"/>
                <a:gd name="T24" fmla="*/ 0 w 174"/>
                <a:gd name="T25" fmla="*/ 1 h 87"/>
                <a:gd name="T26" fmla="*/ 0 w 174"/>
                <a:gd name="T27" fmla="*/ 1 h 87"/>
                <a:gd name="T28" fmla="*/ 0 w 174"/>
                <a:gd name="T29" fmla="*/ 1 h 87"/>
                <a:gd name="T30" fmla="*/ 0 w 174"/>
                <a:gd name="T31" fmla="*/ 1 h 87"/>
                <a:gd name="T32" fmla="*/ 0 w 174"/>
                <a:gd name="T33" fmla="*/ 1 h 87"/>
                <a:gd name="T34" fmla="*/ 0 w 174"/>
                <a:gd name="T35" fmla="*/ 1 h 87"/>
                <a:gd name="T36" fmla="*/ 0 w 174"/>
                <a:gd name="T37" fmla="*/ 1 h 87"/>
                <a:gd name="T38" fmla="*/ 0 w 174"/>
                <a:gd name="T39" fmla="*/ 1 h 87"/>
                <a:gd name="T40" fmla="*/ 0 w 174"/>
                <a:gd name="T41" fmla="*/ 0 h 87"/>
                <a:gd name="T42" fmla="*/ 0 w 174"/>
                <a:gd name="T43" fmla="*/ 0 h 87"/>
                <a:gd name="T44" fmla="*/ 0 w 174"/>
                <a:gd name="T45" fmla="*/ 1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4"/>
                <a:gd name="T70" fmla="*/ 0 h 87"/>
                <a:gd name="T71" fmla="*/ 174 w 174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4" h="87">
                  <a:moveTo>
                    <a:pt x="174" y="27"/>
                  </a:moveTo>
                  <a:lnTo>
                    <a:pt x="174" y="43"/>
                  </a:lnTo>
                  <a:lnTo>
                    <a:pt x="174" y="62"/>
                  </a:lnTo>
                  <a:lnTo>
                    <a:pt x="146" y="87"/>
                  </a:lnTo>
                  <a:lnTo>
                    <a:pt x="126" y="87"/>
                  </a:lnTo>
                  <a:lnTo>
                    <a:pt x="108" y="87"/>
                  </a:lnTo>
                  <a:lnTo>
                    <a:pt x="98" y="87"/>
                  </a:lnTo>
                  <a:lnTo>
                    <a:pt x="108" y="78"/>
                  </a:lnTo>
                  <a:lnTo>
                    <a:pt x="126" y="62"/>
                  </a:lnTo>
                  <a:lnTo>
                    <a:pt x="135" y="52"/>
                  </a:lnTo>
                  <a:lnTo>
                    <a:pt x="135" y="35"/>
                  </a:lnTo>
                  <a:lnTo>
                    <a:pt x="98" y="35"/>
                  </a:lnTo>
                  <a:lnTo>
                    <a:pt x="69" y="43"/>
                  </a:lnTo>
                  <a:lnTo>
                    <a:pt x="21" y="87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21" y="43"/>
                  </a:lnTo>
                  <a:lnTo>
                    <a:pt x="39" y="27"/>
                  </a:lnTo>
                  <a:lnTo>
                    <a:pt x="69" y="8"/>
                  </a:lnTo>
                  <a:lnTo>
                    <a:pt x="98" y="0"/>
                  </a:lnTo>
                  <a:lnTo>
                    <a:pt x="146" y="0"/>
                  </a:lnTo>
                  <a:lnTo>
                    <a:pt x="174" y="2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Freeform 271"/>
            <p:cNvSpPr>
              <a:spLocks/>
            </p:cNvSpPr>
            <p:nvPr/>
          </p:nvSpPr>
          <p:spPr bwMode="auto">
            <a:xfrm>
              <a:off x="1922" y="1873"/>
              <a:ext cx="1" cy="5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1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Freeform 272"/>
            <p:cNvSpPr>
              <a:spLocks/>
            </p:cNvSpPr>
            <p:nvPr/>
          </p:nvSpPr>
          <p:spPr bwMode="auto">
            <a:xfrm>
              <a:off x="1922" y="1873"/>
              <a:ext cx="1" cy="5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1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Freeform 273"/>
            <p:cNvSpPr>
              <a:spLocks/>
            </p:cNvSpPr>
            <p:nvPr/>
          </p:nvSpPr>
          <p:spPr bwMode="auto">
            <a:xfrm>
              <a:off x="2085" y="1907"/>
              <a:ext cx="56" cy="49"/>
            </a:xfrm>
            <a:custGeom>
              <a:avLst/>
              <a:gdLst>
                <a:gd name="T0" fmla="*/ 0 w 116"/>
                <a:gd name="T1" fmla="*/ 1 h 87"/>
                <a:gd name="T2" fmla="*/ 0 w 116"/>
                <a:gd name="T3" fmla="*/ 1 h 87"/>
                <a:gd name="T4" fmla="*/ 0 w 116"/>
                <a:gd name="T5" fmla="*/ 1 h 87"/>
                <a:gd name="T6" fmla="*/ 0 w 116"/>
                <a:gd name="T7" fmla="*/ 1 h 87"/>
                <a:gd name="T8" fmla="*/ 0 w 116"/>
                <a:gd name="T9" fmla="*/ 1 h 87"/>
                <a:gd name="T10" fmla="*/ 0 w 116"/>
                <a:gd name="T11" fmla="*/ 1 h 87"/>
                <a:gd name="T12" fmla="*/ 0 w 116"/>
                <a:gd name="T13" fmla="*/ 1 h 87"/>
                <a:gd name="T14" fmla="*/ 0 w 116"/>
                <a:gd name="T15" fmla="*/ 1 h 87"/>
                <a:gd name="T16" fmla="*/ 0 w 116"/>
                <a:gd name="T17" fmla="*/ 1 h 87"/>
                <a:gd name="T18" fmla="*/ 0 w 116"/>
                <a:gd name="T19" fmla="*/ 1 h 87"/>
                <a:gd name="T20" fmla="*/ 0 w 116"/>
                <a:gd name="T21" fmla="*/ 1 h 87"/>
                <a:gd name="T22" fmla="*/ 0 w 116"/>
                <a:gd name="T23" fmla="*/ 1 h 87"/>
                <a:gd name="T24" fmla="*/ 0 w 116"/>
                <a:gd name="T25" fmla="*/ 1 h 87"/>
                <a:gd name="T26" fmla="*/ 0 w 116"/>
                <a:gd name="T27" fmla="*/ 1 h 87"/>
                <a:gd name="T28" fmla="*/ 0 w 116"/>
                <a:gd name="T29" fmla="*/ 1 h 87"/>
                <a:gd name="T30" fmla="*/ 0 w 116"/>
                <a:gd name="T31" fmla="*/ 0 h 87"/>
                <a:gd name="T32" fmla="*/ 0 w 116"/>
                <a:gd name="T33" fmla="*/ 0 h 87"/>
                <a:gd name="T34" fmla="*/ 0 w 116"/>
                <a:gd name="T35" fmla="*/ 1 h 87"/>
                <a:gd name="T36" fmla="*/ 0 w 116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87"/>
                <a:gd name="T59" fmla="*/ 116 w 116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87">
                  <a:moveTo>
                    <a:pt x="116" y="35"/>
                  </a:moveTo>
                  <a:lnTo>
                    <a:pt x="107" y="60"/>
                  </a:lnTo>
                  <a:lnTo>
                    <a:pt x="86" y="87"/>
                  </a:lnTo>
                  <a:lnTo>
                    <a:pt x="77" y="87"/>
                  </a:lnTo>
                  <a:lnTo>
                    <a:pt x="77" y="71"/>
                  </a:lnTo>
                  <a:lnTo>
                    <a:pt x="77" y="52"/>
                  </a:lnTo>
                  <a:lnTo>
                    <a:pt x="77" y="35"/>
                  </a:lnTo>
                  <a:lnTo>
                    <a:pt x="77" y="27"/>
                  </a:lnTo>
                  <a:lnTo>
                    <a:pt x="59" y="35"/>
                  </a:lnTo>
                  <a:lnTo>
                    <a:pt x="50" y="44"/>
                  </a:lnTo>
                  <a:lnTo>
                    <a:pt x="29" y="52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38" y="9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107" y="9"/>
                  </a:lnTo>
                  <a:lnTo>
                    <a:pt x="11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Freeform 274"/>
            <p:cNvSpPr>
              <a:spLocks/>
            </p:cNvSpPr>
            <p:nvPr/>
          </p:nvSpPr>
          <p:spPr bwMode="auto">
            <a:xfrm>
              <a:off x="2085" y="1907"/>
              <a:ext cx="56" cy="49"/>
            </a:xfrm>
            <a:custGeom>
              <a:avLst/>
              <a:gdLst>
                <a:gd name="T0" fmla="*/ 0 w 116"/>
                <a:gd name="T1" fmla="*/ 1 h 87"/>
                <a:gd name="T2" fmla="*/ 0 w 116"/>
                <a:gd name="T3" fmla="*/ 1 h 87"/>
                <a:gd name="T4" fmla="*/ 0 w 116"/>
                <a:gd name="T5" fmla="*/ 1 h 87"/>
                <a:gd name="T6" fmla="*/ 0 w 116"/>
                <a:gd name="T7" fmla="*/ 1 h 87"/>
                <a:gd name="T8" fmla="*/ 0 w 116"/>
                <a:gd name="T9" fmla="*/ 1 h 87"/>
                <a:gd name="T10" fmla="*/ 0 w 116"/>
                <a:gd name="T11" fmla="*/ 1 h 87"/>
                <a:gd name="T12" fmla="*/ 0 w 116"/>
                <a:gd name="T13" fmla="*/ 1 h 87"/>
                <a:gd name="T14" fmla="*/ 0 w 116"/>
                <a:gd name="T15" fmla="*/ 1 h 87"/>
                <a:gd name="T16" fmla="*/ 0 w 116"/>
                <a:gd name="T17" fmla="*/ 1 h 87"/>
                <a:gd name="T18" fmla="*/ 0 w 116"/>
                <a:gd name="T19" fmla="*/ 1 h 87"/>
                <a:gd name="T20" fmla="*/ 0 w 116"/>
                <a:gd name="T21" fmla="*/ 1 h 87"/>
                <a:gd name="T22" fmla="*/ 0 w 116"/>
                <a:gd name="T23" fmla="*/ 1 h 87"/>
                <a:gd name="T24" fmla="*/ 0 w 116"/>
                <a:gd name="T25" fmla="*/ 1 h 87"/>
                <a:gd name="T26" fmla="*/ 0 w 116"/>
                <a:gd name="T27" fmla="*/ 1 h 87"/>
                <a:gd name="T28" fmla="*/ 0 w 116"/>
                <a:gd name="T29" fmla="*/ 1 h 87"/>
                <a:gd name="T30" fmla="*/ 0 w 116"/>
                <a:gd name="T31" fmla="*/ 0 h 87"/>
                <a:gd name="T32" fmla="*/ 0 w 116"/>
                <a:gd name="T33" fmla="*/ 0 h 87"/>
                <a:gd name="T34" fmla="*/ 0 w 116"/>
                <a:gd name="T35" fmla="*/ 1 h 87"/>
                <a:gd name="T36" fmla="*/ 0 w 116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87"/>
                <a:gd name="T59" fmla="*/ 116 w 116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87">
                  <a:moveTo>
                    <a:pt x="116" y="35"/>
                  </a:moveTo>
                  <a:lnTo>
                    <a:pt x="107" y="60"/>
                  </a:lnTo>
                  <a:lnTo>
                    <a:pt x="86" y="87"/>
                  </a:lnTo>
                  <a:lnTo>
                    <a:pt x="77" y="87"/>
                  </a:lnTo>
                  <a:lnTo>
                    <a:pt x="77" y="71"/>
                  </a:lnTo>
                  <a:lnTo>
                    <a:pt x="77" y="52"/>
                  </a:lnTo>
                  <a:lnTo>
                    <a:pt x="77" y="35"/>
                  </a:lnTo>
                  <a:lnTo>
                    <a:pt x="77" y="27"/>
                  </a:lnTo>
                  <a:lnTo>
                    <a:pt x="59" y="35"/>
                  </a:lnTo>
                  <a:lnTo>
                    <a:pt x="50" y="44"/>
                  </a:lnTo>
                  <a:lnTo>
                    <a:pt x="29" y="52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38" y="9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107" y="9"/>
                  </a:lnTo>
                  <a:lnTo>
                    <a:pt x="116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Freeform 275"/>
            <p:cNvSpPr>
              <a:spLocks/>
            </p:cNvSpPr>
            <p:nvPr/>
          </p:nvSpPr>
          <p:spPr bwMode="auto">
            <a:xfrm>
              <a:off x="2381" y="1912"/>
              <a:ext cx="23" cy="19"/>
            </a:xfrm>
            <a:custGeom>
              <a:avLst/>
              <a:gdLst>
                <a:gd name="T0" fmla="*/ 0 w 48"/>
                <a:gd name="T1" fmla="*/ 1 h 35"/>
                <a:gd name="T2" fmla="*/ 0 w 48"/>
                <a:gd name="T3" fmla="*/ 1 h 35"/>
                <a:gd name="T4" fmla="*/ 0 w 48"/>
                <a:gd name="T5" fmla="*/ 1 h 35"/>
                <a:gd name="T6" fmla="*/ 0 w 48"/>
                <a:gd name="T7" fmla="*/ 1 h 35"/>
                <a:gd name="T8" fmla="*/ 0 w 48"/>
                <a:gd name="T9" fmla="*/ 1 h 35"/>
                <a:gd name="T10" fmla="*/ 0 w 48"/>
                <a:gd name="T11" fmla="*/ 0 h 35"/>
                <a:gd name="T12" fmla="*/ 0 w 48"/>
                <a:gd name="T13" fmla="*/ 0 h 35"/>
                <a:gd name="T14" fmla="*/ 0 w 48"/>
                <a:gd name="T15" fmla="*/ 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35"/>
                <a:gd name="T26" fmla="*/ 48 w 4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35">
                  <a:moveTo>
                    <a:pt x="48" y="18"/>
                  </a:moveTo>
                  <a:lnTo>
                    <a:pt x="48" y="35"/>
                  </a:lnTo>
                  <a:lnTo>
                    <a:pt x="39" y="35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9" y="0"/>
                  </a:lnTo>
                  <a:lnTo>
                    <a:pt x="29" y="0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Freeform 276"/>
            <p:cNvSpPr>
              <a:spLocks/>
            </p:cNvSpPr>
            <p:nvPr/>
          </p:nvSpPr>
          <p:spPr bwMode="auto">
            <a:xfrm>
              <a:off x="1890" y="1931"/>
              <a:ext cx="409" cy="1073"/>
            </a:xfrm>
            <a:custGeom>
              <a:avLst/>
              <a:gdLst>
                <a:gd name="T0" fmla="*/ 0 w 868"/>
                <a:gd name="T1" fmla="*/ 1 h 1928"/>
                <a:gd name="T2" fmla="*/ 0 w 868"/>
                <a:gd name="T3" fmla="*/ 1 h 1928"/>
                <a:gd name="T4" fmla="*/ 0 w 868"/>
                <a:gd name="T5" fmla="*/ 1 h 1928"/>
                <a:gd name="T6" fmla="*/ 0 w 868"/>
                <a:gd name="T7" fmla="*/ 1 h 1928"/>
                <a:gd name="T8" fmla="*/ 0 w 868"/>
                <a:gd name="T9" fmla="*/ 1 h 1928"/>
                <a:gd name="T10" fmla="*/ 0 w 868"/>
                <a:gd name="T11" fmla="*/ 1 h 1928"/>
                <a:gd name="T12" fmla="*/ 0 w 868"/>
                <a:gd name="T13" fmla="*/ 1 h 1928"/>
                <a:gd name="T14" fmla="*/ 0 w 868"/>
                <a:gd name="T15" fmla="*/ 1 h 1928"/>
                <a:gd name="T16" fmla="*/ 0 w 868"/>
                <a:gd name="T17" fmla="*/ 1 h 1928"/>
                <a:gd name="T18" fmla="*/ 0 w 868"/>
                <a:gd name="T19" fmla="*/ 1 h 1928"/>
                <a:gd name="T20" fmla="*/ 0 w 868"/>
                <a:gd name="T21" fmla="*/ 1 h 1928"/>
                <a:gd name="T22" fmla="*/ 0 w 868"/>
                <a:gd name="T23" fmla="*/ 1 h 1928"/>
                <a:gd name="T24" fmla="*/ 0 w 868"/>
                <a:gd name="T25" fmla="*/ 1 h 1928"/>
                <a:gd name="T26" fmla="*/ 0 w 868"/>
                <a:gd name="T27" fmla="*/ 1 h 1928"/>
                <a:gd name="T28" fmla="*/ 0 w 868"/>
                <a:gd name="T29" fmla="*/ 1 h 1928"/>
                <a:gd name="T30" fmla="*/ 0 w 868"/>
                <a:gd name="T31" fmla="*/ 1 h 1928"/>
                <a:gd name="T32" fmla="*/ 0 w 868"/>
                <a:gd name="T33" fmla="*/ 1 h 1928"/>
                <a:gd name="T34" fmla="*/ 0 w 868"/>
                <a:gd name="T35" fmla="*/ 1 h 1928"/>
                <a:gd name="T36" fmla="*/ 0 w 868"/>
                <a:gd name="T37" fmla="*/ 1 h 1928"/>
                <a:gd name="T38" fmla="*/ 0 w 868"/>
                <a:gd name="T39" fmla="*/ 1 h 1928"/>
                <a:gd name="T40" fmla="*/ 0 w 868"/>
                <a:gd name="T41" fmla="*/ 1 h 1928"/>
                <a:gd name="T42" fmla="*/ 0 w 868"/>
                <a:gd name="T43" fmla="*/ 1 h 1928"/>
                <a:gd name="T44" fmla="*/ 0 w 868"/>
                <a:gd name="T45" fmla="*/ 1 h 1928"/>
                <a:gd name="T46" fmla="*/ 0 w 868"/>
                <a:gd name="T47" fmla="*/ 1 h 1928"/>
                <a:gd name="T48" fmla="*/ 0 w 868"/>
                <a:gd name="T49" fmla="*/ 1 h 1928"/>
                <a:gd name="T50" fmla="*/ 0 w 868"/>
                <a:gd name="T51" fmla="*/ 1 h 1928"/>
                <a:gd name="T52" fmla="*/ 0 w 868"/>
                <a:gd name="T53" fmla="*/ 1 h 1928"/>
                <a:gd name="T54" fmla="*/ 0 w 868"/>
                <a:gd name="T55" fmla="*/ 1 h 1928"/>
                <a:gd name="T56" fmla="*/ 0 w 868"/>
                <a:gd name="T57" fmla="*/ 1 h 1928"/>
                <a:gd name="T58" fmla="*/ 0 w 868"/>
                <a:gd name="T59" fmla="*/ 1 h 1928"/>
                <a:gd name="T60" fmla="*/ 0 w 868"/>
                <a:gd name="T61" fmla="*/ 1 h 1928"/>
                <a:gd name="T62" fmla="*/ 0 w 868"/>
                <a:gd name="T63" fmla="*/ 1 h 1928"/>
                <a:gd name="T64" fmla="*/ 0 w 868"/>
                <a:gd name="T65" fmla="*/ 1 h 1928"/>
                <a:gd name="T66" fmla="*/ 0 w 868"/>
                <a:gd name="T67" fmla="*/ 1 h 1928"/>
                <a:gd name="T68" fmla="*/ 0 w 868"/>
                <a:gd name="T69" fmla="*/ 0 h 1928"/>
                <a:gd name="T70" fmla="*/ 0 w 868"/>
                <a:gd name="T71" fmla="*/ 1 h 19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8"/>
                <a:gd name="T109" fmla="*/ 0 h 1928"/>
                <a:gd name="T110" fmla="*/ 868 w 868"/>
                <a:gd name="T111" fmla="*/ 1928 h 19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8" h="1928">
                  <a:moveTo>
                    <a:pt x="868" y="27"/>
                  </a:moveTo>
                  <a:lnTo>
                    <a:pt x="791" y="52"/>
                  </a:lnTo>
                  <a:lnTo>
                    <a:pt x="713" y="78"/>
                  </a:lnTo>
                  <a:lnTo>
                    <a:pt x="637" y="122"/>
                  </a:lnTo>
                  <a:lnTo>
                    <a:pt x="569" y="165"/>
                  </a:lnTo>
                  <a:lnTo>
                    <a:pt x="500" y="219"/>
                  </a:lnTo>
                  <a:lnTo>
                    <a:pt x="452" y="279"/>
                  </a:lnTo>
                  <a:lnTo>
                    <a:pt x="404" y="340"/>
                  </a:lnTo>
                  <a:lnTo>
                    <a:pt x="356" y="411"/>
                  </a:lnTo>
                  <a:lnTo>
                    <a:pt x="327" y="479"/>
                  </a:lnTo>
                  <a:lnTo>
                    <a:pt x="299" y="603"/>
                  </a:lnTo>
                  <a:lnTo>
                    <a:pt x="279" y="733"/>
                  </a:lnTo>
                  <a:lnTo>
                    <a:pt x="279" y="977"/>
                  </a:lnTo>
                  <a:lnTo>
                    <a:pt x="28" y="987"/>
                  </a:lnTo>
                  <a:lnTo>
                    <a:pt x="18" y="995"/>
                  </a:lnTo>
                  <a:lnTo>
                    <a:pt x="18" y="1841"/>
                  </a:lnTo>
                  <a:lnTo>
                    <a:pt x="18" y="1928"/>
                  </a:lnTo>
                  <a:lnTo>
                    <a:pt x="0" y="1920"/>
                  </a:lnTo>
                  <a:lnTo>
                    <a:pt x="0" y="1755"/>
                  </a:lnTo>
                  <a:lnTo>
                    <a:pt x="0" y="960"/>
                  </a:lnTo>
                  <a:lnTo>
                    <a:pt x="114" y="951"/>
                  </a:lnTo>
                  <a:lnTo>
                    <a:pt x="240" y="951"/>
                  </a:lnTo>
                  <a:lnTo>
                    <a:pt x="240" y="933"/>
                  </a:lnTo>
                  <a:lnTo>
                    <a:pt x="240" y="759"/>
                  </a:lnTo>
                  <a:lnTo>
                    <a:pt x="260" y="611"/>
                  </a:lnTo>
                  <a:lnTo>
                    <a:pt x="279" y="532"/>
                  </a:lnTo>
                  <a:lnTo>
                    <a:pt x="299" y="454"/>
                  </a:lnTo>
                  <a:lnTo>
                    <a:pt x="338" y="384"/>
                  </a:lnTo>
                  <a:lnTo>
                    <a:pt x="386" y="305"/>
                  </a:lnTo>
                  <a:lnTo>
                    <a:pt x="482" y="200"/>
                  </a:lnTo>
                  <a:lnTo>
                    <a:pt x="587" y="113"/>
                  </a:lnTo>
                  <a:lnTo>
                    <a:pt x="656" y="78"/>
                  </a:lnTo>
                  <a:lnTo>
                    <a:pt x="724" y="43"/>
                  </a:lnTo>
                  <a:lnTo>
                    <a:pt x="791" y="16"/>
                  </a:lnTo>
                  <a:lnTo>
                    <a:pt x="859" y="0"/>
                  </a:lnTo>
                  <a:lnTo>
                    <a:pt x="868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Freeform 277"/>
            <p:cNvSpPr>
              <a:spLocks/>
            </p:cNvSpPr>
            <p:nvPr/>
          </p:nvSpPr>
          <p:spPr bwMode="auto">
            <a:xfrm>
              <a:off x="1918" y="1946"/>
              <a:ext cx="514" cy="1117"/>
            </a:xfrm>
            <a:custGeom>
              <a:avLst/>
              <a:gdLst>
                <a:gd name="T0" fmla="*/ 0 w 1092"/>
                <a:gd name="T1" fmla="*/ 1 h 2006"/>
                <a:gd name="T2" fmla="*/ 0 w 1092"/>
                <a:gd name="T3" fmla="*/ 1 h 2006"/>
                <a:gd name="T4" fmla="*/ 0 w 1092"/>
                <a:gd name="T5" fmla="*/ 1 h 2006"/>
                <a:gd name="T6" fmla="*/ 0 w 1092"/>
                <a:gd name="T7" fmla="*/ 1 h 2006"/>
                <a:gd name="T8" fmla="*/ 0 w 1092"/>
                <a:gd name="T9" fmla="*/ 1 h 2006"/>
                <a:gd name="T10" fmla="*/ 0 w 1092"/>
                <a:gd name="T11" fmla="*/ 1 h 2006"/>
                <a:gd name="T12" fmla="*/ 0 w 1092"/>
                <a:gd name="T13" fmla="*/ 1 h 2006"/>
                <a:gd name="T14" fmla="*/ 0 w 1092"/>
                <a:gd name="T15" fmla="*/ 1 h 2006"/>
                <a:gd name="T16" fmla="*/ 0 w 1092"/>
                <a:gd name="T17" fmla="*/ 1 h 2006"/>
                <a:gd name="T18" fmla="*/ 0 w 1092"/>
                <a:gd name="T19" fmla="*/ 1 h 2006"/>
                <a:gd name="T20" fmla="*/ 0 w 1092"/>
                <a:gd name="T21" fmla="*/ 1 h 2006"/>
                <a:gd name="T22" fmla="*/ 0 w 1092"/>
                <a:gd name="T23" fmla="*/ 1 h 2006"/>
                <a:gd name="T24" fmla="*/ 0 w 1092"/>
                <a:gd name="T25" fmla="*/ 1 h 2006"/>
                <a:gd name="T26" fmla="*/ 0 w 1092"/>
                <a:gd name="T27" fmla="*/ 1 h 2006"/>
                <a:gd name="T28" fmla="*/ 0 w 1092"/>
                <a:gd name="T29" fmla="*/ 1 h 2006"/>
                <a:gd name="T30" fmla="*/ 0 w 1092"/>
                <a:gd name="T31" fmla="*/ 1 h 2006"/>
                <a:gd name="T32" fmla="*/ 0 w 1092"/>
                <a:gd name="T33" fmla="*/ 1 h 2006"/>
                <a:gd name="T34" fmla="*/ 0 w 1092"/>
                <a:gd name="T35" fmla="*/ 1 h 2006"/>
                <a:gd name="T36" fmla="*/ 0 w 1092"/>
                <a:gd name="T37" fmla="*/ 1 h 2006"/>
                <a:gd name="T38" fmla="*/ 0 w 1092"/>
                <a:gd name="T39" fmla="*/ 1 h 2006"/>
                <a:gd name="T40" fmla="*/ 0 w 1092"/>
                <a:gd name="T41" fmla="*/ 1 h 2006"/>
                <a:gd name="T42" fmla="*/ 0 w 1092"/>
                <a:gd name="T43" fmla="*/ 1 h 2006"/>
                <a:gd name="T44" fmla="*/ 0 w 1092"/>
                <a:gd name="T45" fmla="*/ 1 h 2006"/>
                <a:gd name="T46" fmla="*/ 0 w 1092"/>
                <a:gd name="T47" fmla="*/ 1 h 2006"/>
                <a:gd name="T48" fmla="*/ 0 w 1092"/>
                <a:gd name="T49" fmla="*/ 1 h 2006"/>
                <a:gd name="T50" fmla="*/ 0 w 1092"/>
                <a:gd name="T51" fmla="*/ 1 h 2006"/>
                <a:gd name="T52" fmla="*/ 0 w 1092"/>
                <a:gd name="T53" fmla="*/ 1 h 2006"/>
                <a:gd name="T54" fmla="*/ 0 w 1092"/>
                <a:gd name="T55" fmla="*/ 1 h 2006"/>
                <a:gd name="T56" fmla="*/ 0 w 1092"/>
                <a:gd name="T57" fmla="*/ 1 h 2006"/>
                <a:gd name="T58" fmla="*/ 0 w 1092"/>
                <a:gd name="T59" fmla="*/ 1 h 2006"/>
                <a:gd name="T60" fmla="*/ 0 w 1092"/>
                <a:gd name="T61" fmla="*/ 1 h 2006"/>
                <a:gd name="T62" fmla="*/ 0 w 1092"/>
                <a:gd name="T63" fmla="*/ 1 h 2006"/>
                <a:gd name="T64" fmla="*/ 0 w 1092"/>
                <a:gd name="T65" fmla="*/ 1 h 2006"/>
                <a:gd name="T66" fmla="*/ 0 w 1092"/>
                <a:gd name="T67" fmla="*/ 1 h 2006"/>
                <a:gd name="T68" fmla="*/ 0 w 1092"/>
                <a:gd name="T69" fmla="*/ 1 h 2006"/>
                <a:gd name="T70" fmla="*/ 0 w 1092"/>
                <a:gd name="T71" fmla="*/ 1 h 2006"/>
                <a:gd name="T72" fmla="*/ 0 w 1092"/>
                <a:gd name="T73" fmla="*/ 1 h 2006"/>
                <a:gd name="T74" fmla="*/ 0 w 1092"/>
                <a:gd name="T75" fmla="*/ 1 h 2006"/>
                <a:gd name="T76" fmla="*/ 0 w 1092"/>
                <a:gd name="T77" fmla="*/ 1 h 2006"/>
                <a:gd name="T78" fmla="*/ 0 w 1092"/>
                <a:gd name="T79" fmla="*/ 0 h 2006"/>
                <a:gd name="T80" fmla="*/ 0 w 1092"/>
                <a:gd name="T81" fmla="*/ 1 h 20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92"/>
                <a:gd name="T124" fmla="*/ 0 h 2006"/>
                <a:gd name="T125" fmla="*/ 1092 w 1092"/>
                <a:gd name="T126" fmla="*/ 2006 h 20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92" h="2006">
                  <a:moveTo>
                    <a:pt x="1092" y="60"/>
                  </a:moveTo>
                  <a:lnTo>
                    <a:pt x="985" y="78"/>
                  </a:lnTo>
                  <a:lnTo>
                    <a:pt x="889" y="95"/>
                  </a:lnTo>
                  <a:lnTo>
                    <a:pt x="782" y="121"/>
                  </a:lnTo>
                  <a:lnTo>
                    <a:pt x="695" y="156"/>
                  </a:lnTo>
                  <a:lnTo>
                    <a:pt x="608" y="208"/>
                  </a:lnTo>
                  <a:lnTo>
                    <a:pt x="530" y="260"/>
                  </a:lnTo>
                  <a:lnTo>
                    <a:pt x="464" y="340"/>
                  </a:lnTo>
                  <a:lnTo>
                    <a:pt x="416" y="427"/>
                  </a:lnTo>
                  <a:lnTo>
                    <a:pt x="377" y="487"/>
                  </a:lnTo>
                  <a:lnTo>
                    <a:pt x="357" y="566"/>
                  </a:lnTo>
                  <a:lnTo>
                    <a:pt x="347" y="722"/>
                  </a:lnTo>
                  <a:lnTo>
                    <a:pt x="338" y="1038"/>
                  </a:lnTo>
                  <a:lnTo>
                    <a:pt x="78" y="1046"/>
                  </a:lnTo>
                  <a:lnTo>
                    <a:pt x="68" y="1055"/>
                  </a:lnTo>
                  <a:lnTo>
                    <a:pt x="68" y="1536"/>
                  </a:lnTo>
                  <a:lnTo>
                    <a:pt x="57" y="1988"/>
                  </a:lnTo>
                  <a:lnTo>
                    <a:pt x="48" y="2006"/>
                  </a:lnTo>
                  <a:lnTo>
                    <a:pt x="39" y="2006"/>
                  </a:lnTo>
                  <a:lnTo>
                    <a:pt x="30" y="2006"/>
                  </a:lnTo>
                  <a:lnTo>
                    <a:pt x="9" y="1980"/>
                  </a:lnTo>
                  <a:lnTo>
                    <a:pt x="9" y="1945"/>
                  </a:lnTo>
                  <a:lnTo>
                    <a:pt x="0" y="1885"/>
                  </a:lnTo>
                  <a:lnTo>
                    <a:pt x="0" y="995"/>
                  </a:lnTo>
                  <a:lnTo>
                    <a:pt x="9" y="985"/>
                  </a:lnTo>
                  <a:lnTo>
                    <a:pt x="251" y="976"/>
                  </a:lnTo>
                  <a:lnTo>
                    <a:pt x="261" y="968"/>
                  </a:lnTo>
                  <a:lnTo>
                    <a:pt x="261" y="846"/>
                  </a:lnTo>
                  <a:lnTo>
                    <a:pt x="261" y="722"/>
                  </a:lnTo>
                  <a:lnTo>
                    <a:pt x="270" y="611"/>
                  </a:lnTo>
                  <a:lnTo>
                    <a:pt x="299" y="497"/>
                  </a:lnTo>
                  <a:lnTo>
                    <a:pt x="347" y="392"/>
                  </a:lnTo>
                  <a:lnTo>
                    <a:pt x="407" y="287"/>
                  </a:lnTo>
                  <a:lnTo>
                    <a:pt x="493" y="200"/>
                  </a:lnTo>
                  <a:lnTo>
                    <a:pt x="541" y="156"/>
                  </a:lnTo>
                  <a:lnTo>
                    <a:pt x="599" y="121"/>
                  </a:lnTo>
                  <a:lnTo>
                    <a:pt x="656" y="95"/>
                  </a:lnTo>
                  <a:lnTo>
                    <a:pt x="724" y="68"/>
                  </a:lnTo>
                  <a:lnTo>
                    <a:pt x="841" y="35"/>
                  </a:lnTo>
                  <a:lnTo>
                    <a:pt x="1062" y="0"/>
                  </a:lnTo>
                  <a:lnTo>
                    <a:pt x="1092" y="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Freeform 278"/>
            <p:cNvSpPr>
              <a:spLocks/>
            </p:cNvSpPr>
            <p:nvPr/>
          </p:nvSpPr>
          <p:spPr bwMode="auto">
            <a:xfrm>
              <a:off x="2505" y="1956"/>
              <a:ext cx="31" cy="34"/>
            </a:xfrm>
            <a:custGeom>
              <a:avLst/>
              <a:gdLst>
                <a:gd name="T0" fmla="*/ 0 w 69"/>
                <a:gd name="T1" fmla="*/ 1 h 62"/>
                <a:gd name="T2" fmla="*/ 0 w 69"/>
                <a:gd name="T3" fmla="*/ 1 h 62"/>
                <a:gd name="T4" fmla="*/ 0 w 69"/>
                <a:gd name="T5" fmla="*/ 1 h 62"/>
                <a:gd name="T6" fmla="*/ 0 w 69"/>
                <a:gd name="T7" fmla="*/ 1 h 62"/>
                <a:gd name="T8" fmla="*/ 0 w 69"/>
                <a:gd name="T9" fmla="*/ 1 h 62"/>
                <a:gd name="T10" fmla="*/ 0 w 69"/>
                <a:gd name="T11" fmla="*/ 0 h 62"/>
                <a:gd name="T12" fmla="*/ 0 w 69"/>
                <a:gd name="T13" fmla="*/ 1 h 62"/>
                <a:gd name="T14" fmla="*/ 0 w 69"/>
                <a:gd name="T15" fmla="*/ 1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62"/>
                <a:gd name="T26" fmla="*/ 69 w 69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62">
                  <a:moveTo>
                    <a:pt x="69" y="35"/>
                  </a:moveTo>
                  <a:lnTo>
                    <a:pt x="69" y="62"/>
                  </a:lnTo>
                  <a:lnTo>
                    <a:pt x="48" y="62"/>
                  </a:lnTo>
                  <a:lnTo>
                    <a:pt x="39" y="62"/>
                  </a:lnTo>
                  <a:lnTo>
                    <a:pt x="30" y="62"/>
                  </a:lnTo>
                  <a:lnTo>
                    <a:pt x="0" y="0"/>
                  </a:lnTo>
                  <a:lnTo>
                    <a:pt x="30" y="19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Freeform 279"/>
            <p:cNvSpPr>
              <a:spLocks/>
            </p:cNvSpPr>
            <p:nvPr/>
          </p:nvSpPr>
          <p:spPr bwMode="auto">
            <a:xfrm>
              <a:off x="2518" y="1976"/>
              <a:ext cx="155" cy="169"/>
            </a:xfrm>
            <a:custGeom>
              <a:avLst/>
              <a:gdLst>
                <a:gd name="T0" fmla="*/ 0 w 329"/>
                <a:gd name="T1" fmla="*/ 1 h 306"/>
                <a:gd name="T2" fmla="*/ 0 w 329"/>
                <a:gd name="T3" fmla="*/ 1 h 306"/>
                <a:gd name="T4" fmla="*/ 0 w 329"/>
                <a:gd name="T5" fmla="*/ 1 h 306"/>
                <a:gd name="T6" fmla="*/ 0 w 329"/>
                <a:gd name="T7" fmla="*/ 1 h 306"/>
                <a:gd name="T8" fmla="*/ 0 w 329"/>
                <a:gd name="T9" fmla="*/ 1 h 306"/>
                <a:gd name="T10" fmla="*/ 0 w 329"/>
                <a:gd name="T11" fmla="*/ 1 h 306"/>
                <a:gd name="T12" fmla="*/ 0 w 329"/>
                <a:gd name="T13" fmla="*/ 1 h 306"/>
                <a:gd name="T14" fmla="*/ 0 w 329"/>
                <a:gd name="T15" fmla="*/ 1 h 306"/>
                <a:gd name="T16" fmla="*/ 0 w 329"/>
                <a:gd name="T17" fmla="*/ 1 h 306"/>
                <a:gd name="T18" fmla="*/ 0 w 329"/>
                <a:gd name="T19" fmla="*/ 1 h 306"/>
                <a:gd name="T20" fmla="*/ 0 w 329"/>
                <a:gd name="T21" fmla="*/ 1 h 306"/>
                <a:gd name="T22" fmla="*/ 0 w 329"/>
                <a:gd name="T23" fmla="*/ 1 h 306"/>
                <a:gd name="T24" fmla="*/ 0 w 329"/>
                <a:gd name="T25" fmla="*/ 1 h 306"/>
                <a:gd name="T26" fmla="*/ 0 w 329"/>
                <a:gd name="T27" fmla="*/ 1 h 306"/>
                <a:gd name="T28" fmla="*/ 0 w 329"/>
                <a:gd name="T29" fmla="*/ 1 h 306"/>
                <a:gd name="T30" fmla="*/ 0 w 329"/>
                <a:gd name="T31" fmla="*/ 1 h 306"/>
                <a:gd name="T32" fmla="*/ 0 w 329"/>
                <a:gd name="T33" fmla="*/ 1 h 306"/>
                <a:gd name="T34" fmla="*/ 0 w 329"/>
                <a:gd name="T35" fmla="*/ 1 h 306"/>
                <a:gd name="T36" fmla="*/ 0 w 329"/>
                <a:gd name="T37" fmla="*/ 1 h 306"/>
                <a:gd name="T38" fmla="*/ 0 w 329"/>
                <a:gd name="T39" fmla="*/ 1 h 306"/>
                <a:gd name="T40" fmla="*/ 0 w 329"/>
                <a:gd name="T41" fmla="*/ 1 h 306"/>
                <a:gd name="T42" fmla="*/ 0 w 329"/>
                <a:gd name="T43" fmla="*/ 1 h 306"/>
                <a:gd name="T44" fmla="*/ 0 w 329"/>
                <a:gd name="T45" fmla="*/ 1 h 306"/>
                <a:gd name="T46" fmla="*/ 0 w 329"/>
                <a:gd name="T47" fmla="*/ 1 h 306"/>
                <a:gd name="T48" fmla="*/ 0 w 329"/>
                <a:gd name="T49" fmla="*/ 1 h 306"/>
                <a:gd name="T50" fmla="*/ 0 w 329"/>
                <a:gd name="T51" fmla="*/ 1 h 306"/>
                <a:gd name="T52" fmla="*/ 0 w 329"/>
                <a:gd name="T53" fmla="*/ 1 h 306"/>
                <a:gd name="T54" fmla="*/ 0 w 329"/>
                <a:gd name="T55" fmla="*/ 1 h 306"/>
                <a:gd name="T56" fmla="*/ 0 w 329"/>
                <a:gd name="T57" fmla="*/ 1 h 306"/>
                <a:gd name="T58" fmla="*/ 0 w 329"/>
                <a:gd name="T59" fmla="*/ 1 h 306"/>
                <a:gd name="T60" fmla="*/ 0 w 329"/>
                <a:gd name="T61" fmla="*/ 1 h 306"/>
                <a:gd name="T62" fmla="*/ 0 w 329"/>
                <a:gd name="T63" fmla="*/ 1 h 306"/>
                <a:gd name="T64" fmla="*/ 0 w 329"/>
                <a:gd name="T65" fmla="*/ 1 h 306"/>
                <a:gd name="T66" fmla="*/ 0 w 329"/>
                <a:gd name="T67" fmla="*/ 1 h 306"/>
                <a:gd name="T68" fmla="*/ 0 w 329"/>
                <a:gd name="T69" fmla="*/ 1 h 306"/>
                <a:gd name="T70" fmla="*/ 0 w 329"/>
                <a:gd name="T71" fmla="*/ 1 h 306"/>
                <a:gd name="T72" fmla="*/ 0 w 329"/>
                <a:gd name="T73" fmla="*/ 1 h 306"/>
                <a:gd name="T74" fmla="*/ 0 w 329"/>
                <a:gd name="T75" fmla="*/ 0 h 306"/>
                <a:gd name="T76" fmla="*/ 0 w 329"/>
                <a:gd name="T77" fmla="*/ 0 h 306"/>
                <a:gd name="T78" fmla="*/ 0 w 329"/>
                <a:gd name="T79" fmla="*/ 0 h 306"/>
                <a:gd name="T80" fmla="*/ 0 w 329"/>
                <a:gd name="T81" fmla="*/ 1 h 3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9"/>
                <a:gd name="T124" fmla="*/ 0 h 306"/>
                <a:gd name="T125" fmla="*/ 329 w 329"/>
                <a:gd name="T126" fmla="*/ 306 h 3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9" h="306">
                  <a:moveTo>
                    <a:pt x="329" y="44"/>
                  </a:moveTo>
                  <a:lnTo>
                    <a:pt x="269" y="70"/>
                  </a:lnTo>
                  <a:lnTo>
                    <a:pt x="242" y="70"/>
                  </a:lnTo>
                  <a:lnTo>
                    <a:pt x="203" y="70"/>
                  </a:lnTo>
                  <a:lnTo>
                    <a:pt x="173" y="52"/>
                  </a:lnTo>
                  <a:lnTo>
                    <a:pt x="155" y="52"/>
                  </a:lnTo>
                  <a:lnTo>
                    <a:pt x="135" y="62"/>
                  </a:lnTo>
                  <a:lnTo>
                    <a:pt x="135" y="70"/>
                  </a:lnTo>
                  <a:lnTo>
                    <a:pt x="135" y="79"/>
                  </a:lnTo>
                  <a:lnTo>
                    <a:pt x="203" y="105"/>
                  </a:lnTo>
                  <a:lnTo>
                    <a:pt x="231" y="131"/>
                  </a:lnTo>
                  <a:lnTo>
                    <a:pt x="251" y="157"/>
                  </a:lnTo>
                  <a:lnTo>
                    <a:pt x="269" y="244"/>
                  </a:lnTo>
                  <a:lnTo>
                    <a:pt x="242" y="236"/>
                  </a:lnTo>
                  <a:lnTo>
                    <a:pt x="192" y="236"/>
                  </a:lnTo>
                  <a:lnTo>
                    <a:pt x="164" y="219"/>
                  </a:lnTo>
                  <a:lnTo>
                    <a:pt x="135" y="192"/>
                  </a:lnTo>
                  <a:lnTo>
                    <a:pt x="116" y="176"/>
                  </a:lnTo>
                  <a:lnTo>
                    <a:pt x="105" y="149"/>
                  </a:lnTo>
                  <a:lnTo>
                    <a:pt x="96" y="131"/>
                  </a:lnTo>
                  <a:lnTo>
                    <a:pt x="68" y="114"/>
                  </a:lnTo>
                  <a:lnTo>
                    <a:pt x="68" y="122"/>
                  </a:lnTo>
                  <a:lnTo>
                    <a:pt x="77" y="166"/>
                  </a:lnTo>
                  <a:lnTo>
                    <a:pt x="87" y="227"/>
                  </a:lnTo>
                  <a:lnTo>
                    <a:pt x="68" y="271"/>
                  </a:lnTo>
                  <a:lnTo>
                    <a:pt x="39" y="306"/>
                  </a:lnTo>
                  <a:lnTo>
                    <a:pt x="18" y="289"/>
                  </a:lnTo>
                  <a:lnTo>
                    <a:pt x="9" y="271"/>
                  </a:lnTo>
                  <a:lnTo>
                    <a:pt x="0" y="219"/>
                  </a:lnTo>
                  <a:lnTo>
                    <a:pt x="18" y="114"/>
                  </a:lnTo>
                  <a:lnTo>
                    <a:pt x="18" y="79"/>
                  </a:lnTo>
                  <a:lnTo>
                    <a:pt x="29" y="70"/>
                  </a:lnTo>
                  <a:lnTo>
                    <a:pt x="48" y="62"/>
                  </a:lnTo>
                  <a:lnTo>
                    <a:pt x="68" y="62"/>
                  </a:lnTo>
                  <a:lnTo>
                    <a:pt x="87" y="52"/>
                  </a:lnTo>
                  <a:lnTo>
                    <a:pt x="77" y="27"/>
                  </a:lnTo>
                  <a:lnTo>
                    <a:pt x="87" y="9"/>
                  </a:lnTo>
                  <a:lnTo>
                    <a:pt x="173" y="0"/>
                  </a:lnTo>
                  <a:lnTo>
                    <a:pt x="212" y="0"/>
                  </a:lnTo>
                  <a:lnTo>
                    <a:pt x="260" y="0"/>
                  </a:lnTo>
                  <a:lnTo>
                    <a:pt x="329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Freeform 280"/>
            <p:cNvSpPr>
              <a:spLocks/>
            </p:cNvSpPr>
            <p:nvPr/>
          </p:nvSpPr>
          <p:spPr bwMode="auto">
            <a:xfrm>
              <a:off x="1968" y="2014"/>
              <a:ext cx="72" cy="68"/>
            </a:xfrm>
            <a:custGeom>
              <a:avLst/>
              <a:gdLst>
                <a:gd name="T0" fmla="*/ 0 w 154"/>
                <a:gd name="T1" fmla="*/ 1 h 122"/>
                <a:gd name="T2" fmla="*/ 0 w 154"/>
                <a:gd name="T3" fmla="*/ 1 h 122"/>
                <a:gd name="T4" fmla="*/ 0 w 154"/>
                <a:gd name="T5" fmla="*/ 1 h 122"/>
                <a:gd name="T6" fmla="*/ 0 w 154"/>
                <a:gd name="T7" fmla="*/ 1 h 122"/>
                <a:gd name="T8" fmla="*/ 0 w 154"/>
                <a:gd name="T9" fmla="*/ 1 h 122"/>
                <a:gd name="T10" fmla="*/ 0 w 154"/>
                <a:gd name="T11" fmla="*/ 1 h 122"/>
                <a:gd name="T12" fmla="*/ 0 w 154"/>
                <a:gd name="T13" fmla="*/ 0 h 122"/>
                <a:gd name="T14" fmla="*/ 0 w 154"/>
                <a:gd name="T15" fmla="*/ 1 h 122"/>
                <a:gd name="T16" fmla="*/ 0 w 154"/>
                <a:gd name="T17" fmla="*/ 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122"/>
                <a:gd name="T29" fmla="*/ 154 w 154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122">
                  <a:moveTo>
                    <a:pt x="124" y="44"/>
                  </a:moveTo>
                  <a:lnTo>
                    <a:pt x="135" y="79"/>
                  </a:lnTo>
                  <a:lnTo>
                    <a:pt x="154" y="122"/>
                  </a:lnTo>
                  <a:lnTo>
                    <a:pt x="124" y="122"/>
                  </a:lnTo>
                  <a:lnTo>
                    <a:pt x="96" y="114"/>
                  </a:lnTo>
                  <a:lnTo>
                    <a:pt x="58" y="87"/>
                  </a:lnTo>
                  <a:lnTo>
                    <a:pt x="0" y="0"/>
                  </a:lnTo>
                  <a:lnTo>
                    <a:pt x="58" y="27"/>
                  </a:lnTo>
                  <a:lnTo>
                    <a:pt x="124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Freeform 281"/>
            <p:cNvSpPr>
              <a:spLocks/>
            </p:cNvSpPr>
            <p:nvPr/>
          </p:nvSpPr>
          <p:spPr bwMode="auto">
            <a:xfrm>
              <a:off x="2310" y="2078"/>
              <a:ext cx="41" cy="28"/>
            </a:xfrm>
            <a:custGeom>
              <a:avLst/>
              <a:gdLst>
                <a:gd name="T0" fmla="*/ 0 w 87"/>
                <a:gd name="T1" fmla="*/ 1 h 52"/>
                <a:gd name="T2" fmla="*/ 0 w 87"/>
                <a:gd name="T3" fmla="*/ 1 h 52"/>
                <a:gd name="T4" fmla="*/ 0 w 87"/>
                <a:gd name="T5" fmla="*/ 1 h 52"/>
                <a:gd name="T6" fmla="*/ 0 w 87"/>
                <a:gd name="T7" fmla="*/ 1 h 52"/>
                <a:gd name="T8" fmla="*/ 0 w 87"/>
                <a:gd name="T9" fmla="*/ 0 h 52"/>
                <a:gd name="T10" fmla="*/ 0 w 87"/>
                <a:gd name="T11" fmla="*/ 0 h 52"/>
                <a:gd name="T12" fmla="*/ 0 w 87"/>
                <a:gd name="T13" fmla="*/ 1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2"/>
                <a:gd name="T23" fmla="*/ 87 w 87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2">
                  <a:moveTo>
                    <a:pt x="87" y="43"/>
                  </a:moveTo>
                  <a:lnTo>
                    <a:pt x="67" y="52"/>
                  </a:lnTo>
                  <a:lnTo>
                    <a:pt x="37" y="52"/>
                  </a:lnTo>
                  <a:lnTo>
                    <a:pt x="0" y="8"/>
                  </a:lnTo>
                  <a:lnTo>
                    <a:pt x="28" y="0"/>
                  </a:lnTo>
                  <a:lnTo>
                    <a:pt x="58" y="0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Freeform 282"/>
            <p:cNvSpPr>
              <a:spLocks/>
            </p:cNvSpPr>
            <p:nvPr/>
          </p:nvSpPr>
          <p:spPr bwMode="auto">
            <a:xfrm>
              <a:off x="2021" y="2558"/>
              <a:ext cx="23" cy="30"/>
            </a:xfrm>
            <a:custGeom>
              <a:avLst/>
              <a:gdLst>
                <a:gd name="T0" fmla="*/ 0 w 48"/>
                <a:gd name="T1" fmla="*/ 1 h 54"/>
                <a:gd name="T2" fmla="*/ 0 w 48"/>
                <a:gd name="T3" fmla="*/ 1 h 54"/>
                <a:gd name="T4" fmla="*/ 0 w 48"/>
                <a:gd name="T5" fmla="*/ 1 h 54"/>
                <a:gd name="T6" fmla="*/ 0 w 48"/>
                <a:gd name="T7" fmla="*/ 1 h 54"/>
                <a:gd name="T8" fmla="*/ 0 w 48"/>
                <a:gd name="T9" fmla="*/ 1 h 54"/>
                <a:gd name="T10" fmla="*/ 0 w 48"/>
                <a:gd name="T11" fmla="*/ 1 h 54"/>
                <a:gd name="T12" fmla="*/ 0 w 48"/>
                <a:gd name="T13" fmla="*/ 0 h 54"/>
                <a:gd name="T14" fmla="*/ 0 w 48"/>
                <a:gd name="T15" fmla="*/ 1 h 54"/>
                <a:gd name="T16" fmla="*/ 0 w 48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4"/>
                <a:gd name="T29" fmla="*/ 48 w 48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4">
                  <a:moveTo>
                    <a:pt x="48" y="18"/>
                  </a:moveTo>
                  <a:lnTo>
                    <a:pt x="48" y="44"/>
                  </a:lnTo>
                  <a:lnTo>
                    <a:pt x="20" y="54"/>
                  </a:lnTo>
                  <a:lnTo>
                    <a:pt x="9" y="54"/>
                  </a:lnTo>
                  <a:lnTo>
                    <a:pt x="0" y="35"/>
                  </a:lnTo>
                  <a:lnTo>
                    <a:pt x="9" y="18"/>
                  </a:lnTo>
                  <a:lnTo>
                    <a:pt x="20" y="0"/>
                  </a:lnTo>
                  <a:lnTo>
                    <a:pt x="39" y="8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Freeform 283"/>
            <p:cNvSpPr>
              <a:spLocks/>
            </p:cNvSpPr>
            <p:nvPr/>
          </p:nvSpPr>
          <p:spPr bwMode="auto">
            <a:xfrm>
              <a:off x="1981" y="2610"/>
              <a:ext cx="97" cy="59"/>
            </a:xfrm>
            <a:custGeom>
              <a:avLst/>
              <a:gdLst>
                <a:gd name="T0" fmla="*/ 0 w 203"/>
                <a:gd name="T1" fmla="*/ 1 h 103"/>
                <a:gd name="T2" fmla="*/ 0 w 203"/>
                <a:gd name="T3" fmla="*/ 1 h 103"/>
                <a:gd name="T4" fmla="*/ 0 w 203"/>
                <a:gd name="T5" fmla="*/ 1 h 103"/>
                <a:gd name="T6" fmla="*/ 0 w 203"/>
                <a:gd name="T7" fmla="*/ 1 h 103"/>
                <a:gd name="T8" fmla="*/ 0 w 203"/>
                <a:gd name="T9" fmla="*/ 1 h 103"/>
                <a:gd name="T10" fmla="*/ 0 w 203"/>
                <a:gd name="T11" fmla="*/ 1 h 103"/>
                <a:gd name="T12" fmla="*/ 0 w 203"/>
                <a:gd name="T13" fmla="*/ 1 h 103"/>
                <a:gd name="T14" fmla="*/ 0 w 203"/>
                <a:gd name="T15" fmla="*/ 1 h 103"/>
                <a:gd name="T16" fmla="*/ 0 w 203"/>
                <a:gd name="T17" fmla="*/ 1 h 103"/>
                <a:gd name="T18" fmla="*/ 0 w 203"/>
                <a:gd name="T19" fmla="*/ 1 h 103"/>
                <a:gd name="T20" fmla="*/ 0 w 203"/>
                <a:gd name="T21" fmla="*/ 0 h 103"/>
                <a:gd name="T22" fmla="*/ 0 w 203"/>
                <a:gd name="T23" fmla="*/ 0 h 103"/>
                <a:gd name="T24" fmla="*/ 0 w 203"/>
                <a:gd name="T25" fmla="*/ 0 h 103"/>
                <a:gd name="T26" fmla="*/ 0 w 203"/>
                <a:gd name="T27" fmla="*/ 1 h 103"/>
                <a:gd name="T28" fmla="*/ 0 w 203"/>
                <a:gd name="T29" fmla="*/ 1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103"/>
                <a:gd name="T47" fmla="*/ 203 w 203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103">
                  <a:moveTo>
                    <a:pt x="203" y="95"/>
                  </a:moveTo>
                  <a:lnTo>
                    <a:pt x="174" y="87"/>
                  </a:lnTo>
                  <a:lnTo>
                    <a:pt x="146" y="78"/>
                  </a:lnTo>
                  <a:lnTo>
                    <a:pt x="96" y="43"/>
                  </a:lnTo>
                  <a:lnTo>
                    <a:pt x="68" y="78"/>
                  </a:lnTo>
                  <a:lnTo>
                    <a:pt x="48" y="95"/>
                  </a:lnTo>
                  <a:lnTo>
                    <a:pt x="20" y="103"/>
                  </a:lnTo>
                  <a:lnTo>
                    <a:pt x="0" y="103"/>
                  </a:lnTo>
                  <a:lnTo>
                    <a:pt x="30" y="70"/>
                  </a:lnTo>
                  <a:lnTo>
                    <a:pt x="48" y="35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26" y="0"/>
                  </a:lnTo>
                  <a:lnTo>
                    <a:pt x="174" y="43"/>
                  </a:lnTo>
                  <a:lnTo>
                    <a:pt x="203" y="9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Freeform 284"/>
            <p:cNvSpPr>
              <a:spLocks/>
            </p:cNvSpPr>
            <p:nvPr/>
          </p:nvSpPr>
          <p:spPr bwMode="auto">
            <a:xfrm>
              <a:off x="2018" y="2664"/>
              <a:ext cx="26" cy="39"/>
            </a:xfrm>
            <a:custGeom>
              <a:avLst/>
              <a:gdLst>
                <a:gd name="T0" fmla="*/ 0 w 57"/>
                <a:gd name="T1" fmla="*/ 1 h 70"/>
                <a:gd name="T2" fmla="*/ 0 w 57"/>
                <a:gd name="T3" fmla="*/ 1 h 70"/>
                <a:gd name="T4" fmla="*/ 0 w 57"/>
                <a:gd name="T5" fmla="*/ 1 h 70"/>
                <a:gd name="T6" fmla="*/ 0 w 57"/>
                <a:gd name="T7" fmla="*/ 1 h 70"/>
                <a:gd name="T8" fmla="*/ 0 w 57"/>
                <a:gd name="T9" fmla="*/ 1 h 70"/>
                <a:gd name="T10" fmla="*/ 0 w 57"/>
                <a:gd name="T11" fmla="*/ 1 h 70"/>
                <a:gd name="T12" fmla="*/ 0 w 57"/>
                <a:gd name="T13" fmla="*/ 1 h 70"/>
                <a:gd name="T14" fmla="*/ 0 w 57"/>
                <a:gd name="T15" fmla="*/ 0 h 70"/>
                <a:gd name="T16" fmla="*/ 0 w 57"/>
                <a:gd name="T17" fmla="*/ 1 h 70"/>
                <a:gd name="T18" fmla="*/ 0 w 57"/>
                <a:gd name="T19" fmla="*/ 1 h 70"/>
                <a:gd name="T20" fmla="*/ 0 w 57"/>
                <a:gd name="T21" fmla="*/ 1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0"/>
                <a:gd name="T35" fmla="*/ 57 w 57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0">
                  <a:moveTo>
                    <a:pt x="57" y="27"/>
                  </a:moveTo>
                  <a:lnTo>
                    <a:pt x="48" y="54"/>
                  </a:lnTo>
                  <a:lnTo>
                    <a:pt x="29" y="70"/>
                  </a:lnTo>
                  <a:lnTo>
                    <a:pt x="9" y="54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9" y="8"/>
                  </a:lnTo>
                  <a:lnTo>
                    <a:pt x="29" y="0"/>
                  </a:lnTo>
                  <a:lnTo>
                    <a:pt x="48" y="8"/>
                  </a:lnTo>
                  <a:lnTo>
                    <a:pt x="57" y="19"/>
                  </a:lnTo>
                  <a:lnTo>
                    <a:pt x="5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Freeform 285"/>
            <p:cNvSpPr>
              <a:spLocks/>
            </p:cNvSpPr>
            <p:nvPr/>
          </p:nvSpPr>
          <p:spPr bwMode="auto">
            <a:xfrm>
              <a:off x="2049" y="2688"/>
              <a:ext cx="18" cy="30"/>
            </a:xfrm>
            <a:custGeom>
              <a:avLst/>
              <a:gdLst>
                <a:gd name="T0" fmla="*/ 0 w 39"/>
                <a:gd name="T1" fmla="*/ 0 h 53"/>
                <a:gd name="T2" fmla="*/ 0 w 39"/>
                <a:gd name="T3" fmla="*/ 1 h 53"/>
                <a:gd name="T4" fmla="*/ 0 w 39"/>
                <a:gd name="T5" fmla="*/ 1 h 53"/>
                <a:gd name="T6" fmla="*/ 0 w 39"/>
                <a:gd name="T7" fmla="*/ 1 h 53"/>
                <a:gd name="T8" fmla="*/ 0 w 39"/>
                <a:gd name="T9" fmla="*/ 1 h 53"/>
                <a:gd name="T10" fmla="*/ 0 w 39"/>
                <a:gd name="T11" fmla="*/ 1 h 53"/>
                <a:gd name="T12" fmla="*/ 0 w 39"/>
                <a:gd name="T13" fmla="*/ 0 h 53"/>
                <a:gd name="T14" fmla="*/ 0 w 39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53"/>
                <a:gd name="T26" fmla="*/ 39 w 39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53">
                  <a:moveTo>
                    <a:pt x="39" y="0"/>
                  </a:moveTo>
                  <a:lnTo>
                    <a:pt x="28" y="43"/>
                  </a:lnTo>
                  <a:lnTo>
                    <a:pt x="18" y="53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18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Freeform 286"/>
            <p:cNvSpPr>
              <a:spLocks/>
            </p:cNvSpPr>
            <p:nvPr/>
          </p:nvSpPr>
          <p:spPr bwMode="auto">
            <a:xfrm>
              <a:off x="1996" y="2693"/>
              <a:ext cx="22" cy="30"/>
            </a:xfrm>
            <a:custGeom>
              <a:avLst/>
              <a:gdLst>
                <a:gd name="T0" fmla="*/ 0 w 48"/>
                <a:gd name="T1" fmla="*/ 1 h 51"/>
                <a:gd name="T2" fmla="*/ 0 w 48"/>
                <a:gd name="T3" fmla="*/ 1 h 51"/>
                <a:gd name="T4" fmla="*/ 0 w 48"/>
                <a:gd name="T5" fmla="*/ 1 h 51"/>
                <a:gd name="T6" fmla="*/ 0 w 48"/>
                <a:gd name="T7" fmla="*/ 0 h 51"/>
                <a:gd name="T8" fmla="*/ 0 w 48"/>
                <a:gd name="T9" fmla="*/ 0 h 51"/>
                <a:gd name="T10" fmla="*/ 0 w 48"/>
                <a:gd name="T11" fmla="*/ 1 h 51"/>
                <a:gd name="T12" fmla="*/ 0 w 48"/>
                <a:gd name="T13" fmla="*/ 1 h 51"/>
                <a:gd name="T14" fmla="*/ 0 w 48"/>
                <a:gd name="T15" fmla="*/ 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1"/>
                <a:gd name="T26" fmla="*/ 48 w 48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1">
                  <a:moveTo>
                    <a:pt x="48" y="51"/>
                  </a:moveTo>
                  <a:lnTo>
                    <a:pt x="29" y="43"/>
                  </a:lnTo>
                  <a:lnTo>
                    <a:pt x="18" y="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38" y="25"/>
                  </a:lnTo>
                  <a:lnTo>
                    <a:pt x="48" y="43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Freeform 287"/>
            <p:cNvSpPr>
              <a:spLocks/>
            </p:cNvSpPr>
            <p:nvPr/>
          </p:nvSpPr>
          <p:spPr bwMode="auto">
            <a:xfrm>
              <a:off x="2026" y="2732"/>
              <a:ext cx="18" cy="25"/>
            </a:xfrm>
            <a:custGeom>
              <a:avLst/>
              <a:gdLst>
                <a:gd name="T0" fmla="*/ 0 w 39"/>
                <a:gd name="T1" fmla="*/ 1 h 45"/>
                <a:gd name="T2" fmla="*/ 0 w 39"/>
                <a:gd name="T3" fmla="*/ 1 h 45"/>
                <a:gd name="T4" fmla="*/ 0 w 39"/>
                <a:gd name="T5" fmla="*/ 1 h 45"/>
                <a:gd name="T6" fmla="*/ 0 w 39"/>
                <a:gd name="T7" fmla="*/ 1 h 45"/>
                <a:gd name="T8" fmla="*/ 0 w 39"/>
                <a:gd name="T9" fmla="*/ 1 h 45"/>
                <a:gd name="T10" fmla="*/ 0 w 39"/>
                <a:gd name="T11" fmla="*/ 0 h 45"/>
                <a:gd name="T12" fmla="*/ 0 w 39"/>
                <a:gd name="T13" fmla="*/ 1 h 45"/>
                <a:gd name="T14" fmla="*/ 0 w 39"/>
                <a:gd name="T15" fmla="*/ 1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45"/>
                <a:gd name="T26" fmla="*/ 39 w 39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45">
                  <a:moveTo>
                    <a:pt x="39" y="18"/>
                  </a:moveTo>
                  <a:lnTo>
                    <a:pt x="30" y="35"/>
                  </a:lnTo>
                  <a:lnTo>
                    <a:pt x="11" y="45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0" y="10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Freeform 288"/>
            <p:cNvSpPr>
              <a:spLocks/>
            </p:cNvSpPr>
            <p:nvPr/>
          </p:nvSpPr>
          <p:spPr bwMode="auto">
            <a:xfrm>
              <a:off x="2026" y="2782"/>
              <a:ext cx="18" cy="18"/>
            </a:xfrm>
            <a:custGeom>
              <a:avLst/>
              <a:gdLst>
                <a:gd name="T0" fmla="*/ 0 w 39"/>
                <a:gd name="T1" fmla="*/ 1 h 35"/>
                <a:gd name="T2" fmla="*/ 0 w 39"/>
                <a:gd name="T3" fmla="*/ 1 h 35"/>
                <a:gd name="T4" fmla="*/ 0 w 39"/>
                <a:gd name="T5" fmla="*/ 1 h 35"/>
                <a:gd name="T6" fmla="*/ 0 w 39"/>
                <a:gd name="T7" fmla="*/ 1 h 35"/>
                <a:gd name="T8" fmla="*/ 0 w 39"/>
                <a:gd name="T9" fmla="*/ 0 h 35"/>
                <a:gd name="T10" fmla="*/ 0 w 39"/>
                <a:gd name="T11" fmla="*/ 0 h 35"/>
                <a:gd name="T12" fmla="*/ 0 w 39"/>
                <a:gd name="T13" fmla="*/ 1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5"/>
                <a:gd name="T23" fmla="*/ 39 w 39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5">
                  <a:moveTo>
                    <a:pt x="39" y="16"/>
                  </a:moveTo>
                  <a:lnTo>
                    <a:pt x="30" y="25"/>
                  </a:lnTo>
                  <a:lnTo>
                    <a:pt x="20" y="3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Freeform 289"/>
            <p:cNvSpPr>
              <a:spLocks/>
            </p:cNvSpPr>
            <p:nvPr/>
          </p:nvSpPr>
          <p:spPr bwMode="auto">
            <a:xfrm>
              <a:off x="1827" y="3014"/>
              <a:ext cx="104" cy="106"/>
            </a:xfrm>
            <a:custGeom>
              <a:avLst/>
              <a:gdLst>
                <a:gd name="T0" fmla="*/ 0 w 224"/>
                <a:gd name="T1" fmla="*/ 1 h 192"/>
                <a:gd name="T2" fmla="*/ 0 w 224"/>
                <a:gd name="T3" fmla="*/ 1 h 192"/>
                <a:gd name="T4" fmla="*/ 0 w 224"/>
                <a:gd name="T5" fmla="*/ 1 h 192"/>
                <a:gd name="T6" fmla="*/ 0 w 224"/>
                <a:gd name="T7" fmla="*/ 1 h 192"/>
                <a:gd name="T8" fmla="*/ 0 w 224"/>
                <a:gd name="T9" fmla="*/ 1 h 192"/>
                <a:gd name="T10" fmla="*/ 0 w 224"/>
                <a:gd name="T11" fmla="*/ 1 h 192"/>
                <a:gd name="T12" fmla="*/ 0 w 224"/>
                <a:gd name="T13" fmla="*/ 1 h 192"/>
                <a:gd name="T14" fmla="*/ 0 w 224"/>
                <a:gd name="T15" fmla="*/ 1 h 192"/>
                <a:gd name="T16" fmla="*/ 0 w 224"/>
                <a:gd name="T17" fmla="*/ 1 h 192"/>
                <a:gd name="T18" fmla="*/ 0 w 224"/>
                <a:gd name="T19" fmla="*/ 1 h 192"/>
                <a:gd name="T20" fmla="*/ 0 w 224"/>
                <a:gd name="T21" fmla="*/ 1 h 192"/>
                <a:gd name="T22" fmla="*/ 0 w 224"/>
                <a:gd name="T23" fmla="*/ 1 h 192"/>
                <a:gd name="T24" fmla="*/ 0 w 224"/>
                <a:gd name="T25" fmla="*/ 1 h 192"/>
                <a:gd name="T26" fmla="*/ 0 w 224"/>
                <a:gd name="T27" fmla="*/ 1 h 192"/>
                <a:gd name="T28" fmla="*/ 0 w 224"/>
                <a:gd name="T29" fmla="*/ 1 h 192"/>
                <a:gd name="T30" fmla="*/ 0 w 224"/>
                <a:gd name="T31" fmla="*/ 0 h 192"/>
                <a:gd name="T32" fmla="*/ 0 w 224"/>
                <a:gd name="T33" fmla="*/ 1 h 192"/>
                <a:gd name="T34" fmla="*/ 0 w 224"/>
                <a:gd name="T35" fmla="*/ 1 h 192"/>
                <a:gd name="T36" fmla="*/ 0 w 224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192"/>
                <a:gd name="T59" fmla="*/ 224 w 224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192">
                  <a:moveTo>
                    <a:pt x="213" y="138"/>
                  </a:moveTo>
                  <a:lnTo>
                    <a:pt x="224" y="192"/>
                  </a:lnTo>
                  <a:lnTo>
                    <a:pt x="213" y="192"/>
                  </a:lnTo>
                  <a:lnTo>
                    <a:pt x="203" y="192"/>
                  </a:lnTo>
                  <a:lnTo>
                    <a:pt x="194" y="173"/>
                  </a:lnTo>
                  <a:lnTo>
                    <a:pt x="165" y="111"/>
                  </a:lnTo>
                  <a:lnTo>
                    <a:pt x="146" y="86"/>
                  </a:lnTo>
                  <a:lnTo>
                    <a:pt x="117" y="51"/>
                  </a:lnTo>
                  <a:lnTo>
                    <a:pt x="98" y="51"/>
                  </a:lnTo>
                  <a:lnTo>
                    <a:pt x="78" y="60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11" y="138"/>
                  </a:lnTo>
                  <a:lnTo>
                    <a:pt x="50" y="68"/>
                  </a:lnTo>
                  <a:lnTo>
                    <a:pt x="98" y="0"/>
                  </a:lnTo>
                  <a:lnTo>
                    <a:pt x="137" y="25"/>
                  </a:lnTo>
                  <a:lnTo>
                    <a:pt x="165" y="60"/>
                  </a:lnTo>
                  <a:lnTo>
                    <a:pt x="213" y="13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Freeform 290"/>
            <p:cNvSpPr>
              <a:spLocks/>
            </p:cNvSpPr>
            <p:nvPr/>
          </p:nvSpPr>
          <p:spPr bwMode="auto">
            <a:xfrm>
              <a:off x="1845" y="3067"/>
              <a:ext cx="59" cy="111"/>
            </a:xfrm>
            <a:custGeom>
              <a:avLst/>
              <a:gdLst>
                <a:gd name="T0" fmla="*/ 0 w 126"/>
                <a:gd name="T1" fmla="*/ 1 h 200"/>
                <a:gd name="T2" fmla="*/ 0 w 126"/>
                <a:gd name="T3" fmla="*/ 1 h 200"/>
                <a:gd name="T4" fmla="*/ 0 w 126"/>
                <a:gd name="T5" fmla="*/ 1 h 200"/>
                <a:gd name="T6" fmla="*/ 0 w 126"/>
                <a:gd name="T7" fmla="*/ 1 h 200"/>
                <a:gd name="T8" fmla="*/ 0 w 126"/>
                <a:gd name="T9" fmla="*/ 1 h 200"/>
                <a:gd name="T10" fmla="*/ 0 w 126"/>
                <a:gd name="T11" fmla="*/ 1 h 200"/>
                <a:gd name="T12" fmla="*/ 0 w 126"/>
                <a:gd name="T13" fmla="*/ 1 h 200"/>
                <a:gd name="T14" fmla="*/ 0 w 126"/>
                <a:gd name="T15" fmla="*/ 1 h 200"/>
                <a:gd name="T16" fmla="*/ 0 w 126"/>
                <a:gd name="T17" fmla="*/ 1 h 200"/>
                <a:gd name="T18" fmla="*/ 0 w 126"/>
                <a:gd name="T19" fmla="*/ 1 h 200"/>
                <a:gd name="T20" fmla="*/ 0 w 126"/>
                <a:gd name="T21" fmla="*/ 1 h 200"/>
                <a:gd name="T22" fmla="*/ 0 w 126"/>
                <a:gd name="T23" fmla="*/ 1 h 200"/>
                <a:gd name="T24" fmla="*/ 0 w 126"/>
                <a:gd name="T25" fmla="*/ 1 h 200"/>
                <a:gd name="T26" fmla="*/ 0 w 126"/>
                <a:gd name="T27" fmla="*/ 0 h 200"/>
                <a:gd name="T28" fmla="*/ 0 w 126"/>
                <a:gd name="T29" fmla="*/ 1 h 200"/>
                <a:gd name="T30" fmla="*/ 0 w 126"/>
                <a:gd name="T31" fmla="*/ 1 h 200"/>
                <a:gd name="T32" fmla="*/ 0 w 126"/>
                <a:gd name="T33" fmla="*/ 1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200"/>
                <a:gd name="T53" fmla="*/ 126 w 126"/>
                <a:gd name="T54" fmla="*/ 200 h 2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200">
                  <a:moveTo>
                    <a:pt x="116" y="62"/>
                  </a:moveTo>
                  <a:lnTo>
                    <a:pt x="126" y="97"/>
                  </a:lnTo>
                  <a:lnTo>
                    <a:pt x="126" y="130"/>
                  </a:lnTo>
                  <a:lnTo>
                    <a:pt x="98" y="140"/>
                  </a:lnTo>
                  <a:lnTo>
                    <a:pt x="78" y="157"/>
                  </a:lnTo>
                  <a:lnTo>
                    <a:pt x="78" y="165"/>
                  </a:lnTo>
                  <a:lnTo>
                    <a:pt x="78" y="192"/>
                  </a:lnTo>
                  <a:lnTo>
                    <a:pt x="59" y="200"/>
                  </a:lnTo>
                  <a:lnTo>
                    <a:pt x="50" y="200"/>
                  </a:lnTo>
                  <a:lnTo>
                    <a:pt x="50" y="183"/>
                  </a:lnTo>
                  <a:lnTo>
                    <a:pt x="50" y="157"/>
                  </a:lnTo>
                  <a:lnTo>
                    <a:pt x="0" y="130"/>
                  </a:lnTo>
                  <a:lnTo>
                    <a:pt x="30" y="62"/>
                  </a:lnTo>
                  <a:lnTo>
                    <a:pt x="59" y="0"/>
                  </a:lnTo>
                  <a:lnTo>
                    <a:pt x="78" y="8"/>
                  </a:lnTo>
                  <a:lnTo>
                    <a:pt x="98" y="26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Freeform 291"/>
            <p:cNvSpPr>
              <a:spLocks/>
            </p:cNvSpPr>
            <p:nvPr/>
          </p:nvSpPr>
          <p:spPr bwMode="auto">
            <a:xfrm>
              <a:off x="1776" y="3072"/>
              <a:ext cx="32" cy="38"/>
            </a:xfrm>
            <a:custGeom>
              <a:avLst/>
              <a:gdLst>
                <a:gd name="T0" fmla="*/ 0 w 68"/>
                <a:gd name="T1" fmla="*/ 1 h 70"/>
                <a:gd name="T2" fmla="*/ 0 w 68"/>
                <a:gd name="T3" fmla="*/ 1 h 70"/>
                <a:gd name="T4" fmla="*/ 0 w 68"/>
                <a:gd name="T5" fmla="*/ 1 h 70"/>
                <a:gd name="T6" fmla="*/ 0 w 68"/>
                <a:gd name="T7" fmla="*/ 1 h 70"/>
                <a:gd name="T8" fmla="*/ 0 w 68"/>
                <a:gd name="T9" fmla="*/ 1 h 70"/>
                <a:gd name="T10" fmla="*/ 0 w 68"/>
                <a:gd name="T11" fmla="*/ 1 h 70"/>
                <a:gd name="T12" fmla="*/ 0 w 68"/>
                <a:gd name="T13" fmla="*/ 1 h 70"/>
                <a:gd name="T14" fmla="*/ 0 w 68"/>
                <a:gd name="T15" fmla="*/ 0 h 70"/>
                <a:gd name="T16" fmla="*/ 0 w 68"/>
                <a:gd name="T17" fmla="*/ 1 h 70"/>
                <a:gd name="T18" fmla="*/ 0 w 68"/>
                <a:gd name="T19" fmla="*/ 1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70"/>
                <a:gd name="T32" fmla="*/ 68 w 68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70">
                  <a:moveTo>
                    <a:pt x="68" y="27"/>
                  </a:moveTo>
                  <a:lnTo>
                    <a:pt x="68" y="54"/>
                  </a:lnTo>
                  <a:lnTo>
                    <a:pt x="48" y="70"/>
                  </a:lnTo>
                  <a:lnTo>
                    <a:pt x="18" y="62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9" y="0"/>
                  </a:lnTo>
                  <a:lnTo>
                    <a:pt x="57" y="8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Freeform 292"/>
            <p:cNvSpPr>
              <a:spLocks/>
            </p:cNvSpPr>
            <p:nvPr/>
          </p:nvSpPr>
          <p:spPr bwMode="auto">
            <a:xfrm>
              <a:off x="1950" y="3077"/>
              <a:ext cx="22" cy="25"/>
            </a:xfrm>
            <a:custGeom>
              <a:avLst/>
              <a:gdLst>
                <a:gd name="T0" fmla="*/ 0 w 49"/>
                <a:gd name="T1" fmla="*/ 1 h 46"/>
                <a:gd name="T2" fmla="*/ 0 w 49"/>
                <a:gd name="T3" fmla="*/ 1 h 46"/>
                <a:gd name="T4" fmla="*/ 0 w 49"/>
                <a:gd name="T5" fmla="*/ 1 h 46"/>
                <a:gd name="T6" fmla="*/ 0 w 49"/>
                <a:gd name="T7" fmla="*/ 1 h 46"/>
                <a:gd name="T8" fmla="*/ 0 w 49"/>
                <a:gd name="T9" fmla="*/ 1 h 46"/>
                <a:gd name="T10" fmla="*/ 0 w 49"/>
                <a:gd name="T11" fmla="*/ 1 h 46"/>
                <a:gd name="T12" fmla="*/ 0 w 49"/>
                <a:gd name="T13" fmla="*/ 0 h 46"/>
                <a:gd name="T14" fmla="*/ 0 w 49"/>
                <a:gd name="T15" fmla="*/ 0 h 46"/>
                <a:gd name="T16" fmla="*/ 0 w 49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6"/>
                <a:gd name="T29" fmla="*/ 49 w 4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6">
                  <a:moveTo>
                    <a:pt x="49" y="19"/>
                  </a:moveTo>
                  <a:lnTo>
                    <a:pt x="39" y="36"/>
                  </a:lnTo>
                  <a:lnTo>
                    <a:pt x="28" y="46"/>
                  </a:lnTo>
                  <a:lnTo>
                    <a:pt x="10" y="46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Freeform 293"/>
            <p:cNvSpPr>
              <a:spLocks/>
            </p:cNvSpPr>
            <p:nvPr/>
          </p:nvSpPr>
          <p:spPr bwMode="auto">
            <a:xfrm>
              <a:off x="1763" y="3120"/>
              <a:ext cx="100" cy="262"/>
            </a:xfrm>
            <a:custGeom>
              <a:avLst/>
              <a:gdLst>
                <a:gd name="T0" fmla="*/ 0 w 213"/>
                <a:gd name="T1" fmla="*/ 1 h 470"/>
                <a:gd name="T2" fmla="*/ 0 w 213"/>
                <a:gd name="T3" fmla="*/ 1 h 470"/>
                <a:gd name="T4" fmla="*/ 0 w 213"/>
                <a:gd name="T5" fmla="*/ 1 h 470"/>
                <a:gd name="T6" fmla="*/ 0 w 213"/>
                <a:gd name="T7" fmla="*/ 1 h 470"/>
                <a:gd name="T8" fmla="*/ 0 w 213"/>
                <a:gd name="T9" fmla="*/ 1 h 470"/>
                <a:gd name="T10" fmla="*/ 0 w 213"/>
                <a:gd name="T11" fmla="*/ 1 h 470"/>
                <a:gd name="T12" fmla="*/ 0 w 213"/>
                <a:gd name="T13" fmla="*/ 1 h 470"/>
                <a:gd name="T14" fmla="*/ 0 w 213"/>
                <a:gd name="T15" fmla="*/ 1 h 470"/>
                <a:gd name="T16" fmla="*/ 0 w 213"/>
                <a:gd name="T17" fmla="*/ 1 h 470"/>
                <a:gd name="T18" fmla="*/ 0 w 213"/>
                <a:gd name="T19" fmla="*/ 1 h 470"/>
                <a:gd name="T20" fmla="*/ 0 w 213"/>
                <a:gd name="T21" fmla="*/ 1 h 470"/>
                <a:gd name="T22" fmla="*/ 0 w 213"/>
                <a:gd name="T23" fmla="*/ 1 h 470"/>
                <a:gd name="T24" fmla="*/ 0 w 213"/>
                <a:gd name="T25" fmla="*/ 1 h 470"/>
                <a:gd name="T26" fmla="*/ 0 w 213"/>
                <a:gd name="T27" fmla="*/ 1 h 470"/>
                <a:gd name="T28" fmla="*/ 0 w 213"/>
                <a:gd name="T29" fmla="*/ 1 h 470"/>
                <a:gd name="T30" fmla="*/ 0 w 213"/>
                <a:gd name="T31" fmla="*/ 1 h 470"/>
                <a:gd name="T32" fmla="*/ 0 w 213"/>
                <a:gd name="T33" fmla="*/ 1 h 470"/>
                <a:gd name="T34" fmla="*/ 0 w 213"/>
                <a:gd name="T35" fmla="*/ 1 h 470"/>
                <a:gd name="T36" fmla="*/ 0 w 213"/>
                <a:gd name="T37" fmla="*/ 1 h 470"/>
                <a:gd name="T38" fmla="*/ 0 w 213"/>
                <a:gd name="T39" fmla="*/ 1 h 470"/>
                <a:gd name="T40" fmla="*/ 0 w 213"/>
                <a:gd name="T41" fmla="*/ 1 h 470"/>
                <a:gd name="T42" fmla="*/ 0 w 213"/>
                <a:gd name="T43" fmla="*/ 1 h 470"/>
                <a:gd name="T44" fmla="*/ 0 w 213"/>
                <a:gd name="T45" fmla="*/ 1 h 470"/>
                <a:gd name="T46" fmla="*/ 0 w 213"/>
                <a:gd name="T47" fmla="*/ 1 h 470"/>
                <a:gd name="T48" fmla="*/ 0 w 213"/>
                <a:gd name="T49" fmla="*/ 1 h 470"/>
                <a:gd name="T50" fmla="*/ 0 w 213"/>
                <a:gd name="T51" fmla="*/ 1 h 470"/>
                <a:gd name="T52" fmla="*/ 0 w 213"/>
                <a:gd name="T53" fmla="*/ 1 h 470"/>
                <a:gd name="T54" fmla="*/ 0 w 213"/>
                <a:gd name="T55" fmla="*/ 1 h 470"/>
                <a:gd name="T56" fmla="*/ 0 w 213"/>
                <a:gd name="T57" fmla="*/ 1 h 470"/>
                <a:gd name="T58" fmla="*/ 0 w 213"/>
                <a:gd name="T59" fmla="*/ 1 h 470"/>
                <a:gd name="T60" fmla="*/ 0 w 213"/>
                <a:gd name="T61" fmla="*/ 1 h 470"/>
                <a:gd name="T62" fmla="*/ 0 w 213"/>
                <a:gd name="T63" fmla="*/ 1 h 470"/>
                <a:gd name="T64" fmla="*/ 0 w 213"/>
                <a:gd name="T65" fmla="*/ 1 h 4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470"/>
                <a:gd name="T101" fmla="*/ 213 w 213"/>
                <a:gd name="T102" fmla="*/ 470 h 4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470">
                  <a:moveTo>
                    <a:pt x="59" y="33"/>
                  </a:moveTo>
                  <a:lnTo>
                    <a:pt x="69" y="78"/>
                  </a:lnTo>
                  <a:lnTo>
                    <a:pt x="78" y="78"/>
                  </a:lnTo>
                  <a:lnTo>
                    <a:pt x="87" y="68"/>
                  </a:lnTo>
                  <a:lnTo>
                    <a:pt x="87" y="43"/>
                  </a:lnTo>
                  <a:lnTo>
                    <a:pt x="98" y="25"/>
                  </a:lnTo>
                  <a:lnTo>
                    <a:pt x="107" y="16"/>
                  </a:lnTo>
                  <a:lnTo>
                    <a:pt x="126" y="25"/>
                  </a:lnTo>
                  <a:lnTo>
                    <a:pt x="117" y="60"/>
                  </a:lnTo>
                  <a:lnTo>
                    <a:pt x="98" y="95"/>
                  </a:lnTo>
                  <a:lnTo>
                    <a:pt x="98" y="130"/>
                  </a:lnTo>
                  <a:lnTo>
                    <a:pt x="98" y="147"/>
                  </a:lnTo>
                  <a:lnTo>
                    <a:pt x="117" y="165"/>
                  </a:lnTo>
                  <a:lnTo>
                    <a:pt x="126" y="157"/>
                  </a:lnTo>
                  <a:lnTo>
                    <a:pt x="126" y="138"/>
                  </a:lnTo>
                  <a:lnTo>
                    <a:pt x="135" y="111"/>
                  </a:lnTo>
                  <a:lnTo>
                    <a:pt x="146" y="86"/>
                  </a:lnTo>
                  <a:lnTo>
                    <a:pt x="165" y="60"/>
                  </a:lnTo>
                  <a:lnTo>
                    <a:pt x="185" y="78"/>
                  </a:lnTo>
                  <a:lnTo>
                    <a:pt x="185" y="95"/>
                  </a:lnTo>
                  <a:lnTo>
                    <a:pt x="126" y="173"/>
                  </a:lnTo>
                  <a:lnTo>
                    <a:pt x="98" y="217"/>
                  </a:lnTo>
                  <a:lnTo>
                    <a:pt x="98" y="270"/>
                  </a:lnTo>
                  <a:lnTo>
                    <a:pt x="107" y="270"/>
                  </a:lnTo>
                  <a:lnTo>
                    <a:pt x="117" y="270"/>
                  </a:lnTo>
                  <a:lnTo>
                    <a:pt x="135" y="217"/>
                  </a:lnTo>
                  <a:lnTo>
                    <a:pt x="165" y="173"/>
                  </a:lnTo>
                  <a:lnTo>
                    <a:pt x="185" y="147"/>
                  </a:lnTo>
                  <a:lnTo>
                    <a:pt x="204" y="147"/>
                  </a:lnTo>
                  <a:lnTo>
                    <a:pt x="204" y="157"/>
                  </a:lnTo>
                  <a:lnTo>
                    <a:pt x="135" y="270"/>
                  </a:lnTo>
                  <a:lnTo>
                    <a:pt x="107" y="322"/>
                  </a:lnTo>
                  <a:lnTo>
                    <a:pt x="87" y="384"/>
                  </a:lnTo>
                  <a:lnTo>
                    <a:pt x="98" y="400"/>
                  </a:lnTo>
                  <a:lnTo>
                    <a:pt x="117" y="392"/>
                  </a:lnTo>
                  <a:lnTo>
                    <a:pt x="146" y="303"/>
                  </a:lnTo>
                  <a:lnTo>
                    <a:pt x="174" y="260"/>
                  </a:lnTo>
                  <a:lnTo>
                    <a:pt x="213" y="225"/>
                  </a:lnTo>
                  <a:lnTo>
                    <a:pt x="213" y="270"/>
                  </a:lnTo>
                  <a:lnTo>
                    <a:pt x="185" y="287"/>
                  </a:lnTo>
                  <a:lnTo>
                    <a:pt x="165" y="313"/>
                  </a:lnTo>
                  <a:lnTo>
                    <a:pt x="165" y="330"/>
                  </a:lnTo>
                  <a:lnTo>
                    <a:pt x="165" y="349"/>
                  </a:lnTo>
                  <a:lnTo>
                    <a:pt x="185" y="384"/>
                  </a:lnTo>
                  <a:lnTo>
                    <a:pt x="194" y="392"/>
                  </a:lnTo>
                  <a:lnTo>
                    <a:pt x="204" y="400"/>
                  </a:lnTo>
                  <a:lnTo>
                    <a:pt x="185" y="417"/>
                  </a:lnTo>
                  <a:lnTo>
                    <a:pt x="165" y="435"/>
                  </a:lnTo>
                  <a:lnTo>
                    <a:pt x="155" y="452"/>
                  </a:lnTo>
                  <a:lnTo>
                    <a:pt x="146" y="470"/>
                  </a:lnTo>
                  <a:lnTo>
                    <a:pt x="126" y="470"/>
                  </a:lnTo>
                  <a:lnTo>
                    <a:pt x="87" y="452"/>
                  </a:lnTo>
                  <a:lnTo>
                    <a:pt x="69" y="435"/>
                  </a:lnTo>
                  <a:lnTo>
                    <a:pt x="59" y="409"/>
                  </a:lnTo>
                  <a:lnTo>
                    <a:pt x="48" y="374"/>
                  </a:lnTo>
                  <a:lnTo>
                    <a:pt x="48" y="330"/>
                  </a:lnTo>
                  <a:lnTo>
                    <a:pt x="69" y="243"/>
                  </a:lnTo>
                  <a:lnTo>
                    <a:pt x="87" y="157"/>
                  </a:lnTo>
                  <a:lnTo>
                    <a:pt x="78" y="111"/>
                  </a:lnTo>
                  <a:lnTo>
                    <a:pt x="59" y="78"/>
                  </a:lnTo>
                  <a:lnTo>
                    <a:pt x="30" y="43"/>
                  </a:lnTo>
                  <a:lnTo>
                    <a:pt x="0" y="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8" y="16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Freeform 294"/>
            <p:cNvSpPr>
              <a:spLocks/>
            </p:cNvSpPr>
            <p:nvPr/>
          </p:nvSpPr>
          <p:spPr bwMode="auto">
            <a:xfrm>
              <a:off x="1872" y="3124"/>
              <a:ext cx="96" cy="258"/>
            </a:xfrm>
            <a:custGeom>
              <a:avLst/>
              <a:gdLst>
                <a:gd name="T0" fmla="*/ 0 w 203"/>
                <a:gd name="T1" fmla="*/ 1 h 462"/>
                <a:gd name="T2" fmla="*/ 0 w 203"/>
                <a:gd name="T3" fmla="*/ 1 h 462"/>
                <a:gd name="T4" fmla="*/ 0 w 203"/>
                <a:gd name="T5" fmla="*/ 1 h 462"/>
                <a:gd name="T6" fmla="*/ 0 w 203"/>
                <a:gd name="T7" fmla="*/ 1 h 462"/>
                <a:gd name="T8" fmla="*/ 0 w 203"/>
                <a:gd name="T9" fmla="*/ 1 h 462"/>
                <a:gd name="T10" fmla="*/ 0 w 203"/>
                <a:gd name="T11" fmla="*/ 1 h 462"/>
                <a:gd name="T12" fmla="*/ 0 w 203"/>
                <a:gd name="T13" fmla="*/ 1 h 462"/>
                <a:gd name="T14" fmla="*/ 0 w 203"/>
                <a:gd name="T15" fmla="*/ 1 h 462"/>
                <a:gd name="T16" fmla="*/ 0 w 203"/>
                <a:gd name="T17" fmla="*/ 1 h 462"/>
                <a:gd name="T18" fmla="*/ 0 w 203"/>
                <a:gd name="T19" fmla="*/ 1 h 462"/>
                <a:gd name="T20" fmla="*/ 0 w 203"/>
                <a:gd name="T21" fmla="*/ 1 h 462"/>
                <a:gd name="T22" fmla="*/ 0 w 203"/>
                <a:gd name="T23" fmla="*/ 1 h 462"/>
                <a:gd name="T24" fmla="*/ 0 w 203"/>
                <a:gd name="T25" fmla="*/ 1 h 462"/>
                <a:gd name="T26" fmla="*/ 0 w 203"/>
                <a:gd name="T27" fmla="*/ 1 h 462"/>
                <a:gd name="T28" fmla="*/ 0 w 203"/>
                <a:gd name="T29" fmla="*/ 1 h 462"/>
                <a:gd name="T30" fmla="*/ 0 w 203"/>
                <a:gd name="T31" fmla="*/ 1 h 462"/>
                <a:gd name="T32" fmla="*/ 0 w 203"/>
                <a:gd name="T33" fmla="*/ 1 h 462"/>
                <a:gd name="T34" fmla="*/ 0 w 203"/>
                <a:gd name="T35" fmla="*/ 1 h 462"/>
                <a:gd name="T36" fmla="*/ 0 w 203"/>
                <a:gd name="T37" fmla="*/ 1 h 462"/>
                <a:gd name="T38" fmla="*/ 0 w 203"/>
                <a:gd name="T39" fmla="*/ 1 h 462"/>
                <a:gd name="T40" fmla="*/ 0 w 203"/>
                <a:gd name="T41" fmla="*/ 1 h 462"/>
                <a:gd name="T42" fmla="*/ 0 w 203"/>
                <a:gd name="T43" fmla="*/ 1 h 462"/>
                <a:gd name="T44" fmla="*/ 0 w 203"/>
                <a:gd name="T45" fmla="*/ 1 h 462"/>
                <a:gd name="T46" fmla="*/ 0 w 203"/>
                <a:gd name="T47" fmla="*/ 1 h 462"/>
                <a:gd name="T48" fmla="*/ 0 w 203"/>
                <a:gd name="T49" fmla="*/ 1 h 462"/>
                <a:gd name="T50" fmla="*/ 0 w 203"/>
                <a:gd name="T51" fmla="*/ 1 h 462"/>
                <a:gd name="T52" fmla="*/ 0 w 203"/>
                <a:gd name="T53" fmla="*/ 1 h 462"/>
                <a:gd name="T54" fmla="*/ 0 w 203"/>
                <a:gd name="T55" fmla="*/ 1 h 462"/>
                <a:gd name="T56" fmla="*/ 0 w 203"/>
                <a:gd name="T57" fmla="*/ 1 h 462"/>
                <a:gd name="T58" fmla="*/ 0 w 203"/>
                <a:gd name="T59" fmla="*/ 1 h 462"/>
                <a:gd name="T60" fmla="*/ 0 w 203"/>
                <a:gd name="T61" fmla="*/ 1 h 462"/>
                <a:gd name="T62" fmla="*/ 0 w 203"/>
                <a:gd name="T63" fmla="*/ 1 h 462"/>
                <a:gd name="T64" fmla="*/ 0 w 203"/>
                <a:gd name="T65" fmla="*/ 1 h 462"/>
                <a:gd name="T66" fmla="*/ 0 w 203"/>
                <a:gd name="T67" fmla="*/ 1 h 462"/>
                <a:gd name="T68" fmla="*/ 0 w 203"/>
                <a:gd name="T69" fmla="*/ 1 h 462"/>
                <a:gd name="T70" fmla="*/ 0 w 203"/>
                <a:gd name="T71" fmla="*/ 1 h 462"/>
                <a:gd name="T72" fmla="*/ 0 w 203"/>
                <a:gd name="T73" fmla="*/ 1 h 462"/>
                <a:gd name="T74" fmla="*/ 0 w 203"/>
                <a:gd name="T75" fmla="*/ 1 h 462"/>
                <a:gd name="T76" fmla="*/ 0 w 203"/>
                <a:gd name="T77" fmla="*/ 1 h 462"/>
                <a:gd name="T78" fmla="*/ 0 w 203"/>
                <a:gd name="T79" fmla="*/ 1 h 462"/>
                <a:gd name="T80" fmla="*/ 0 w 203"/>
                <a:gd name="T81" fmla="*/ 1 h 462"/>
                <a:gd name="T82" fmla="*/ 0 w 203"/>
                <a:gd name="T83" fmla="*/ 1 h 462"/>
                <a:gd name="T84" fmla="*/ 0 w 203"/>
                <a:gd name="T85" fmla="*/ 1 h 462"/>
                <a:gd name="T86" fmla="*/ 0 w 203"/>
                <a:gd name="T87" fmla="*/ 1 h 462"/>
                <a:gd name="T88" fmla="*/ 0 w 203"/>
                <a:gd name="T89" fmla="*/ 1 h 462"/>
                <a:gd name="T90" fmla="*/ 0 w 203"/>
                <a:gd name="T91" fmla="*/ 1 h 462"/>
                <a:gd name="T92" fmla="*/ 0 w 203"/>
                <a:gd name="T93" fmla="*/ 1 h 462"/>
                <a:gd name="T94" fmla="*/ 0 w 203"/>
                <a:gd name="T95" fmla="*/ 1 h 462"/>
                <a:gd name="T96" fmla="*/ 0 w 203"/>
                <a:gd name="T97" fmla="*/ 1 h 462"/>
                <a:gd name="T98" fmla="*/ 0 w 203"/>
                <a:gd name="T99" fmla="*/ 1 h 462"/>
                <a:gd name="T100" fmla="*/ 0 w 203"/>
                <a:gd name="T101" fmla="*/ 1 h 462"/>
                <a:gd name="T102" fmla="*/ 0 w 203"/>
                <a:gd name="T103" fmla="*/ 1 h 462"/>
                <a:gd name="T104" fmla="*/ 0 w 203"/>
                <a:gd name="T105" fmla="*/ 1 h 462"/>
                <a:gd name="T106" fmla="*/ 0 w 203"/>
                <a:gd name="T107" fmla="*/ 0 h 462"/>
                <a:gd name="T108" fmla="*/ 0 w 203"/>
                <a:gd name="T109" fmla="*/ 1 h 4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3"/>
                <a:gd name="T166" fmla="*/ 0 h 462"/>
                <a:gd name="T167" fmla="*/ 203 w 203"/>
                <a:gd name="T168" fmla="*/ 462 h 4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3" h="462">
                  <a:moveTo>
                    <a:pt x="203" y="8"/>
                  </a:moveTo>
                  <a:lnTo>
                    <a:pt x="174" y="35"/>
                  </a:lnTo>
                  <a:lnTo>
                    <a:pt x="153" y="78"/>
                  </a:lnTo>
                  <a:lnTo>
                    <a:pt x="135" y="113"/>
                  </a:lnTo>
                  <a:lnTo>
                    <a:pt x="135" y="157"/>
                  </a:lnTo>
                  <a:lnTo>
                    <a:pt x="174" y="341"/>
                  </a:lnTo>
                  <a:lnTo>
                    <a:pt x="174" y="376"/>
                  </a:lnTo>
                  <a:lnTo>
                    <a:pt x="153" y="401"/>
                  </a:lnTo>
                  <a:lnTo>
                    <a:pt x="135" y="436"/>
                  </a:lnTo>
                  <a:lnTo>
                    <a:pt x="115" y="454"/>
                  </a:lnTo>
                  <a:lnTo>
                    <a:pt x="67" y="462"/>
                  </a:lnTo>
                  <a:lnTo>
                    <a:pt x="0" y="392"/>
                  </a:lnTo>
                  <a:lnTo>
                    <a:pt x="9" y="384"/>
                  </a:lnTo>
                  <a:lnTo>
                    <a:pt x="39" y="376"/>
                  </a:lnTo>
                  <a:lnTo>
                    <a:pt x="57" y="341"/>
                  </a:lnTo>
                  <a:lnTo>
                    <a:pt x="67" y="331"/>
                  </a:lnTo>
                  <a:lnTo>
                    <a:pt x="57" y="314"/>
                  </a:lnTo>
                  <a:lnTo>
                    <a:pt x="39" y="287"/>
                  </a:lnTo>
                  <a:lnTo>
                    <a:pt x="19" y="270"/>
                  </a:lnTo>
                  <a:lnTo>
                    <a:pt x="19" y="209"/>
                  </a:lnTo>
                  <a:lnTo>
                    <a:pt x="39" y="217"/>
                  </a:lnTo>
                  <a:lnTo>
                    <a:pt x="57" y="244"/>
                  </a:lnTo>
                  <a:lnTo>
                    <a:pt x="78" y="287"/>
                  </a:lnTo>
                  <a:lnTo>
                    <a:pt x="105" y="392"/>
                  </a:lnTo>
                  <a:lnTo>
                    <a:pt x="126" y="392"/>
                  </a:lnTo>
                  <a:lnTo>
                    <a:pt x="135" y="376"/>
                  </a:lnTo>
                  <a:lnTo>
                    <a:pt x="135" y="349"/>
                  </a:lnTo>
                  <a:lnTo>
                    <a:pt x="126" y="314"/>
                  </a:lnTo>
                  <a:lnTo>
                    <a:pt x="87" y="217"/>
                  </a:lnTo>
                  <a:lnTo>
                    <a:pt x="57" y="184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9" y="122"/>
                  </a:lnTo>
                  <a:lnTo>
                    <a:pt x="57" y="139"/>
                  </a:lnTo>
                  <a:lnTo>
                    <a:pt x="78" y="157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15" y="165"/>
                  </a:lnTo>
                  <a:lnTo>
                    <a:pt x="105" y="139"/>
                  </a:lnTo>
                  <a:lnTo>
                    <a:pt x="57" y="78"/>
                  </a:lnTo>
                  <a:lnTo>
                    <a:pt x="57" y="70"/>
                  </a:lnTo>
                  <a:lnTo>
                    <a:pt x="67" y="60"/>
                  </a:lnTo>
                  <a:lnTo>
                    <a:pt x="87" y="70"/>
                  </a:lnTo>
                  <a:lnTo>
                    <a:pt x="96" y="87"/>
                  </a:lnTo>
                  <a:lnTo>
                    <a:pt x="105" y="95"/>
                  </a:lnTo>
                  <a:lnTo>
                    <a:pt x="126" y="103"/>
                  </a:lnTo>
                  <a:lnTo>
                    <a:pt x="126" y="87"/>
                  </a:lnTo>
                  <a:lnTo>
                    <a:pt x="115" y="60"/>
                  </a:lnTo>
                  <a:lnTo>
                    <a:pt x="105" y="35"/>
                  </a:lnTo>
                  <a:lnTo>
                    <a:pt x="115" y="25"/>
                  </a:lnTo>
                  <a:lnTo>
                    <a:pt x="126" y="25"/>
                  </a:lnTo>
                  <a:lnTo>
                    <a:pt x="164" y="35"/>
                  </a:lnTo>
                  <a:lnTo>
                    <a:pt x="174" y="8"/>
                  </a:lnTo>
                  <a:lnTo>
                    <a:pt x="192" y="0"/>
                  </a:lnTo>
                  <a:lnTo>
                    <a:pt x="203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Freeform 295"/>
            <p:cNvSpPr>
              <a:spLocks/>
            </p:cNvSpPr>
            <p:nvPr/>
          </p:nvSpPr>
          <p:spPr bwMode="auto">
            <a:xfrm>
              <a:off x="1840" y="3367"/>
              <a:ext cx="50" cy="49"/>
            </a:xfrm>
            <a:custGeom>
              <a:avLst/>
              <a:gdLst>
                <a:gd name="T0" fmla="*/ 0 w 107"/>
                <a:gd name="T1" fmla="*/ 1 h 87"/>
                <a:gd name="T2" fmla="*/ 0 w 107"/>
                <a:gd name="T3" fmla="*/ 1 h 87"/>
                <a:gd name="T4" fmla="*/ 0 w 107"/>
                <a:gd name="T5" fmla="*/ 1 h 87"/>
                <a:gd name="T6" fmla="*/ 0 w 107"/>
                <a:gd name="T7" fmla="*/ 1 h 87"/>
                <a:gd name="T8" fmla="*/ 0 w 107"/>
                <a:gd name="T9" fmla="*/ 0 h 87"/>
                <a:gd name="T10" fmla="*/ 0 w 107"/>
                <a:gd name="T11" fmla="*/ 0 h 87"/>
                <a:gd name="T12" fmla="*/ 0 w 107"/>
                <a:gd name="T13" fmla="*/ 1 h 87"/>
                <a:gd name="T14" fmla="*/ 0 w 107"/>
                <a:gd name="T15" fmla="*/ 1 h 87"/>
                <a:gd name="T16" fmla="*/ 0 w 107"/>
                <a:gd name="T17" fmla="*/ 1 h 87"/>
                <a:gd name="T18" fmla="*/ 0 w 107"/>
                <a:gd name="T19" fmla="*/ 1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87"/>
                <a:gd name="T32" fmla="*/ 107 w 10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87">
                  <a:moveTo>
                    <a:pt x="107" y="87"/>
                  </a:moveTo>
                  <a:lnTo>
                    <a:pt x="0" y="87"/>
                  </a:lnTo>
                  <a:lnTo>
                    <a:pt x="9" y="70"/>
                  </a:lnTo>
                  <a:lnTo>
                    <a:pt x="20" y="43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8" y="8"/>
                  </a:lnTo>
                  <a:lnTo>
                    <a:pt x="107" y="43"/>
                  </a:lnTo>
                  <a:lnTo>
                    <a:pt x="107" y="70"/>
                  </a:lnTo>
                  <a:lnTo>
                    <a:pt x="107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Freeform 296"/>
            <p:cNvSpPr>
              <a:spLocks/>
            </p:cNvSpPr>
            <p:nvPr/>
          </p:nvSpPr>
          <p:spPr bwMode="auto">
            <a:xfrm>
              <a:off x="1827" y="3439"/>
              <a:ext cx="85" cy="11"/>
            </a:xfrm>
            <a:custGeom>
              <a:avLst/>
              <a:gdLst>
                <a:gd name="T0" fmla="*/ 0 w 185"/>
                <a:gd name="T1" fmla="*/ 1 h 18"/>
                <a:gd name="T2" fmla="*/ 0 w 185"/>
                <a:gd name="T3" fmla="*/ 1 h 18"/>
                <a:gd name="T4" fmla="*/ 0 w 185"/>
                <a:gd name="T5" fmla="*/ 1 h 18"/>
                <a:gd name="T6" fmla="*/ 0 w 185"/>
                <a:gd name="T7" fmla="*/ 1 h 18"/>
                <a:gd name="T8" fmla="*/ 0 w 185"/>
                <a:gd name="T9" fmla="*/ 0 h 18"/>
                <a:gd name="T10" fmla="*/ 0 w 185"/>
                <a:gd name="T11" fmla="*/ 0 h 18"/>
                <a:gd name="T12" fmla="*/ 0 w 185"/>
                <a:gd name="T13" fmla="*/ 0 h 18"/>
                <a:gd name="T14" fmla="*/ 0 w 185"/>
                <a:gd name="T15" fmla="*/ 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18"/>
                <a:gd name="T26" fmla="*/ 185 w 18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18">
                  <a:moveTo>
                    <a:pt x="185" y="10"/>
                  </a:moveTo>
                  <a:lnTo>
                    <a:pt x="89" y="18"/>
                  </a:lnTo>
                  <a:lnTo>
                    <a:pt x="50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37" y="0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Freeform 297"/>
            <p:cNvSpPr>
              <a:spLocks/>
            </p:cNvSpPr>
            <p:nvPr/>
          </p:nvSpPr>
          <p:spPr bwMode="auto">
            <a:xfrm>
              <a:off x="1804" y="3470"/>
              <a:ext cx="140" cy="33"/>
            </a:xfrm>
            <a:custGeom>
              <a:avLst/>
              <a:gdLst>
                <a:gd name="T0" fmla="*/ 0 w 299"/>
                <a:gd name="T1" fmla="*/ 1 h 60"/>
                <a:gd name="T2" fmla="*/ 0 w 299"/>
                <a:gd name="T3" fmla="*/ 1 h 60"/>
                <a:gd name="T4" fmla="*/ 0 w 299"/>
                <a:gd name="T5" fmla="*/ 1 h 60"/>
                <a:gd name="T6" fmla="*/ 0 w 299"/>
                <a:gd name="T7" fmla="*/ 1 h 60"/>
                <a:gd name="T8" fmla="*/ 0 w 299"/>
                <a:gd name="T9" fmla="*/ 1 h 60"/>
                <a:gd name="T10" fmla="*/ 0 w 299"/>
                <a:gd name="T11" fmla="*/ 1 h 60"/>
                <a:gd name="T12" fmla="*/ 0 w 299"/>
                <a:gd name="T13" fmla="*/ 0 h 60"/>
                <a:gd name="T14" fmla="*/ 0 w 299"/>
                <a:gd name="T15" fmla="*/ 0 h 60"/>
                <a:gd name="T16" fmla="*/ 0 w 299"/>
                <a:gd name="T17" fmla="*/ 0 h 60"/>
                <a:gd name="T18" fmla="*/ 0 w 299"/>
                <a:gd name="T19" fmla="*/ 1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9"/>
                <a:gd name="T31" fmla="*/ 0 h 60"/>
                <a:gd name="T32" fmla="*/ 299 w 299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9" h="60">
                  <a:moveTo>
                    <a:pt x="299" y="27"/>
                  </a:moveTo>
                  <a:lnTo>
                    <a:pt x="290" y="44"/>
                  </a:lnTo>
                  <a:lnTo>
                    <a:pt x="272" y="60"/>
                  </a:lnTo>
                  <a:lnTo>
                    <a:pt x="20" y="60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20" y="0"/>
                  </a:lnTo>
                  <a:lnTo>
                    <a:pt x="261" y="0"/>
                  </a:lnTo>
                  <a:lnTo>
                    <a:pt x="281" y="0"/>
                  </a:lnTo>
                  <a:lnTo>
                    <a:pt x="29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Freeform 298"/>
            <p:cNvSpPr>
              <a:spLocks/>
            </p:cNvSpPr>
            <p:nvPr/>
          </p:nvSpPr>
          <p:spPr bwMode="auto">
            <a:xfrm>
              <a:off x="1831" y="3529"/>
              <a:ext cx="87" cy="9"/>
            </a:xfrm>
            <a:custGeom>
              <a:avLst/>
              <a:gdLst>
                <a:gd name="T0" fmla="*/ 0 w 183"/>
                <a:gd name="T1" fmla="*/ 1 h 16"/>
                <a:gd name="T2" fmla="*/ 0 w 183"/>
                <a:gd name="T3" fmla="*/ 1 h 16"/>
                <a:gd name="T4" fmla="*/ 0 w 183"/>
                <a:gd name="T5" fmla="*/ 1 h 16"/>
                <a:gd name="T6" fmla="*/ 0 w 183"/>
                <a:gd name="T7" fmla="*/ 1 h 16"/>
                <a:gd name="T8" fmla="*/ 0 w 183"/>
                <a:gd name="T9" fmla="*/ 0 h 16"/>
                <a:gd name="T10" fmla="*/ 0 w 183"/>
                <a:gd name="T11" fmla="*/ 1 h 16"/>
                <a:gd name="T12" fmla="*/ 0 w 183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16"/>
                <a:gd name="T23" fmla="*/ 183 w 18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16">
                  <a:moveTo>
                    <a:pt x="183" y="16"/>
                  </a:moveTo>
                  <a:lnTo>
                    <a:pt x="8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7" y="0"/>
                  </a:lnTo>
                  <a:lnTo>
                    <a:pt x="183" y="8"/>
                  </a:lnTo>
                  <a:lnTo>
                    <a:pt x="183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Freeform 299"/>
            <p:cNvSpPr>
              <a:spLocks/>
            </p:cNvSpPr>
            <p:nvPr/>
          </p:nvSpPr>
          <p:spPr bwMode="auto">
            <a:xfrm rot="-5400000">
              <a:off x="8377" y="1327"/>
              <a:ext cx="2521" cy="2159"/>
            </a:xfrm>
            <a:custGeom>
              <a:avLst/>
              <a:gdLst>
                <a:gd name="T0" fmla="*/ 1 w 4809"/>
                <a:gd name="T1" fmla="*/ 1 h 4316"/>
                <a:gd name="T2" fmla="*/ 1 w 4809"/>
                <a:gd name="T3" fmla="*/ 1 h 4316"/>
                <a:gd name="T4" fmla="*/ 1 w 4809"/>
                <a:gd name="T5" fmla="*/ 1 h 4316"/>
                <a:gd name="T6" fmla="*/ 1 w 4809"/>
                <a:gd name="T7" fmla="*/ 1 h 4316"/>
                <a:gd name="T8" fmla="*/ 1 w 4809"/>
                <a:gd name="T9" fmla="*/ 1 h 4316"/>
                <a:gd name="T10" fmla="*/ 1 w 4809"/>
                <a:gd name="T11" fmla="*/ 1 h 4316"/>
                <a:gd name="T12" fmla="*/ 0 w 4809"/>
                <a:gd name="T13" fmla="*/ 1 h 4316"/>
                <a:gd name="T14" fmla="*/ 1 w 4809"/>
                <a:gd name="T15" fmla="*/ 1 h 4316"/>
                <a:gd name="T16" fmla="*/ 1 w 4809"/>
                <a:gd name="T17" fmla="*/ 1 h 4316"/>
                <a:gd name="T18" fmla="*/ 1 w 4809"/>
                <a:gd name="T19" fmla="*/ 1 h 4316"/>
                <a:gd name="T20" fmla="*/ 1 w 4809"/>
                <a:gd name="T21" fmla="*/ 1 h 4316"/>
                <a:gd name="T22" fmla="*/ 1 w 4809"/>
                <a:gd name="T23" fmla="*/ 1 h 4316"/>
                <a:gd name="T24" fmla="*/ 1 w 4809"/>
                <a:gd name="T25" fmla="*/ 1 h 4316"/>
                <a:gd name="T26" fmla="*/ 1 w 4809"/>
                <a:gd name="T27" fmla="*/ 1 h 4316"/>
                <a:gd name="T28" fmla="*/ 1 w 4809"/>
                <a:gd name="T29" fmla="*/ 1 h 4316"/>
                <a:gd name="T30" fmla="*/ 1 w 4809"/>
                <a:gd name="T31" fmla="*/ 1 h 4316"/>
                <a:gd name="T32" fmla="*/ 1 w 4809"/>
                <a:gd name="T33" fmla="*/ 1 h 4316"/>
                <a:gd name="T34" fmla="*/ 1 w 4809"/>
                <a:gd name="T35" fmla="*/ 1 h 4316"/>
                <a:gd name="T36" fmla="*/ 1 w 4809"/>
                <a:gd name="T37" fmla="*/ 1 h 4316"/>
                <a:gd name="T38" fmla="*/ 1 w 4809"/>
                <a:gd name="T39" fmla="*/ 1 h 4316"/>
                <a:gd name="T40" fmla="*/ 1 w 4809"/>
                <a:gd name="T41" fmla="*/ 1 h 4316"/>
                <a:gd name="T42" fmla="*/ 1 w 4809"/>
                <a:gd name="T43" fmla="*/ 1 h 4316"/>
                <a:gd name="T44" fmla="*/ 1 w 4809"/>
                <a:gd name="T45" fmla="*/ 1 h 4316"/>
                <a:gd name="T46" fmla="*/ 1 w 4809"/>
                <a:gd name="T47" fmla="*/ 1 h 4316"/>
                <a:gd name="T48" fmla="*/ 1 w 4809"/>
                <a:gd name="T49" fmla="*/ 1 h 4316"/>
                <a:gd name="T50" fmla="*/ 1 w 4809"/>
                <a:gd name="T51" fmla="*/ 1 h 4316"/>
                <a:gd name="T52" fmla="*/ 1 w 4809"/>
                <a:gd name="T53" fmla="*/ 1 h 4316"/>
                <a:gd name="T54" fmla="*/ 1 w 4809"/>
                <a:gd name="T55" fmla="*/ 1 h 4316"/>
                <a:gd name="T56" fmla="*/ 1 w 4809"/>
                <a:gd name="T57" fmla="*/ 1 h 4316"/>
                <a:gd name="T58" fmla="*/ 1 w 4809"/>
                <a:gd name="T59" fmla="*/ 1 h 4316"/>
                <a:gd name="T60" fmla="*/ 1 w 4809"/>
                <a:gd name="T61" fmla="*/ 1 h 4316"/>
                <a:gd name="T62" fmla="*/ 1 w 4809"/>
                <a:gd name="T63" fmla="*/ 1 h 4316"/>
                <a:gd name="T64" fmla="*/ 1 w 4809"/>
                <a:gd name="T65" fmla="*/ 1 h 4316"/>
                <a:gd name="T66" fmla="*/ 1 w 4809"/>
                <a:gd name="T67" fmla="*/ 1 h 4316"/>
                <a:gd name="T68" fmla="*/ 1 w 4809"/>
                <a:gd name="T69" fmla="*/ 1 h 4316"/>
                <a:gd name="T70" fmla="*/ 1 w 4809"/>
                <a:gd name="T71" fmla="*/ 1 h 4316"/>
                <a:gd name="T72" fmla="*/ 1 w 4809"/>
                <a:gd name="T73" fmla="*/ 1 h 4316"/>
                <a:gd name="T74" fmla="*/ 1 w 4809"/>
                <a:gd name="T75" fmla="*/ 1 h 4316"/>
                <a:gd name="T76" fmla="*/ 1 w 4809"/>
                <a:gd name="T77" fmla="*/ 1 h 4316"/>
                <a:gd name="T78" fmla="*/ 1 w 4809"/>
                <a:gd name="T79" fmla="*/ 1 h 4316"/>
                <a:gd name="T80" fmla="*/ 1 w 4809"/>
                <a:gd name="T81" fmla="*/ 1 h 4316"/>
                <a:gd name="T82" fmla="*/ 1 w 4809"/>
                <a:gd name="T83" fmla="*/ 1 h 4316"/>
                <a:gd name="T84" fmla="*/ 1 w 4809"/>
                <a:gd name="T85" fmla="*/ 1 h 4316"/>
                <a:gd name="T86" fmla="*/ 1 w 4809"/>
                <a:gd name="T87" fmla="*/ 1 h 4316"/>
                <a:gd name="T88" fmla="*/ 1 w 4809"/>
                <a:gd name="T89" fmla="*/ 1 h 4316"/>
                <a:gd name="T90" fmla="*/ 1 w 4809"/>
                <a:gd name="T91" fmla="*/ 1 h 4316"/>
                <a:gd name="T92" fmla="*/ 1 w 4809"/>
                <a:gd name="T93" fmla="*/ 1 h 4316"/>
                <a:gd name="T94" fmla="*/ 1 w 4809"/>
                <a:gd name="T95" fmla="*/ 1 h 4316"/>
                <a:gd name="T96" fmla="*/ 1 w 4809"/>
                <a:gd name="T97" fmla="*/ 1 h 4316"/>
                <a:gd name="T98" fmla="*/ 1 w 4809"/>
                <a:gd name="T99" fmla="*/ 1 h 4316"/>
                <a:gd name="T100" fmla="*/ 1 w 4809"/>
                <a:gd name="T101" fmla="*/ 1 h 4316"/>
                <a:gd name="T102" fmla="*/ 1 w 4809"/>
                <a:gd name="T103" fmla="*/ 1 h 4316"/>
                <a:gd name="T104" fmla="*/ 1 w 4809"/>
                <a:gd name="T105" fmla="*/ 1 h 4316"/>
                <a:gd name="T106" fmla="*/ 1 w 4809"/>
                <a:gd name="T107" fmla="*/ 1 h 4316"/>
                <a:gd name="T108" fmla="*/ 1 w 4809"/>
                <a:gd name="T109" fmla="*/ 1 h 4316"/>
                <a:gd name="T110" fmla="*/ 1 w 4809"/>
                <a:gd name="T111" fmla="*/ 1 h 4316"/>
                <a:gd name="T112" fmla="*/ 1 w 4809"/>
                <a:gd name="T113" fmla="*/ 1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09"/>
                <a:gd name="T172" fmla="*/ 0 h 4316"/>
                <a:gd name="T173" fmla="*/ 4809 w 4809"/>
                <a:gd name="T174" fmla="*/ 4316 h 4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Freeform 300"/>
            <p:cNvSpPr>
              <a:spLocks/>
            </p:cNvSpPr>
            <p:nvPr/>
          </p:nvSpPr>
          <p:spPr bwMode="auto">
            <a:xfrm rot="-5400000">
              <a:off x="10604" y="1425"/>
              <a:ext cx="160" cy="35"/>
            </a:xfrm>
            <a:custGeom>
              <a:avLst/>
              <a:gdLst>
                <a:gd name="T0" fmla="*/ 0 w 305"/>
                <a:gd name="T1" fmla="*/ 0 h 71"/>
                <a:gd name="T2" fmla="*/ 1 w 305"/>
                <a:gd name="T3" fmla="*/ 0 h 71"/>
                <a:gd name="T4" fmla="*/ 1 w 305"/>
                <a:gd name="T5" fmla="*/ 0 h 71"/>
                <a:gd name="T6" fmla="*/ 1 w 305"/>
                <a:gd name="T7" fmla="*/ 0 h 71"/>
                <a:gd name="T8" fmla="*/ 1 w 305"/>
                <a:gd name="T9" fmla="*/ 0 h 71"/>
                <a:gd name="T10" fmla="*/ 1 w 305"/>
                <a:gd name="T11" fmla="*/ 0 h 71"/>
                <a:gd name="T12" fmla="*/ 1 w 305"/>
                <a:gd name="T13" fmla="*/ 0 h 71"/>
                <a:gd name="T14" fmla="*/ 1 w 305"/>
                <a:gd name="T15" fmla="*/ 0 h 71"/>
                <a:gd name="T16" fmla="*/ 1 w 305"/>
                <a:gd name="T17" fmla="*/ 0 h 71"/>
                <a:gd name="T18" fmla="*/ 1 w 305"/>
                <a:gd name="T19" fmla="*/ 0 h 71"/>
                <a:gd name="T20" fmla="*/ 1 w 305"/>
                <a:gd name="T21" fmla="*/ 0 h 71"/>
                <a:gd name="T22" fmla="*/ 1 w 305"/>
                <a:gd name="T23" fmla="*/ 0 h 71"/>
                <a:gd name="T24" fmla="*/ 1 w 305"/>
                <a:gd name="T25" fmla="*/ 0 h 71"/>
                <a:gd name="T26" fmla="*/ 0 w 305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5"/>
                <a:gd name="T43" fmla="*/ 0 h 71"/>
                <a:gd name="T44" fmla="*/ 305 w 305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Freeform 301"/>
            <p:cNvSpPr>
              <a:spLocks/>
            </p:cNvSpPr>
            <p:nvPr/>
          </p:nvSpPr>
          <p:spPr bwMode="auto">
            <a:xfrm rot="-5400000">
              <a:off x="10449" y="1192"/>
              <a:ext cx="260" cy="218"/>
            </a:xfrm>
            <a:custGeom>
              <a:avLst/>
              <a:gdLst>
                <a:gd name="T0" fmla="*/ 1 w 497"/>
                <a:gd name="T1" fmla="*/ 1 h 436"/>
                <a:gd name="T2" fmla="*/ 1 w 497"/>
                <a:gd name="T3" fmla="*/ 1 h 436"/>
                <a:gd name="T4" fmla="*/ 1 w 497"/>
                <a:gd name="T5" fmla="*/ 1 h 436"/>
                <a:gd name="T6" fmla="*/ 0 w 497"/>
                <a:gd name="T7" fmla="*/ 1 h 436"/>
                <a:gd name="T8" fmla="*/ 0 w 497"/>
                <a:gd name="T9" fmla="*/ 1 h 436"/>
                <a:gd name="T10" fmla="*/ 1 w 497"/>
                <a:gd name="T11" fmla="*/ 1 h 436"/>
                <a:gd name="T12" fmla="*/ 1 w 497"/>
                <a:gd name="T13" fmla="*/ 1 h 436"/>
                <a:gd name="T14" fmla="*/ 1 w 497"/>
                <a:gd name="T15" fmla="*/ 1 h 436"/>
                <a:gd name="T16" fmla="*/ 1 w 497"/>
                <a:gd name="T17" fmla="*/ 1 h 436"/>
                <a:gd name="T18" fmla="*/ 1 w 497"/>
                <a:gd name="T19" fmla="*/ 1 h 436"/>
                <a:gd name="T20" fmla="*/ 1 w 497"/>
                <a:gd name="T21" fmla="*/ 1 h 436"/>
                <a:gd name="T22" fmla="*/ 1 w 497"/>
                <a:gd name="T23" fmla="*/ 1 h 436"/>
                <a:gd name="T24" fmla="*/ 1 w 497"/>
                <a:gd name="T25" fmla="*/ 1 h 436"/>
                <a:gd name="T26" fmla="*/ 1 w 497"/>
                <a:gd name="T27" fmla="*/ 1 h 436"/>
                <a:gd name="T28" fmla="*/ 1 w 497"/>
                <a:gd name="T29" fmla="*/ 1 h 436"/>
                <a:gd name="T30" fmla="*/ 1 w 497"/>
                <a:gd name="T31" fmla="*/ 1 h 436"/>
                <a:gd name="T32" fmla="*/ 1 w 497"/>
                <a:gd name="T33" fmla="*/ 1 h 436"/>
                <a:gd name="T34" fmla="*/ 1 w 497"/>
                <a:gd name="T35" fmla="*/ 1 h 436"/>
                <a:gd name="T36" fmla="*/ 1 w 497"/>
                <a:gd name="T37" fmla="*/ 1 h 436"/>
                <a:gd name="T38" fmla="*/ 1 w 497"/>
                <a:gd name="T39" fmla="*/ 1 h 436"/>
                <a:gd name="T40" fmla="*/ 1 w 497"/>
                <a:gd name="T41" fmla="*/ 1 h 436"/>
                <a:gd name="T42" fmla="*/ 1 w 497"/>
                <a:gd name="T43" fmla="*/ 1 h 436"/>
                <a:gd name="T44" fmla="*/ 1 w 497"/>
                <a:gd name="T45" fmla="*/ 1 h 436"/>
                <a:gd name="T46" fmla="*/ 1 w 497"/>
                <a:gd name="T47" fmla="*/ 1 h 436"/>
                <a:gd name="T48" fmla="*/ 1 w 497"/>
                <a:gd name="T49" fmla="*/ 1 h 436"/>
                <a:gd name="T50" fmla="*/ 1 w 497"/>
                <a:gd name="T51" fmla="*/ 1 h 436"/>
                <a:gd name="T52" fmla="*/ 1 w 497"/>
                <a:gd name="T53" fmla="*/ 1 h 436"/>
                <a:gd name="T54" fmla="*/ 1 w 497"/>
                <a:gd name="T55" fmla="*/ 1 h 436"/>
                <a:gd name="T56" fmla="*/ 1 w 497"/>
                <a:gd name="T57" fmla="*/ 0 h 436"/>
                <a:gd name="T58" fmla="*/ 1 w 497"/>
                <a:gd name="T59" fmla="*/ 0 h 436"/>
                <a:gd name="T60" fmla="*/ 1 w 497"/>
                <a:gd name="T61" fmla="*/ 0 h 436"/>
                <a:gd name="T62" fmla="*/ 1 w 497"/>
                <a:gd name="T63" fmla="*/ 1 h 436"/>
                <a:gd name="T64" fmla="*/ 1 w 497"/>
                <a:gd name="T65" fmla="*/ 1 h 436"/>
                <a:gd name="T66" fmla="*/ 1 w 497"/>
                <a:gd name="T67" fmla="*/ 1 h 436"/>
                <a:gd name="T68" fmla="*/ 1 w 497"/>
                <a:gd name="T69" fmla="*/ 1 h 436"/>
                <a:gd name="T70" fmla="*/ 1 w 497"/>
                <a:gd name="T71" fmla="*/ 1 h 436"/>
                <a:gd name="T72" fmla="*/ 1 w 497"/>
                <a:gd name="T73" fmla="*/ 1 h 436"/>
                <a:gd name="T74" fmla="*/ 1 w 497"/>
                <a:gd name="T75" fmla="*/ 1 h 436"/>
                <a:gd name="T76" fmla="*/ 1 w 497"/>
                <a:gd name="T77" fmla="*/ 1 h 436"/>
                <a:gd name="T78" fmla="*/ 1 w 497"/>
                <a:gd name="T79" fmla="*/ 1 h 436"/>
                <a:gd name="T80" fmla="*/ 1 w 497"/>
                <a:gd name="T81" fmla="*/ 1 h 436"/>
                <a:gd name="T82" fmla="*/ 1 w 497"/>
                <a:gd name="T83" fmla="*/ 1 h 436"/>
                <a:gd name="T84" fmla="*/ 1 w 497"/>
                <a:gd name="T85" fmla="*/ 1 h 436"/>
                <a:gd name="T86" fmla="*/ 1 w 497"/>
                <a:gd name="T87" fmla="*/ 1 h 436"/>
                <a:gd name="T88" fmla="*/ 1 w 497"/>
                <a:gd name="T89" fmla="*/ 1 h 436"/>
                <a:gd name="T90" fmla="*/ 1 w 497"/>
                <a:gd name="T91" fmla="*/ 1 h 436"/>
                <a:gd name="T92" fmla="*/ 1 w 497"/>
                <a:gd name="T93" fmla="*/ 1 h 436"/>
                <a:gd name="T94" fmla="*/ 1 w 497"/>
                <a:gd name="T95" fmla="*/ 1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7"/>
                <a:gd name="T145" fmla="*/ 0 h 436"/>
                <a:gd name="T146" fmla="*/ 497 w 497"/>
                <a:gd name="T147" fmla="*/ 436 h 4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Freeform 302"/>
            <p:cNvSpPr>
              <a:spLocks/>
            </p:cNvSpPr>
            <p:nvPr/>
          </p:nvSpPr>
          <p:spPr bwMode="auto">
            <a:xfrm rot="-5400000">
              <a:off x="10451" y="3271"/>
              <a:ext cx="268" cy="188"/>
            </a:xfrm>
            <a:custGeom>
              <a:avLst/>
              <a:gdLst>
                <a:gd name="T0" fmla="*/ 1 w 512"/>
                <a:gd name="T1" fmla="*/ 0 h 377"/>
                <a:gd name="T2" fmla="*/ 1 w 512"/>
                <a:gd name="T3" fmla="*/ 0 h 377"/>
                <a:gd name="T4" fmla="*/ 1 w 512"/>
                <a:gd name="T5" fmla="*/ 0 h 377"/>
                <a:gd name="T6" fmla="*/ 1 w 512"/>
                <a:gd name="T7" fmla="*/ 0 h 377"/>
                <a:gd name="T8" fmla="*/ 1 w 512"/>
                <a:gd name="T9" fmla="*/ 0 h 377"/>
                <a:gd name="T10" fmla="*/ 1 w 512"/>
                <a:gd name="T11" fmla="*/ 0 h 377"/>
                <a:gd name="T12" fmla="*/ 1 w 512"/>
                <a:gd name="T13" fmla="*/ 0 h 377"/>
                <a:gd name="T14" fmla="*/ 1 w 512"/>
                <a:gd name="T15" fmla="*/ 0 h 377"/>
                <a:gd name="T16" fmla="*/ 1 w 512"/>
                <a:gd name="T17" fmla="*/ 0 h 377"/>
                <a:gd name="T18" fmla="*/ 1 w 512"/>
                <a:gd name="T19" fmla="*/ 0 h 377"/>
                <a:gd name="T20" fmla="*/ 1 w 512"/>
                <a:gd name="T21" fmla="*/ 0 h 377"/>
                <a:gd name="T22" fmla="*/ 1 w 512"/>
                <a:gd name="T23" fmla="*/ 0 h 377"/>
                <a:gd name="T24" fmla="*/ 1 w 512"/>
                <a:gd name="T25" fmla="*/ 0 h 377"/>
                <a:gd name="T26" fmla="*/ 1 w 512"/>
                <a:gd name="T27" fmla="*/ 0 h 377"/>
                <a:gd name="T28" fmla="*/ 1 w 512"/>
                <a:gd name="T29" fmla="*/ 0 h 377"/>
                <a:gd name="T30" fmla="*/ 1 w 512"/>
                <a:gd name="T31" fmla="*/ 0 h 377"/>
                <a:gd name="T32" fmla="*/ 1 w 512"/>
                <a:gd name="T33" fmla="*/ 0 h 377"/>
                <a:gd name="T34" fmla="*/ 1 w 512"/>
                <a:gd name="T35" fmla="*/ 0 h 377"/>
                <a:gd name="T36" fmla="*/ 1 w 512"/>
                <a:gd name="T37" fmla="*/ 0 h 377"/>
                <a:gd name="T38" fmla="*/ 1 w 512"/>
                <a:gd name="T39" fmla="*/ 0 h 377"/>
                <a:gd name="T40" fmla="*/ 1 w 512"/>
                <a:gd name="T41" fmla="*/ 0 h 377"/>
                <a:gd name="T42" fmla="*/ 1 w 512"/>
                <a:gd name="T43" fmla="*/ 0 h 377"/>
                <a:gd name="T44" fmla="*/ 1 w 512"/>
                <a:gd name="T45" fmla="*/ 0 h 377"/>
                <a:gd name="T46" fmla="*/ 1 w 512"/>
                <a:gd name="T47" fmla="*/ 0 h 377"/>
                <a:gd name="T48" fmla="*/ 1 w 512"/>
                <a:gd name="T49" fmla="*/ 0 h 377"/>
                <a:gd name="T50" fmla="*/ 1 w 512"/>
                <a:gd name="T51" fmla="*/ 0 h 377"/>
                <a:gd name="T52" fmla="*/ 1 w 512"/>
                <a:gd name="T53" fmla="*/ 0 h 377"/>
                <a:gd name="T54" fmla="*/ 1 w 512"/>
                <a:gd name="T55" fmla="*/ 0 h 377"/>
                <a:gd name="T56" fmla="*/ 1 w 512"/>
                <a:gd name="T57" fmla="*/ 0 h 377"/>
                <a:gd name="T58" fmla="*/ 1 w 512"/>
                <a:gd name="T59" fmla="*/ 0 h 377"/>
                <a:gd name="T60" fmla="*/ 1 w 512"/>
                <a:gd name="T61" fmla="*/ 0 h 377"/>
                <a:gd name="T62" fmla="*/ 1 w 512"/>
                <a:gd name="T63" fmla="*/ 0 h 377"/>
                <a:gd name="T64" fmla="*/ 1 w 512"/>
                <a:gd name="T65" fmla="*/ 0 h 377"/>
                <a:gd name="T66" fmla="*/ 1 w 512"/>
                <a:gd name="T67" fmla="*/ 0 h 377"/>
                <a:gd name="T68" fmla="*/ 1 w 512"/>
                <a:gd name="T69" fmla="*/ 0 h 377"/>
                <a:gd name="T70" fmla="*/ 1 w 512"/>
                <a:gd name="T71" fmla="*/ 0 h 377"/>
                <a:gd name="T72" fmla="*/ 1 w 512"/>
                <a:gd name="T73" fmla="*/ 0 h 377"/>
                <a:gd name="T74" fmla="*/ 1 w 512"/>
                <a:gd name="T75" fmla="*/ 0 h 377"/>
                <a:gd name="T76" fmla="*/ 1 w 512"/>
                <a:gd name="T77" fmla="*/ 0 h 377"/>
                <a:gd name="T78" fmla="*/ 1 w 512"/>
                <a:gd name="T79" fmla="*/ 0 h 377"/>
                <a:gd name="T80" fmla="*/ 1 w 512"/>
                <a:gd name="T81" fmla="*/ 0 h 377"/>
                <a:gd name="T82" fmla="*/ 1 w 512"/>
                <a:gd name="T83" fmla="*/ 0 h 377"/>
                <a:gd name="T84" fmla="*/ 1 w 512"/>
                <a:gd name="T85" fmla="*/ 0 h 377"/>
                <a:gd name="T86" fmla="*/ 1 w 512"/>
                <a:gd name="T87" fmla="*/ 0 h 377"/>
                <a:gd name="T88" fmla="*/ 1 w 512"/>
                <a:gd name="T89" fmla="*/ 0 h 377"/>
                <a:gd name="T90" fmla="*/ 1 w 512"/>
                <a:gd name="T91" fmla="*/ 0 h 377"/>
                <a:gd name="T92" fmla="*/ 1 w 512"/>
                <a:gd name="T93" fmla="*/ 0 h 377"/>
                <a:gd name="T94" fmla="*/ 1 w 512"/>
                <a:gd name="T95" fmla="*/ 0 h 377"/>
                <a:gd name="T96" fmla="*/ 1 w 512"/>
                <a:gd name="T97" fmla="*/ 0 h 377"/>
                <a:gd name="T98" fmla="*/ 1 w 512"/>
                <a:gd name="T99" fmla="*/ 0 h 377"/>
                <a:gd name="T100" fmla="*/ 1 w 512"/>
                <a:gd name="T101" fmla="*/ 0 h 377"/>
                <a:gd name="T102" fmla="*/ 1 w 512"/>
                <a:gd name="T103" fmla="*/ 0 h 377"/>
                <a:gd name="T104" fmla="*/ 1 w 512"/>
                <a:gd name="T105" fmla="*/ 0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377"/>
                <a:gd name="T161" fmla="*/ 512 w 512"/>
                <a:gd name="T162" fmla="*/ 377 h 3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Freeform 303"/>
            <p:cNvSpPr>
              <a:spLocks/>
            </p:cNvSpPr>
            <p:nvPr/>
          </p:nvSpPr>
          <p:spPr bwMode="auto">
            <a:xfrm rot="-5400000">
              <a:off x="10642" y="3190"/>
              <a:ext cx="33" cy="29"/>
            </a:xfrm>
            <a:custGeom>
              <a:avLst/>
              <a:gdLst>
                <a:gd name="T0" fmla="*/ 0 w 64"/>
                <a:gd name="T1" fmla="*/ 1 h 57"/>
                <a:gd name="T2" fmla="*/ 1 w 64"/>
                <a:gd name="T3" fmla="*/ 1 h 57"/>
                <a:gd name="T4" fmla="*/ 1 w 64"/>
                <a:gd name="T5" fmla="*/ 0 h 57"/>
                <a:gd name="T6" fmla="*/ 1 w 64"/>
                <a:gd name="T7" fmla="*/ 1 h 57"/>
                <a:gd name="T8" fmla="*/ 1 w 64"/>
                <a:gd name="T9" fmla="*/ 1 h 57"/>
                <a:gd name="T10" fmla="*/ 1 w 64"/>
                <a:gd name="T11" fmla="*/ 1 h 57"/>
                <a:gd name="T12" fmla="*/ 1 w 64"/>
                <a:gd name="T13" fmla="*/ 1 h 57"/>
                <a:gd name="T14" fmla="*/ 1 w 64"/>
                <a:gd name="T15" fmla="*/ 1 h 57"/>
                <a:gd name="T16" fmla="*/ 0 w 64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57"/>
                <a:gd name="T29" fmla="*/ 64 w 64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Freeform 304"/>
            <p:cNvSpPr>
              <a:spLocks/>
            </p:cNvSpPr>
            <p:nvPr/>
          </p:nvSpPr>
          <p:spPr bwMode="auto">
            <a:xfrm rot="-5400000">
              <a:off x="9823" y="2345"/>
              <a:ext cx="1647" cy="21"/>
            </a:xfrm>
            <a:custGeom>
              <a:avLst/>
              <a:gdLst>
                <a:gd name="T0" fmla="*/ 1 w 3142"/>
                <a:gd name="T1" fmla="*/ 0 h 44"/>
                <a:gd name="T2" fmla="*/ 0 w 3142"/>
                <a:gd name="T3" fmla="*/ 0 h 44"/>
                <a:gd name="T4" fmla="*/ 1 w 3142"/>
                <a:gd name="T5" fmla="*/ 0 h 44"/>
                <a:gd name="T6" fmla="*/ 1 w 3142"/>
                <a:gd name="T7" fmla="*/ 0 h 44"/>
                <a:gd name="T8" fmla="*/ 1 w 3142"/>
                <a:gd name="T9" fmla="*/ 0 h 44"/>
                <a:gd name="T10" fmla="*/ 1 w 3142"/>
                <a:gd name="T11" fmla="*/ 0 h 44"/>
                <a:gd name="T12" fmla="*/ 1 w 3142"/>
                <a:gd name="T13" fmla="*/ 0 h 44"/>
                <a:gd name="T14" fmla="*/ 1 w 3142"/>
                <a:gd name="T15" fmla="*/ 0 h 44"/>
                <a:gd name="T16" fmla="*/ 1 w 3142"/>
                <a:gd name="T17" fmla="*/ 0 h 44"/>
                <a:gd name="T18" fmla="*/ 1 w 3142"/>
                <a:gd name="T19" fmla="*/ 0 h 44"/>
                <a:gd name="T20" fmla="*/ 1 w 3142"/>
                <a:gd name="T21" fmla="*/ 0 h 44"/>
                <a:gd name="T22" fmla="*/ 1 w 3142"/>
                <a:gd name="T23" fmla="*/ 0 h 44"/>
                <a:gd name="T24" fmla="*/ 1 w 3142"/>
                <a:gd name="T25" fmla="*/ 0 h 44"/>
                <a:gd name="T26" fmla="*/ 1 w 3142"/>
                <a:gd name="T27" fmla="*/ 0 h 44"/>
                <a:gd name="T28" fmla="*/ 1 w 3142"/>
                <a:gd name="T29" fmla="*/ 0 h 44"/>
                <a:gd name="T30" fmla="*/ 1 w 3142"/>
                <a:gd name="T31" fmla="*/ 0 h 44"/>
                <a:gd name="T32" fmla="*/ 1 w 3142"/>
                <a:gd name="T33" fmla="*/ 0 h 44"/>
                <a:gd name="T34" fmla="*/ 1 w 3142"/>
                <a:gd name="T35" fmla="*/ 0 h 44"/>
                <a:gd name="T36" fmla="*/ 1 w 3142"/>
                <a:gd name="T37" fmla="*/ 0 h 44"/>
                <a:gd name="T38" fmla="*/ 1 w 3142"/>
                <a:gd name="T39" fmla="*/ 0 h 44"/>
                <a:gd name="T40" fmla="*/ 1 w 3142"/>
                <a:gd name="T41" fmla="*/ 0 h 44"/>
                <a:gd name="T42" fmla="*/ 1 w 3142"/>
                <a:gd name="T43" fmla="*/ 0 h 44"/>
                <a:gd name="T44" fmla="*/ 1 w 3142"/>
                <a:gd name="T45" fmla="*/ 0 h 44"/>
                <a:gd name="T46" fmla="*/ 1 w 3142"/>
                <a:gd name="T47" fmla="*/ 0 h 44"/>
                <a:gd name="T48" fmla="*/ 1 w 3142"/>
                <a:gd name="T49" fmla="*/ 0 h 44"/>
                <a:gd name="T50" fmla="*/ 1 w 3142"/>
                <a:gd name="T51" fmla="*/ 0 h 44"/>
                <a:gd name="T52" fmla="*/ 1 w 3142"/>
                <a:gd name="T53" fmla="*/ 0 h 44"/>
                <a:gd name="T54" fmla="*/ 1 w 3142"/>
                <a:gd name="T55" fmla="*/ 0 h 44"/>
                <a:gd name="T56" fmla="*/ 1 w 3142"/>
                <a:gd name="T57" fmla="*/ 0 h 44"/>
                <a:gd name="T58" fmla="*/ 1 w 3142"/>
                <a:gd name="T59" fmla="*/ 0 h 44"/>
                <a:gd name="T60" fmla="*/ 1 w 3142"/>
                <a:gd name="T61" fmla="*/ 0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42"/>
                <a:gd name="T94" fmla="*/ 0 h 44"/>
                <a:gd name="T95" fmla="*/ 3142 w 3142"/>
                <a:gd name="T96" fmla="*/ 44 h 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Freeform 305"/>
            <p:cNvSpPr>
              <a:spLocks/>
            </p:cNvSpPr>
            <p:nvPr/>
          </p:nvSpPr>
          <p:spPr bwMode="auto">
            <a:xfrm rot="-5400000">
              <a:off x="8377" y="1327"/>
              <a:ext cx="2521" cy="2159"/>
            </a:xfrm>
            <a:custGeom>
              <a:avLst/>
              <a:gdLst>
                <a:gd name="T0" fmla="*/ 1 w 4809"/>
                <a:gd name="T1" fmla="*/ 1 h 4316"/>
                <a:gd name="T2" fmla="*/ 1 w 4809"/>
                <a:gd name="T3" fmla="*/ 1 h 4316"/>
                <a:gd name="T4" fmla="*/ 1 w 4809"/>
                <a:gd name="T5" fmla="*/ 1 h 4316"/>
                <a:gd name="T6" fmla="*/ 1 w 4809"/>
                <a:gd name="T7" fmla="*/ 1 h 4316"/>
                <a:gd name="T8" fmla="*/ 1 w 4809"/>
                <a:gd name="T9" fmla="*/ 1 h 4316"/>
                <a:gd name="T10" fmla="*/ 1 w 4809"/>
                <a:gd name="T11" fmla="*/ 1 h 4316"/>
                <a:gd name="T12" fmla="*/ 0 w 4809"/>
                <a:gd name="T13" fmla="*/ 1 h 4316"/>
                <a:gd name="T14" fmla="*/ 1 w 4809"/>
                <a:gd name="T15" fmla="*/ 1 h 4316"/>
                <a:gd name="T16" fmla="*/ 1 w 4809"/>
                <a:gd name="T17" fmla="*/ 1 h 4316"/>
                <a:gd name="T18" fmla="*/ 1 w 4809"/>
                <a:gd name="T19" fmla="*/ 1 h 4316"/>
                <a:gd name="T20" fmla="*/ 1 w 4809"/>
                <a:gd name="T21" fmla="*/ 1 h 4316"/>
                <a:gd name="T22" fmla="*/ 1 w 4809"/>
                <a:gd name="T23" fmla="*/ 1 h 4316"/>
                <a:gd name="T24" fmla="*/ 1 w 4809"/>
                <a:gd name="T25" fmla="*/ 1 h 4316"/>
                <a:gd name="T26" fmla="*/ 1 w 4809"/>
                <a:gd name="T27" fmla="*/ 1 h 4316"/>
                <a:gd name="T28" fmla="*/ 1 w 4809"/>
                <a:gd name="T29" fmla="*/ 1 h 4316"/>
                <a:gd name="T30" fmla="*/ 1 w 4809"/>
                <a:gd name="T31" fmla="*/ 1 h 4316"/>
                <a:gd name="T32" fmla="*/ 1 w 4809"/>
                <a:gd name="T33" fmla="*/ 1 h 4316"/>
                <a:gd name="T34" fmla="*/ 1 w 4809"/>
                <a:gd name="T35" fmla="*/ 1 h 4316"/>
                <a:gd name="T36" fmla="*/ 1 w 4809"/>
                <a:gd name="T37" fmla="*/ 1 h 4316"/>
                <a:gd name="T38" fmla="*/ 1 w 4809"/>
                <a:gd name="T39" fmla="*/ 1 h 4316"/>
                <a:gd name="T40" fmla="*/ 1 w 4809"/>
                <a:gd name="T41" fmla="*/ 1 h 4316"/>
                <a:gd name="T42" fmla="*/ 1 w 4809"/>
                <a:gd name="T43" fmla="*/ 1 h 4316"/>
                <a:gd name="T44" fmla="*/ 1 w 4809"/>
                <a:gd name="T45" fmla="*/ 1 h 4316"/>
                <a:gd name="T46" fmla="*/ 1 w 4809"/>
                <a:gd name="T47" fmla="*/ 1 h 4316"/>
                <a:gd name="T48" fmla="*/ 1 w 4809"/>
                <a:gd name="T49" fmla="*/ 1 h 4316"/>
                <a:gd name="T50" fmla="*/ 1 w 4809"/>
                <a:gd name="T51" fmla="*/ 1 h 4316"/>
                <a:gd name="T52" fmla="*/ 1 w 4809"/>
                <a:gd name="T53" fmla="*/ 1 h 4316"/>
                <a:gd name="T54" fmla="*/ 1 w 4809"/>
                <a:gd name="T55" fmla="*/ 1 h 4316"/>
                <a:gd name="T56" fmla="*/ 1 w 4809"/>
                <a:gd name="T57" fmla="*/ 1 h 4316"/>
                <a:gd name="T58" fmla="*/ 1 w 4809"/>
                <a:gd name="T59" fmla="*/ 1 h 4316"/>
                <a:gd name="T60" fmla="*/ 1 w 4809"/>
                <a:gd name="T61" fmla="*/ 1 h 4316"/>
                <a:gd name="T62" fmla="*/ 1 w 4809"/>
                <a:gd name="T63" fmla="*/ 1 h 4316"/>
                <a:gd name="T64" fmla="*/ 1 w 4809"/>
                <a:gd name="T65" fmla="*/ 1 h 4316"/>
                <a:gd name="T66" fmla="*/ 1 w 4809"/>
                <a:gd name="T67" fmla="*/ 1 h 4316"/>
                <a:gd name="T68" fmla="*/ 1 w 4809"/>
                <a:gd name="T69" fmla="*/ 1 h 4316"/>
                <a:gd name="T70" fmla="*/ 1 w 4809"/>
                <a:gd name="T71" fmla="*/ 1 h 4316"/>
                <a:gd name="T72" fmla="*/ 1 w 4809"/>
                <a:gd name="T73" fmla="*/ 1 h 4316"/>
                <a:gd name="T74" fmla="*/ 1 w 4809"/>
                <a:gd name="T75" fmla="*/ 1 h 4316"/>
                <a:gd name="T76" fmla="*/ 1 w 4809"/>
                <a:gd name="T77" fmla="*/ 1 h 4316"/>
                <a:gd name="T78" fmla="*/ 1 w 4809"/>
                <a:gd name="T79" fmla="*/ 1 h 4316"/>
                <a:gd name="T80" fmla="*/ 1 w 4809"/>
                <a:gd name="T81" fmla="*/ 1 h 4316"/>
                <a:gd name="T82" fmla="*/ 1 w 4809"/>
                <a:gd name="T83" fmla="*/ 1 h 4316"/>
                <a:gd name="T84" fmla="*/ 1 w 4809"/>
                <a:gd name="T85" fmla="*/ 1 h 4316"/>
                <a:gd name="T86" fmla="*/ 1 w 4809"/>
                <a:gd name="T87" fmla="*/ 1 h 4316"/>
                <a:gd name="T88" fmla="*/ 1 w 4809"/>
                <a:gd name="T89" fmla="*/ 1 h 4316"/>
                <a:gd name="T90" fmla="*/ 1 w 4809"/>
                <a:gd name="T91" fmla="*/ 1 h 4316"/>
                <a:gd name="T92" fmla="*/ 1 w 4809"/>
                <a:gd name="T93" fmla="*/ 1 h 4316"/>
                <a:gd name="T94" fmla="*/ 1 w 4809"/>
                <a:gd name="T95" fmla="*/ 1 h 4316"/>
                <a:gd name="T96" fmla="*/ 1 w 4809"/>
                <a:gd name="T97" fmla="*/ 1 h 4316"/>
                <a:gd name="T98" fmla="*/ 1 w 4809"/>
                <a:gd name="T99" fmla="*/ 1 h 4316"/>
                <a:gd name="T100" fmla="*/ 1 w 4809"/>
                <a:gd name="T101" fmla="*/ 1 h 4316"/>
                <a:gd name="T102" fmla="*/ 1 w 4809"/>
                <a:gd name="T103" fmla="*/ 1 h 4316"/>
                <a:gd name="T104" fmla="*/ 1 w 4809"/>
                <a:gd name="T105" fmla="*/ 1 h 4316"/>
                <a:gd name="T106" fmla="*/ 1 w 4809"/>
                <a:gd name="T107" fmla="*/ 1 h 4316"/>
                <a:gd name="T108" fmla="*/ 1 w 4809"/>
                <a:gd name="T109" fmla="*/ 1 h 4316"/>
                <a:gd name="T110" fmla="*/ 1 w 4809"/>
                <a:gd name="T111" fmla="*/ 1 h 4316"/>
                <a:gd name="T112" fmla="*/ 1 w 4809"/>
                <a:gd name="T113" fmla="*/ 1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09"/>
                <a:gd name="T172" fmla="*/ 0 h 4316"/>
                <a:gd name="T173" fmla="*/ 4809 w 4809"/>
                <a:gd name="T174" fmla="*/ 4316 h 4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Freeform 306"/>
            <p:cNvSpPr>
              <a:spLocks/>
            </p:cNvSpPr>
            <p:nvPr/>
          </p:nvSpPr>
          <p:spPr bwMode="auto">
            <a:xfrm rot="-5400000">
              <a:off x="10485" y="1226"/>
              <a:ext cx="186" cy="158"/>
            </a:xfrm>
            <a:custGeom>
              <a:avLst/>
              <a:gdLst>
                <a:gd name="T0" fmla="*/ 1 w 353"/>
                <a:gd name="T1" fmla="*/ 0 h 319"/>
                <a:gd name="T2" fmla="*/ 1 w 353"/>
                <a:gd name="T3" fmla="*/ 0 h 319"/>
                <a:gd name="T4" fmla="*/ 1 w 353"/>
                <a:gd name="T5" fmla="*/ 0 h 319"/>
                <a:gd name="T6" fmla="*/ 1 w 353"/>
                <a:gd name="T7" fmla="*/ 0 h 319"/>
                <a:gd name="T8" fmla="*/ 1 w 353"/>
                <a:gd name="T9" fmla="*/ 0 h 319"/>
                <a:gd name="T10" fmla="*/ 1 w 353"/>
                <a:gd name="T11" fmla="*/ 0 h 319"/>
                <a:gd name="T12" fmla="*/ 1 w 353"/>
                <a:gd name="T13" fmla="*/ 0 h 319"/>
                <a:gd name="T14" fmla="*/ 1 w 353"/>
                <a:gd name="T15" fmla="*/ 0 h 319"/>
                <a:gd name="T16" fmla="*/ 1 w 353"/>
                <a:gd name="T17" fmla="*/ 0 h 319"/>
                <a:gd name="T18" fmla="*/ 1 w 353"/>
                <a:gd name="T19" fmla="*/ 0 h 319"/>
                <a:gd name="T20" fmla="*/ 1 w 353"/>
                <a:gd name="T21" fmla="*/ 0 h 319"/>
                <a:gd name="T22" fmla="*/ 1 w 353"/>
                <a:gd name="T23" fmla="*/ 0 h 319"/>
                <a:gd name="T24" fmla="*/ 1 w 353"/>
                <a:gd name="T25" fmla="*/ 0 h 319"/>
                <a:gd name="T26" fmla="*/ 0 w 353"/>
                <a:gd name="T27" fmla="*/ 0 h 319"/>
                <a:gd name="T28" fmla="*/ 0 w 353"/>
                <a:gd name="T29" fmla="*/ 0 h 319"/>
                <a:gd name="T30" fmla="*/ 1 w 353"/>
                <a:gd name="T31" fmla="*/ 0 h 319"/>
                <a:gd name="T32" fmla="*/ 1 w 353"/>
                <a:gd name="T33" fmla="*/ 0 h 319"/>
                <a:gd name="T34" fmla="*/ 1 w 353"/>
                <a:gd name="T35" fmla="*/ 0 h 319"/>
                <a:gd name="T36" fmla="*/ 1 w 353"/>
                <a:gd name="T37" fmla="*/ 0 h 319"/>
                <a:gd name="T38" fmla="*/ 1 w 353"/>
                <a:gd name="T39" fmla="*/ 0 h 319"/>
                <a:gd name="T40" fmla="*/ 1 w 353"/>
                <a:gd name="T41" fmla="*/ 0 h 319"/>
                <a:gd name="T42" fmla="*/ 1 w 353"/>
                <a:gd name="T43" fmla="*/ 0 h 319"/>
                <a:gd name="T44" fmla="*/ 1 w 353"/>
                <a:gd name="T45" fmla="*/ 0 h 319"/>
                <a:gd name="T46" fmla="*/ 1 w 353"/>
                <a:gd name="T47" fmla="*/ 0 h 319"/>
                <a:gd name="T48" fmla="*/ 1 w 353"/>
                <a:gd name="T49" fmla="*/ 0 h 319"/>
                <a:gd name="T50" fmla="*/ 1 w 353"/>
                <a:gd name="T51" fmla="*/ 0 h 319"/>
                <a:gd name="T52" fmla="*/ 1 w 353"/>
                <a:gd name="T53" fmla="*/ 0 h 319"/>
                <a:gd name="T54" fmla="*/ 1 w 353"/>
                <a:gd name="T55" fmla="*/ 0 h 319"/>
                <a:gd name="T56" fmla="*/ 1 w 353"/>
                <a:gd name="T57" fmla="*/ 0 h 319"/>
                <a:gd name="T58" fmla="*/ 1 w 353"/>
                <a:gd name="T59" fmla="*/ 0 h 319"/>
                <a:gd name="T60" fmla="*/ 1 w 353"/>
                <a:gd name="T61" fmla="*/ 0 h 319"/>
                <a:gd name="T62" fmla="*/ 1 w 353"/>
                <a:gd name="T63" fmla="*/ 0 h 319"/>
                <a:gd name="T64" fmla="*/ 1 w 353"/>
                <a:gd name="T65" fmla="*/ 0 h 319"/>
                <a:gd name="T66" fmla="*/ 1 w 353"/>
                <a:gd name="T67" fmla="*/ 0 h 319"/>
                <a:gd name="T68" fmla="*/ 1 w 353"/>
                <a:gd name="T69" fmla="*/ 0 h 319"/>
                <a:gd name="T70" fmla="*/ 1 w 353"/>
                <a:gd name="T71" fmla="*/ 0 h 319"/>
                <a:gd name="T72" fmla="*/ 1 w 353"/>
                <a:gd name="T73" fmla="*/ 0 h 319"/>
                <a:gd name="T74" fmla="*/ 1 w 353"/>
                <a:gd name="T75" fmla="*/ 0 h 319"/>
                <a:gd name="T76" fmla="*/ 1 w 353"/>
                <a:gd name="T77" fmla="*/ 0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3"/>
                <a:gd name="T118" fmla="*/ 0 h 319"/>
                <a:gd name="T119" fmla="*/ 353 w 353"/>
                <a:gd name="T120" fmla="*/ 319 h 3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Freeform 307"/>
            <p:cNvSpPr>
              <a:spLocks/>
            </p:cNvSpPr>
            <p:nvPr/>
          </p:nvSpPr>
          <p:spPr bwMode="auto">
            <a:xfrm rot="-5400000">
              <a:off x="10622" y="1396"/>
              <a:ext cx="34" cy="36"/>
            </a:xfrm>
            <a:custGeom>
              <a:avLst/>
              <a:gdLst>
                <a:gd name="T0" fmla="*/ 0 w 64"/>
                <a:gd name="T1" fmla="*/ 0 h 72"/>
                <a:gd name="T2" fmla="*/ 1 w 64"/>
                <a:gd name="T3" fmla="*/ 1 h 72"/>
                <a:gd name="T4" fmla="*/ 1 w 64"/>
                <a:gd name="T5" fmla="*/ 1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2"/>
                <a:gd name="T14" fmla="*/ 64 w 6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Freeform 308"/>
            <p:cNvSpPr>
              <a:spLocks/>
            </p:cNvSpPr>
            <p:nvPr/>
          </p:nvSpPr>
          <p:spPr bwMode="auto">
            <a:xfrm rot="-5400000">
              <a:off x="10643" y="1433"/>
              <a:ext cx="9" cy="7"/>
            </a:xfrm>
            <a:custGeom>
              <a:avLst/>
              <a:gdLst>
                <a:gd name="T0" fmla="*/ 0 w 17"/>
                <a:gd name="T1" fmla="*/ 0 h 14"/>
                <a:gd name="T2" fmla="*/ 1 w 17"/>
                <a:gd name="T3" fmla="*/ 1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Freeform 309"/>
            <p:cNvSpPr>
              <a:spLocks/>
            </p:cNvSpPr>
            <p:nvPr/>
          </p:nvSpPr>
          <p:spPr bwMode="auto">
            <a:xfrm rot="-5400000">
              <a:off x="10569" y="3535"/>
              <a:ext cx="34" cy="130"/>
            </a:xfrm>
            <a:custGeom>
              <a:avLst/>
              <a:gdLst>
                <a:gd name="T0" fmla="*/ 1 w 65"/>
                <a:gd name="T1" fmla="*/ 0 h 261"/>
                <a:gd name="T2" fmla="*/ 0 w 65"/>
                <a:gd name="T3" fmla="*/ 0 h 261"/>
                <a:gd name="T4" fmla="*/ 0 w 65"/>
                <a:gd name="T5" fmla="*/ 0 h 261"/>
                <a:gd name="T6" fmla="*/ 1 w 65"/>
                <a:gd name="T7" fmla="*/ 0 h 261"/>
                <a:gd name="T8" fmla="*/ 1 w 65"/>
                <a:gd name="T9" fmla="*/ 0 h 261"/>
                <a:gd name="T10" fmla="*/ 1 w 65"/>
                <a:gd name="T11" fmla="*/ 0 h 261"/>
                <a:gd name="T12" fmla="*/ 1 w 65"/>
                <a:gd name="T13" fmla="*/ 0 h 261"/>
                <a:gd name="T14" fmla="*/ 1 w 65"/>
                <a:gd name="T15" fmla="*/ 0 h 261"/>
                <a:gd name="T16" fmla="*/ 1 w 65"/>
                <a:gd name="T17" fmla="*/ 0 h 261"/>
                <a:gd name="T18" fmla="*/ 1 w 65"/>
                <a:gd name="T19" fmla="*/ 0 h 261"/>
                <a:gd name="T20" fmla="*/ 1 w 65"/>
                <a:gd name="T21" fmla="*/ 0 h 261"/>
                <a:gd name="T22" fmla="*/ 1 w 65"/>
                <a:gd name="T23" fmla="*/ 0 h 261"/>
                <a:gd name="T24" fmla="*/ 1 w 65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261"/>
                <a:gd name="T41" fmla="*/ 65 w 65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Freeform 310"/>
            <p:cNvSpPr>
              <a:spLocks/>
            </p:cNvSpPr>
            <p:nvPr/>
          </p:nvSpPr>
          <p:spPr bwMode="auto">
            <a:xfrm rot="-5400000">
              <a:off x="10557" y="1405"/>
              <a:ext cx="58" cy="130"/>
            </a:xfrm>
            <a:custGeom>
              <a:avLst/>
              <a:gdLst>
                <a:gd name="T0" fmla="*/ 0 w 111"/>
                <a:gd name="T1" fmla="*/ 0 h 261"/>
                <a:gd name="T2" fmla="*/ 0 w 111"/>
                <a:gd name="T3" fmla="*/ 0 h 261"/>
                <a:gd name="T4" fmla="*/ 1 w 111"/>
                <a:gd name="T5" fmla="*/ 0 h 261"/>
                <a:gd name="T6" fmla="*/ 0 w 111"/>
                <a:gd name="T7" fmla="*/ 0 h 261"/>
                <a:gd name="T8" fmla="*/ 0 w 111"/>
                <a:gd name="T9" fmla="*/ 0 h 261"/>
                <a:gd name="T10" fmla="*/ 1 w 111"/>
                <a:gd name="T11" fmla="*/ 0 h 261"/>
                <a:gd name="T12" fmla="*/ 1 w 111"/>
                <a:gd name="T13" fmla="*/ 0 h 261"/>
                <a:gd name="T14" fmla="*/ 1 w 111"/>
                <a:gd name="T15" fmla="*/ 0 h 261"/>
                <a:gd name="T16" fmla="*/ 1 w 111"/>
                <a:gd name="T17" fmla="*/ 0 h 261"/>
                <a:gd name="T18" fmla="*/ 1 w 111"/>
                <a:gd name="T19" fmla="*/ 0 h 261"/>
                <a:gd name="T20" fmla="*/ 1 w 111"/>
                <a:gd name="T21" fmla="*/ 0 h 261"/>
                <a:gd name="T22" fmla="*/ 1 w 111"/>
                <a:gd name="T23" fmla="*/ 0 h 261"/>
                <a:gd name="T24" fmla="*/ 1 w 111"/>
                <a:gd name="T25" fmla="*/ 0 h 261"/>
                <a:gd name="T26" fmla="*/ 1 w 111"/>
                <a:gd name="T27" fmla="*/ 0 h 261"/>
                <a:gd name="T28" fmla="*/ 1 w 111"/>
                <a:gd name="T29" fmla="*/ 0 h 261"/>
                <a:gd name="T30" fmla="*/ 1 w 111"/>
                <a:gd name="T31" fmla="*/ 0 h 261"/>
                <a:gd name="T32" fmla="*/ 1 w 111"/>
                <a:gd name="T33" fmla="*/ 0 h 261"/>
                <a:gd name="T34" fmla="*/ 1 w 111"/>
                <a:gd name="T35" fmla="*/ 0 h 261"/>
                <a:gd name="T36" fmla="*/ 1 w 111"/>
                <a:gd name="T37" fmla="*/ 0 h 261"/>
                <a:gd name="T38" fmla="*/ 1 w 111"/>
                <a:gd name="T39" fmla="*/ 0 h 261"/>
                <a:gd name="T40" fmla="*/ 1 w 111"/>
                <a:gd name="T41" fmla="*/ 0 h 261"/>
                <a:gd name="T42" fmla="*/ 1 w 111"/>
                <a:gd name="T43" fmla="*/ 0 h 261"/>
                <a:gd name="T44" fmla="*/ 1 w 111"/>
                <a:gd name="T45" fmla="*/ 0 h 261"/>
                <a:gd name="T46" fmla="*/ 1 w 111"/>
                <a:gd name="T47" fmla="*/ 0 h 261"/>
                <a:gd name="T48" fmla="*/ 1 w 111"/>
                <a:gd name="T49" fmla="*/ 0 h 261"/>
                <a:gd name="T50" fmla="*/ 1 w 111"/>
                <a:gd name="T51" fmla="*/ 0 h 261"/>
                <a:gd name="T52" fmla="*/ 1 w 111"/>
                <a:gd name="T53" fmla="*/ 0 h 261"/>
                <a:gd name="T54" fmla="*/ 1 w 111"/>
                <a:gd name="T55" fmla="*/ 0 h 261"/>
                <a:gd name="T56" fmla="*/ 1 w 111"/>
                <a:gd name="T57" fmla="*/ 0 h 261"/>
                <a:gd name="T58" fmla="*/ 0 w 111"/>
                <a:gd name="T59" fmla="*/ 0 h 261"/>
                <a:gd name="T60" fmla="*/ 0 w 111"/>
                <a:gd name="T61" fmla="*/ 0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1"/>
                <a:gd name="T94" fmla="*/ 0 h 261"/>
                <a:gd name="T95" fmla="*/ 111 w 111"/>
                <a:gd name="T96" fmla="*/ 261 h 2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Freeform 311"/>
            <p:cNvSpPr>
              <a:spLocks/>
            </p:cNvSpPr>
            <p:nvPr/>
          </p:nvSpPr>
          <p:spPr bwMode="auto">
            <a:xfrm rot="-5400000">
              <a:off x="10640" y="1463"/>
              <a:ext cx="7" cy="15"/>
            </a:xfrm>
            <a:custGeom>
              <a:avLst/>
              <a:gdLst>
                <a:gd name="T0" fmla="*/ 0 w 15"/>
                <a:gd name="T1" fmla="*/ 0 h 29"/>
                <a:gd name="T2" fmla="*/ 0 w 15"/>
                <a:gd name="T3" fmla="*/ 1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  <a:gd name="T9" fmla="*/ 0 w 15"/>
                <a:gd name="T10" fmla="*/ 0 h 29"/>
                <a:gd name="T11" fmla="*/ 15 w 1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Freeform 312"/>
            <p:cNvSpPr>
              <a:spLocks/>
            </p:cNvSpPr>
            <p:nvPr/>
          </p:nvSpPr>
          <p:spPr bwMode="auto">
            <a:xfrm rot="-5400000">
              <a:off x="10583" y="3506"/>
              <a:ext cx="11" cy="94"/>
            </a:xfrm>
            <a:custGeom>
              <a:avLst/>
              <a:gdLst>
                <a:gd name="T0" fmla="*/ 0 w 16"/>
                <a:gd name="T1" fmla="*/ 1 h 188"/>
                <a:gd name="T2" fmla="*/ 0 w 16"/>
                <a:gd name="T3" fmla="*/ 0 h 188"/>
                <a:gd name="T4" fmla="*/ 1 w 16"/>
                <a:gd name="T5" fmla="*/ 1 h 188"/>
                <a:gd name="T6" fmla="*/ 1 w 16"/>
                <a:gd name="T7" fmla="*/ 1 h 188"/>
                <a:gd name="T8" fmla="*/ 1 w 16"/>
                <a:gd name="T9" fmla="*/ 1 h 188"/>
                <a:gd name="T10" fmla="*/ 0 w 16"/>
                <a:gd name="T11" fmla="*/ 1 h 188"/>
                <a:gd name="T12" fmla="*/ 0 w 16"/>
                <a:gd name="T13" fmla="*/ 1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88"/>
                <a:gd name="T23" fmla="*/ 16 w 16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Freeform 313"/>
            <p:cNvSpPr>
              <a:spLocks/>
            </p:cNvSpPr>
            <p:nvPr/>
          </p:nvSpPr>
          <p:spPr bwMode="auto">
            <a:xfrm rot="-5400000">
              <a:off x="10578" y="3597"/>
              <a:ext cx="16" cy="87"/>
            </a:xfrm>
            <a:custGeom>
              <a:avLst/>
              <a:gdLst>
                <a:gd name="T0" fmla="*/ 0 w 34"/>
                <a:gd name="T1" fmla="*/ 1 h 173"/>
                <a:gd name="T2" fmla="*/ 0 w 34"/>
                <a:gd name="T3" fmla="*/ 0 h 173"/>
                <a:gd name="T4" fmla="*/ 0 w 34"/>
                <a:gd name="T5" fmla="*/ 1 h 173"/>
                <a:gd name="T6" fmla="*/ 0 w 34"/>
                <a:gd name="T7" fmla="*/ 1 h 173"/>
                <a:gd name="T8" fmla="*/ 0 w 34"/>
                <a:gd name="T9" fmla="*/ 1 h 173"/>
                <a:gd name="T10" fmla="*/ 0 w 34"/>
                <a:gd name="T11" fmla="*/ 1 h 173"/>
                <a:gd name="T12" fmla="*/ 0 w 34"/>
                <a:gd name="T13" fmla="*/ 1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73"/>
                <a:gd name="T23" fmla="*/ 34 w 34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Freeform 314"/>
            <p:cNvSpPr>
              <a:spLocks/>
            </p:cNvSpPr>
            <p:nvPr/>
          </p:nvSpPr>
          <p:spPr bwMode="auto">
            <a:xfrm rot="-5400000">
              <a:off x="10540" y="3139"/>
              <a:ext cx="92" cy="87"/>
            </a:xfrm>
            <a:custGeom>
              <a:avLst/>
              <a:gdLst>
                <a:gd name="T0" fmla="*/ 0 w 177"/>
                <a:gd name="T1" fmla="*/ 1 h 173"/>
                <a:gd name="T2" fmla="*/ 1 w 177"/>
                <a:gd name="T3" fmla="*/ 1 h 173"/>
                <a:gd name="T4" fmla="*/ 1 w 177"/>
                <a:gd name="T5" fmla="*/ 1 h 173"/>
                <a:gd name="T6" fmla="*/ 1 w 177"/>
                <a:gd name="T7" fmla="*/ 1 h 173"/>
                <a:gd name="T8" fmla="*/ 1 w 177"/>
                <a:gd name="T9" fmla="*/ 1 h 173"/>
                <a:gd name="T10" fmla="*/ 0 w 177"/>
                <a:gd name="T11" fmla="*/ 0 h 173"/>
                <a:gd name="T12" fmla="*/ 1 w 177"/>
                <a:gd name="T13" fmla="*/ 1 h 173"/>
                <a:gd name="T14" fmla="*/ 1 w 177"/>
                <a:gd name="T15" fmla="*/ 1 h 173"/>
                <a:gd name="T16" fmla="*/ 1 w 177"/>
                <a:gd name="T17" fmla="*/ 1 h 173"/>
                <a:gd name="T18" fmla="*/ 1 w 177"/>
                <a:gd name="T19" fmla="*/ 1 h 173"/>
                <a:gd name="T20" fmla="*/ 1 w 177"/>
                <a:gd name="T21" fmla="*/ 1 h 173"/>
                <a:gd name="T22" fmla="*/ 1 w 177"/>
                <a:gd name="T23" fmla="*/ 1 h 173"/>
                <a:gd name="T24" fmla="*/ 0 w 177"/>
                <a:gd name="T25" fmla="*/ 1 h 173"/>
                <a:gd name="T26" fmla="*/ 0 w 177"/>
                <a:gd name="T27" fmla="*/ 1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7"/>
                <a:gd name="T43" fmla="*/ 0 h 173"/>
                <a:gd name="T44" fmla="*/ 177 w 177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Freeform 315"/>
            <p:cNvSpPr>
              <a:spLocks/>
            </p:cNvSpPr>
            <p:nvPr/>
          </p:nvSpPr>
          <p:spPr bwMode="auto">
            <a:xfrm rot="-5400000">
              <a:off x="10609" y="1345"/>
              <a:ext cx="10" cy="14"/>
            </a:xfrm>
            <a:custGeom>
              <a:avLst/>
              <a:gdLst>
                <a:gd name="T0" fmla="*/ 1 w 16"/>
                <a:gd name="T1" fmla="*/ 0 h 30"/>
                <a:gd name="T2" fmla="*/ 1 w 16"/>
                <a:gd name="T3" fmla="*/ 0 h 30"/>
                <a:gd name="T4" fmla="*/ 1 w 16"/>
                <a:gd name="T5" fmla="*/ 0 h 30"/>
                <a:gd name="T6" fmla="*/ 0 w 16"/>
                <a:gd name="T7" fmla="*/ 0 h 30"/>
                <a:gd name="T8" fmla="*/ 1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0"/>
                <a:gd name="T17" fmla="*/ 16 w 1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Freeform 316"/>
            <p:cNvSpPr>
              <a:spLocks/>
            </p:cNvSpPr>
            <p:nvPr/>
          </p:nvSpPr>
          <p:spPr bwMode="auto">
            <a:xfrm rot="-5400000">
              <a:off x="9804" y="2320"/>
              <a:ext cx="1620" cy="14"/>
            </a:xfrm>
            <a:custGeom>
              <a:avLst/>
              <a:gdLst>
                <a:gd name="T0" fmla="*/ 1 w 3093"/>
                <a:gd name="T1" fmla="*/ 0 h 30"/>
                <a:gd name="T2" fmla="*/ 0 w 3093"/>
                <a:gd name="T3" fmla="*/ 0 h 30"/>
                <a:gd name="T4" fmla="*/ 1 w 3093"/>
                <a:gd name="T5" fmla="*/ 0 h 30"/>
                <a:gd name="T6" fmla="*/ 1 w 3093"/>
                <a:gd name="T7" fmla="*/ 0 h 30"/>
                <a:gd name="T8" fmla="*/ 1 w 3093"/>
                <a:gd name="T9" fmla="*/ 0 h 30"/>
                <a:gd name="T10" fmla="*/ 1 w 3093"/>
                <a:gd name="T11" fmla="*/ 0 h 30"/>
                <a:gd name="T12" fmla="*/ 1 w 3093"/>
                <a:gd name="T13" fmla="*/ 0 h 30"/>
                <a:gd name="T14" fmla="*/ 1 w 3093"/>
                <a:gd name="T15" fmla="*/ 0 h 30"/>
                <a:gd name="T16" fmla="*/ 1 w 3093"/>
                <a:gd name="T17" fmla="*/ 0 h 30"/>
                <a:gd name="T18" fmla="*/ 1 w 3093"/>
                <a:gd name="T19" fmla="*/ 0 h 30"/>
                <a:gd name="T20" fmla="*/ 1 w 3093"/>
                <a:gd name="T21" fmla="*/ 0 h 30"/>
                <a:gd name="T22" fmla="*/ 1 w 3093"/>
                <a:gd name="T23" fmla="*/ 0 h 30"/>
                <a:gd name="T24" fmla="*/ 1 w 3093"/>
                <a:gd name="T25" fmla="*/ 0 h 30"/>
                <a:gd name="T26" fmla="*/ 1 w 3093"/>
                <a:gd name="T27" fmla="*/ 0 h 30"/>
                <a:gd name="T28" fmla="*/ 1 w 3093"/>
                <a:gd name="T29" fmla="*/ 0 h 30"/>
                <a:gd name="T30" fmla="*/ 1 w 3093"/>
                <a:gd name="T31" fmla="*/ 0 h 30"/>
                <a:gd name="T32" fmla="*/ 1 w 3093"/>
                <a:gd name="T33" fmla="*/ 0 h 30"/>
                <a:gd name="T34" fmla="*/ 1 w 3093"/>
                <a:gd name="T35" fmla="*/ 0 h 30"/>
                <a:gd name="T36" fmla="*/ 1 w 3093"/>
                <a:gd name="T37" fmla="*/ 0 h 30"/>
                <a:gd name="T38" fmla="*/ 1 w 3093"/>
                <a:gd name="T39" fmla="*/ 0 h 30"/>
                <a:gd name="T40" fmla="*/ 1 w 3093"/>
                <a:gd name="T41" fmla="*/ 0 h 30"/>
                <a:gd name="T42" fmla="*/ 1 w 3093"/>
                <a:gd name="T43" fmla="*/ 0 h 30"/>
                <a:gd name="T44" fmla="*/ 1 w 3093"/>
                <a:gd name="T45" fmla="*/ 0 h 30"/>
                <a:gd name="T46" fmla="*/ 1 w 3093"/>
                <a:gd name="T47" fmla="*/ 0 h 30"/>
                <a:gd name="T48" fmla="*/ 1 w 3093"/>
                <a:gd name="T49" fmla="*/ 0 h 30"/>
                <a:gd name="T50" fmla="*/ 1 w 3093"/>
                <a:gd name="T51" fmla="*/ 0 h 30"/>
                <a:gd name="T52" fmla="*/ 1 w 3093"/>
                <a:gd name="T53" fmla="*/ 0 h 30"/>
                <a:gd name="T54" fmla="*/ 1 w 3093"/>
                <a:gd name="T55" fmla="*/ 0 h 30"/>
                <a:gd name="T56" fmla="*/ 1 w 3093"/>
                <a:gd name="T57" fmla="*/ 0 h 30"/>
                <a:gd name="T58" fmla="*/ 1 w 3093"/>
                <a:gd name="T59" fmla="*/ 0 h 30"/>
                <a:gd name="T60" fmla="*/ 1 w 3093"/>
                <a:gd name="T61" fmla="*/ 0 h 30"/>
                <a:gd name="T62" fmla="*/ 1 w 3093"/>
                <a:gd name="T63" fmla="*/ 0 h 30"/>
                <a:gd name="T64" fmla="*/ 1 w 3093"/>
                <a:gd name="T65" fmla="*/ 0 h 30"/>
                <a:gd name="T66" fmla="*/ 1 w 3093"/>
                <a:gd name="T67" fmla="*/ 0 h 30"/>
                <a:gd name="T68" fmla="*/ 1 w 3093"/>
                <a:gd name="T69" fmla="*/ 0 h 30"/>
                <a:gd name="T70" fmla="*/ 1 w 3093"/>
                <a:gd name="T71" fmla="*/ 0 h 30"/>
                <a:gd name="T72" fmla="*/ 1 w 3093"/>
                <a:gd name="T73" fmla="*/ 0 h 30"/>
                <a:gd name="T74" fmla="*/ 1 w 3093"/>
                <a:gd name="T75" fmla="*/ 0 h 30"/>
                <a:gd name="T76" fmla="*/ 1 w 3093"/>
                <a:gd name="T77" fmla="*/ 0 h 30"/>
                <a:gd name="T78" fmla="*/ 1 w 3093"/>
                <a:gd name="T79" fmla="*/ 0 h 30"/>
                <a:gd name="T80" fmla="*/ 1 w 3093"/>
                <a:gd name="T81" fmla="*/ 0 h 30"/>
                <a:gd name="T82" fmla="*/ 1 w 3093"/>
                <a:gd name="T83" fmla="*/ 0 h 30"/>
                <a:gd name="T84" fmla="*/ 1 w 3093"/>
                <a:gd name="T85" fmla="*/ 0 h 30"/>
                <a:gd name="T86" fmla="*/ 1 w 3093"/>
                <a:gd name="T87" fmla="*/ 0 h 30"/>
                <a:gd name="T88" fmla="*/ 1 w 3093"/>
                <a:gd name="T89" fmla="*/ 0 h 30"/>
                <a:gd name="T90" fmla="*/ 1 w 3093"/>
                <a:gd name="T91" fmla="*/ 0 h 30"/>
                <a:gd name="T92" fmla="*/ 1 w 3093"/>
                <a:gd name="T93" fmla="*/ 0 h 30"/>
                <a:gd name="T94" fmla="*/ 1 w 3093"/>
                <a:gd name="T95" fmla="*/ 0 h 30"/>
                <a:gd name="T96" fmla="*/ 1 w 3093"/>
                <a:gd name="T97" fmla="*/ 0 h 30"/>
                <a:gd name="T98" fmla="*/ 1 w 3093"/>
                <a:gd name="T99" fmla="*/ 0 h 30"/>
                <a:gd name="T100" fmla="*/ 1 w 3093"/>
                <a:gd name="T101" fmla="*/ 0 h 30"/>
                <a:gd name="T102" fmla="*/ 1 w 3093"/>
                <a:gd name="T103" fmla="*/ 0 h 30"/>
                <a:gd name="T104" fmla="*/ 1 w 3093"/>
                <a:gd name="T105" fmla="*/ 0 h 30"/>
                <a:gd name="T106" fmla="*/ 1 w 3093"/>
                <a:gd name="T107" fmla="*/ 0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93"/>
                <a:gd name="T163" fmla="*/ 0 h 30"/>
                <a:gd name="T164" fmla="*/ 3093 w 3093"/>
                <a:gd name="T165" fmla="*/ 30 h 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Freeform 317"/>
            <p:cNvSpPr>
              <a:spLocks/>
            </p:cNvSpPr>
            <p:nvPr/>
          </p:nvSpPr>
          <p:spPr bwMode="auto">
            <a:xfrm rot="-5400000">
              <a:off x="10556" y="3474"/>
              <a:ext cx="51" cy="50"/>
            </a:xfrm>
            <a:custGeom>
              <a:avLst/>
              <a:gdLst>
                <a:gd name="T0" fmla="*/ 0 w 96"/>
                <a:gd name="T1" fmla="*/ 0 h 100"/>
                <a:gd name="T2" fmla="*/ 1 w 96"/>
                <a:gd name="T3" fmla="*/ 0 h 100"/>
                <a:gd name="T4" fmla="*/ 1 w 96"/>
                <a:gd name="T5" fmla="*/ 1 h 100"/>
                <a:gd name="T6" fmla="*/ 1 w 96"/>
                <a:gd name="T7" fmla="*/ 1 h 100"/>
                <a:gd name="T8" fmla="*/ 1 w 96"/>
                <a:gd name="T9" fmla="*/ 1 h 100"/>
                <a:gd name="T10" fmla="*/ 1 w 96"/>
                <a:gd name="T11" fmla="*/ 1 h 100"/>
                <a:gd name="T12" fmla="*/ 1 w 96"/>
                <a:gd name="T13" fmla="*/ 1 h 100"/>
                <a:gd name="T14" fmla="*/ 1 w 96"/>
                <a:gd name="T15" fmla="*/ 1 h 100"/>
                <a:gd name="T16" fmla="*/ 0 w 96"/>
                <a:gd name="T17" fmla="*/ 1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00"/>
                <a:gd name="T32" fmla="*/ 96 w 96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Freeform 318"/>
            <p:cNvSpPr>
              <a:spLocks/>
            </p:cNvSpPr>
            <p:nvPr/>
          </p:nvSpPr>
          <p:spPr bwMode="auto">
            <a:xfrm rot="-5400000">
              <a:off x="10527" y="3218"/>
              <a:ext cx="110" cy="50"/>
            </a:xfrm>
            <a:custGeom>
              <a:avLst/>
              <a:gdLst>
                <a:gd name="T0" fmla="*/ 1 w 208"/>
                <a:gd name="T1" fmla="*/ 1 h 100"/>
                <a:gd name="T2" fmla="*/ 1 w 208"/>
                <a:gd name="T3" fmla="*/ 1 h 100"/>
                <a:gd name="T4" fmla="*/ 1 w 208"/>
                <a:gd name="T5" fmla="*/ 1 h 100"/>
                <a:gd name="T6" fmla="*/ 1 w 208"/>
                <a:gd name="T7" fmla="*/ 1 h 100"/>
                <a:gd name="T8" fmla="*/ 0 w 208"/>
                <a:gd name="T9" fmla="*/ 1 h 100"/>
                <a:gd name="T10" fmla="*/ 1 w 208"/>
                <a:gd name="T11" fmla="*/ 1 h 100"/>
                <a:gd name="T12" fmla="*/ 1 w 208"/>
                <a:gd name="T13" fmla="*/ 1 h 100"/>
                <a:gd name="T14" fmla="*/ 1 w 208"/>
                <a:gd name="T15" fmla="*/ 0 h 100"/>
                <a:gd name="T16" fmla="*/ 1 w 208"/>
                <a:gd name="T17" fmla="*/ 1 h 100"/>
                <a:gd name="T18" fmla="*/ 1 w 208"/>
                <a:gd name="T19" fmla="*/ 1 h 100"/>
                <a:gd name="T20" fmla="*/ 1 w 208"/>
                <a:gd name="T21" fmla="*/ 1 h 100"/>
                <a:gd name="T22" fmla="*/ 1 w 208"/>
                <a:gd name="T23" fmla="*/ 1 h 100"/>
                <a:gd name="T24" fmla="*/ 1 w 208"/>
                <a:gd name="T25" fmla="*/ 1 h 100"/>
                <a:gd name="T26" fmla="*/ 1 w 208"/>
                <a:gd name="T27" fmla="*/ 1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"/>
                <a:gd name="T43" fmla="*/ 0 h 100"/>
                <a:gd name="T44" fmla="*/ 208 w 20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Freeform 319"/>
            <p:cNvSpPr>
              <a:spLocks/>
            </p:cNvSpPr>
            <p:nvPr/>
          </p:nvSpPr>
          <p:spPr bwMode="auto">
            <a:xfrm rot="-5400000">
              <a:off x="9490" y="1379"/>
              <a:ext cx="1183" cy="1021"/>
            </a:xfrm>
            <a:custGeom>
              <a:avLst/>
              <a:gdLst>
                <a:gd name="T0" fmla="*/ 1 w 2259"/>
                <a:gd name="T1" fmla="*/ 1 h 2042"/>
                <a:gd name="T2" fmla="*/ 1 w 2259"/>
                <a:gd name="T3" fmla="*/ 1 h 2042"/>
                <a:gd name="T4" fmla="*/ 1 w 2259"/>
                <a:gd name="T5" fmla="*/ 1 h 2042"/>
                <a:gd name="T6" fmla="*/ 1 w 2259"/>
                <a:gd name="T7" fmla="*/ 1 h 2042"/>
                <a:gd name="T8" fmla="*/ 1 w 2259"/>
                <a:gd name="T9" fmla="*/ 1 h 2042"/>
                <a:gd name="T10" fmla="*/ 1 w 2259"/>
                <a:gd name="T11" fmla="*/ 1 h 2042"/>
                <a:gd name="T12" fmla="*/ 1 w 2259"/>
                <a:gd name="T13" fmla="*/ 1 h 2042"/>
                <a:gd name="T14" fmla="*/ 1 w 2259"/>
                <a:gd name="T15" fmla="*/ 1 h 2042"/>
                <a:gd name="T16" fmla="*/ 1 w 2259"/>
                <a:gd name="T17" fmla="*/ 1 h 2042"/>
                <a:gd name="T18" fmla="*/ 1 w 2259"/>
                <a:gd name="T19" fmla="*/ 1 h 2042"/>
                <a:gd name="T20" fmla="*/ 1 w 2259"/>
                <a:gd name="T21" fmla="*/ 1 h 2042"/>
                <a:gd name="T22" fmla="*/ 1 w 2259"/>
                <a:gd name="T23" fmla="*/ 1 h 2042"/>
                <a:gd name="T24" fmla="*/ 1 w 2259"/>
                <a:gd name="T25" fmla="*/ 1 h 2042"/>
                <a:gd name="T26" fmla="*/ 1 w 2259"/>
                <a:gd name="T27" fmla="*/ 1 h 2042"/>
                <a:gd name="T28" fmla="*/ 1 w 2259"/>
                <a:gd name="T29" fmla="*/ 1 h 2042"/>
                <a:gd name="T30" fmla="*/ 1 w 2259"/>
                <a:gd name="T31" fmla="*/ 1 h 2042"/>
                <a:gd name="T32" fmla="*/ 1 w 2259"/>
                <a:gd name="T33" fmla="*/ 1 h 2042"/>
                <a:gd name="T34" fmla="*/ 1 w 2259"/>
                <a:gd name="T35" fmla="*/ 1 h 2042"/>
                <a:gd name="T36" fmla="*/ 1 w 2259"/>
                <a:gd name="T37" fmla="*/ 1 h 2042"/>
                <a:gd name="T38" fmla="*/ 1 w 2259"/>
                <a:gd name="T39" fmla="*/ 1 h 2042"/>
                <a:gd name="T40" fmla="*/ 1 w 2259"/>
                <a:gd name="T41" fmla="*/ 1 h 2042"/>
                <a:gd name="T42" fmla="*/ 1 w 2259"/>
                <a:gd name="T43" fmla="*/ 1 h 2042"/>
                <a:gd name="T44" fmla="*/ 1 w 2259"/>
                <a:gd name="T45" fmla="*/ 1 h 2042"/>
                <a:gd name="T46" fmla="*/ 1 w 2259"/>
                <a:gd name="T47" fmla="*/ 1 h 2042"/>
                <a:gd name="T48" fmla="*/ 1 w 2259"/>
                <a:gd name="T49" fmla="*/ 1 h 2042"/>
                <a:gd name="T50" fmla="*/ 1 w 2259"/>
                <a:gd name="T51" fmla="*/ 1 h 2042"/>
                <a:gd name="T52" fmla="*/ 1 w 2259"/>
                <a:gd name="T53" fmla="*/ 1 h 2042"/>
                <a:gd name="T54" fmla="*/ 1 w 2259"/>
                <a:gd name="T55" fmla="*/ 1 h 2042"/>
                <a:gd name="T56" fmla="*/ 1 w 2259"/>
                <a:gd name="T57" fmla="*/ 1 h 2042"/>
                <a:gd name="T58" fmla="*/ 1 w 2259"/>
                <a:gd name="T59" fmla="*/ 1 h 2042"/>
                <a:gd name="T60" fmla="*/ 1 w 2259"/>
                <a:gd name="T61" fmla="*/ 1 h 2042"/>
                <a:gd name="T62" fmla="*/ 1 w 2259"/>
                <a:gd name="T63" fmla="*/ 1 h 2042"/>
                <a:gd name="T64" fmla="*/ 1 w 2259"/>
                <a:gd name="T65" fmla="*/ 1 h 2042"/>
                <a:gd name="T66" fmla="*/ 1 w 2259"/>
                <a:gd name="T67" fmla="*/ 1 h 2042"/>
                <a:gd name="T68" fmla="*/ 1 w 2259"/>
                <a:gd name="T69" fmla="*/ 1 h 2042"/>
                <a:gd name="T70" fmla="*/ 1 w 2259"/>
                <a:gd name="T71" fmla="*/ 1 h 2042"/>
                <a:gd name="T72" fmla="*/ 1 w 2259"/>
                <a:gd name="T73" fmla="*/ 1 h 2042"/>
                <a:gd name="T74" fmla="*/ 1 w 2259"/>
                <a:gd name="T75" fmla="*/ 1 h 2042"/>
                <a:gd name="T76" fmla="*/ 1 w 2259"/>
                <a:gd name="T77" fmla="*/ 1 h 2042"/>
                <a:gd name="T78" fmla="*/ 1 w 2259"/>
                <a:gd name="T79" fmla="*/ 1 h 2042"/>
                <a:gd name="T80" fmla="*/ 1 w 2259"/>
                <a:gd name="T81" fmla="*/ 0 h 2042"/>
                <a:gd name="T82" fmla="*/ 1 w 2259"/>
                <a:gd name="T83" fmla="*/ 1 h 2042"/>
                <a:gd name="T84" fmla="*/ 1 w 2259"/>
                <a:gd name="T85" fmla="*/ 1 h 2042"/>
                <a:gd name="T86" fmla="*/ 1 w 2259"/>
                <a:gd name="T87" fmla="*/ 1 h 2042"/>
                <a:gd name="T88" fmla="*/ 1 w 2259"/>
                <a:gd name="T89" fmla="*/ 1 h 2042"/>
                <a:gd name="T90" fmla="*/ 1 w 2259"/>
                <a:gd name="T91" fmla="*/ 1 h 2042"/>
                <a:gd name="T92" fmla="*/ 1 w 2259"/>
                <a:gd name="T93" fmla="*/ 1 h 2042"/>
                <a:gd name="T94" fmla="*/ 1 w 2259"/>
                <a:gd name="T95" fmla="*/ 1 h 2042"/>
                <a:gd name="T96" fmla="*/ 1 w 2259"/>
                <a:gd name="T97" fmla="*/ 1 h 2042"/>
                <a:gd name="T98" fmla="*/ 1 w 2259"/>
                <a:gd name="T99" fmla="*/ 1 h 2042"/>
                <a:gd name="T100" fmla="*/ 1 w 2259"/>
                <a:gd name="T101" fmla="*/ 1 h 2042"/>
                <a:gd name="T102" fmla="*/ 1 w 2259"/>
                <a:gd name="T103" fmla="*/ 1 h 2042"/>
                <a:gd name="T104" fmla="*/ 1 w 2259"/>
                <a:gd name="T105" fmla="*/ 1 h 2042"/>
                <a:gd name="T106" fmla="*/ 1 w 2259"/>
                <a:gd name="T107" fmla="*/ 1 h 2042"/>
                <a:gd name="T108" fmla="*/ 1 w 2259"/>
                <a:gd name="T109" fmla="*/ 1 h 2042"/>
                <a:gd name="T110" fmla="*/ 1 w 2259"/>
                <a:gd name="T111" fmla="*/ 1 h 2042"/>
                <a:gd name="T112" fmla="*/ 1 w 2259"/>
                <a:gd name="T113" fmla="*/ 1 h 2042"/>
                <a:gd name="T114" fmla="*/ 1 w 2259"/>
                <a:gd name="T115" fmla="*/ 1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59"/>
                <a:gd name="T175" fmla="*/ 0 h 2042"/>
                <a:gd name="T176" fmla="*/ 2259 w 2259"/>
                <a:gd name="T177" fmla="*/ 2042 h 20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Freeform 320"/>
            <p:cNvSpPr>
              <a:spLocks/>
            </p:cNvSpPr>
            <p:nvPr/>
          </p:nvSpPr>
          <p:spPr bwMode="auto">
            <a:xfrm rot="-5400000">
              <a:off x="9807" y="2358"/>
              <a:ext cx="1151" cy="392"/>
            </a:xfrm>
            <a:custGeom>
              <a:avLst/>
              <a:gdLst>
                <a:gd name="T0" fmla="*/ 1 w 2197"/>
                <a:gd name="T1" fmla="*/ 1 h 783"/>
                <a:gd name="T2" fmla="*/ 0 w 2197"/>
                <a:gd name="T3" fmla="*/ 1 h 783"/>
                <a:gd name="T4" fmla="*/ 1 w 2197"/>
                <a:gd name="T5" fmla="*/ 1 h 783"/>
                <a:gd name="T6" fmla="*/ 1 w 2197"/>
                <a:gd name="T7" fmla="*/ 1 h 783"/>
                <a:gd name="T8" fmla="*/ 1 w 2197"/>
                <a:gd name="T9" fmla="*/ 1 h 783"/>
                <a:gd name="T10" fmla="*/ 1 w 2197"/>
                <a:gd name="T11" fmla="*/ 1 h 783"/>
                <a:gd name="T12" fmla="*/ 1 w 2197"/>
                <a:gd name="T13" fmla="*/ 1 h 783"/>
                <a:gd name="T14" fmla="*/ 1 w 2197"/>
                <a:gd name="T15" fmla="*/ 1 h 783"/>
                <a:gd name="T16" fmla="*/ 1 w 2197"/>
                <a:gd name="T17" fmla="*/ 1 h 783"/>
                <a:gd name="T18" fmla="*/ 1 w 2197"/>
                <a:gd name="T19" fmla="*/ 1 h 783"/>
                <a:gd name="T20" fmla="*/ 1 w 2197"/>
                <a:gd name="T21" fmla="*/ 1 h 783"/>
                <a:gd name="T22" fmla="*/ 1 w 2197"/>
                <a:gd name="T23" fmla="*/ 1 h 783"/>
                <a:gd name="T24" fmla="*/ 1 w 2197"/>
                <a:gd name="T25" fmla="*/ 1 h 783"/>
                <a:gd name="T26" fmla="*/ 1 w 2197"/>
                <a:gd name="T27" fmla="*/ 1 h 783"/>
                <a:gd name="T28" fmla="*/ 1 w 2197"/>
                <a:gd name="T29" fmla="*/ 1 h 783"/>
                <a:gd name="T30" fmla="*/ 1 w 2197"/>
                <a:gd name="T31" fmla="*/ 1 h 783"/>
                <a:gd name="T32" fmla="*/ 1 w 2197"/>
                <a:gd name="T33" fmla="*/ 1 h 783"/>
                <a:gd name="T34" fmla="*/ 1 w 2197"/>
                <a:gd name="T35" fmla="*/ 0 h 783"/>
                <a:gd name="T36" fmla="*/ 1 w 2197"/>
                <a:gd name="T37" fmla="*/ 1 h 783"/>
                <a:gd name="T38" fmla="*/ 1 w 2197"/>
                <a:gd name="T39" fmla="*/ 1 h 783"/>
                <a:gd name="T40" fmla="*/ 1 w 2197"/>
                <a:gd name="T41" fmla="*/ 1 h 783"/>
                <a:gd name="T42" fmla="*/ 1 w 2197"/>
                <a:gd name="T43" fmla="*/ 1 h 783"/>
                <a:gd name="T44" fmla="*/ 1 w 2197"/>
                <a:gd name="T45" fmla="*/ 1 h 783"/>
                <a:gd name="T46" fmla="*/ 1 w 2197"/>
                <a:gd name="T47" fmla="*/ 1 h 783"/>
                <a:gd name="T48" fmla="*/ 1 w 2197"/>
                <a:gd name="T49" fmla="*/ 1 h 783"/>
                <a:gd name="T50" fmla="*/ 1 w 2197"/>
                <a:gd name="T51" fmla="*/ 1 h 783"/>
                <a:gd name="T52" fmla="*/ 1 w 2197"/>
                <a:gd name="T53" fmla="*/ 1 h 783"/>
                <a:gd name="T54" fmla="*/ 1 w 2197"/>
                <a:gd name="T55" fmla="*/ 1 h 783"/>
                <a:gd name="T56" fmla="*/ 1 w 2197"/>
                <a:gd name="T57" fmla="*/ 1 h 783"/>
                <a:gd name="T58" fmla="*/ 1 w 2197"/>
                <a:gd name="T59" fmla="*/ 1 h 783"/>
                <a:gd name="T60" fmla="*/ 1 w 2197"/>
                <a:gd name="T61" fmla="*/ 1 h 783"/>
                <a:gd name="T62" fmla="*/ 1 w 2197"/>
                <a:gd name="T63" fmla="*/ 1 h 783"/>
                <a:gd name="T64" fmla="*/ 1 w 2197"/>
                <a:gd name="T65" fmla="*/ 1 h 783"/>
                <a:gd name="T66" fmla="*/ 1 w 2197"/>
                <a:gd name="T67" fmla="*/ 1 h 783"/>
                <a:gd name="T68" fmla="*/ 1 w 2197"/>
                <a:gd name="T69" fmla="*/ 1 h 783"/>
                <a:gd name="T70" fmla="*/ 1 w 2197"/>
                <a:gd name="T71" fmla="*/ 1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97"/>
                <a:gd name="T109" fmla="*/ 0 h 783"/>
                <a:gd name="T110" fmla="*/ 2197 w 2197"/>
                <a:gd name="T111" fmla="*/ 783 h 7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Freeform 321"/>
            <p:cNvSpPr>
              <a:spLocks/>
            </p:cNvSpPr>
            <p:nvPr/>
          </p:nvSpPr>
          <p:spPr bwMode="auto">
            <a:xfrm rot="-5400000">
              <a:off x="10555" y="1239"/>
              <a:ext cx="25" cy="8"/>
            </a:xfrm>
            <a:custGeom>
              <a:avLst/>
              <a:gdLst>
                <a:gd name="T0" fmla="*/ 0 w 48"/>
                <a:gd name="T1" fmla="*/ 0 h 15"/>
                <a:gd name="T2" fmla="*/ 1 w 48"/>
                <a:gd name="T3" fmla="*/ 0 h 15"/>
                <a:gd name="T4" fmla="*/ 1 w 48"/>
                <a:gd name="T5" fmla="*/ 0 h 15"/>
                <a:gd name="T6" fmla="*/ 1 w 48"/>
                <a:gd name="T7" fmla="*/ 1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5"/>
                <a:gd name="T17" fmla="*/ 48 w 4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Freeform 322"/>
            <p:cNvSpPr>
              <a:spLocks/>
            </p:cNvSpPr>
            <p:nvPr/>
          </p:nvSpPr>
          <p:spPr bwMode="auto">
            <a:xfrm rot="-5400000">
              <a:off x="9711" y="2340"/>
              <a:ext cx="1185" cy="493"/>
            </a:xfrm>
            <a:custGeom>
              <a:avLst/>
              <a:gdLst>
                <a:gd name="T0" fmla="*/ 0 w 2261"/>
                <a:gd name="T1" fmla="*/ 1 h 985"/>
                <a:gd name="T2" fmla="*/ 1 w 2261"/>
                <a:gd name="T3" fmla="*/ 1 h 985"/>
                <a:gd name="T4" fmla="*/ 1 w 2261"/>
                <a:gd name="T5" fmla="*/ 1 h 985"/>
                <a:gd name="T6" fmla="*/ 1 w 2261"/>
                <a:gd name="T7" fmla="*/ 1 h 985"/>
                <a:gd name="T8" fmla="*/ 1 w 2261"/>
                <a:gd name="T9" fmla="*/ 1 h 985"/>
                <a:gd name="T10" fmla="*/ 1 w 2261"/>
                <a:gd name="T11" fmla="*/ 1 h 985"/>
                <a:gd name="T12" fmla="*/ 1 w 2261"/>
                <a:gd name="T13" fmla="*/ 1 h 985"/>
                <a:gd name="T14" fmla="*/ 1 w 2261"/>
                <a:gd name="T15" fmla="*/ 1 h 985"/>
                <a:gd name="T16" fmla="*/ 1 w 2261"/>
                <a:gd name="T17" fmla="*/ 1 h 985"/>
                <a:gd name="T18" fmla="*/ 1 w 2261"/>
                <a:gd name="T19" fmla="*/ 1 h 985"/>
                <a:gd name="T20" fmla="*/ 1 w 2261"/>
                <a:gd name="T21" fmla="*/ 1 h 985"/>
                <a:gd name="T22" fmla="*/ 1 w 2261"/>
                <a:gd name="T23" fmla="*/ 1 h 985"/>
                <a:gd name="T24" fmla="*/ 1 w 2261"/>
                <a:gd name="T25" fmla="*/ 1 h 985"/>
                <a:gd name="T26" fmla="*/ 1 w 2261"/>
                <a:gd name="T27" fmla="*/ 1 h 985"/>
                <a:gd name="T28" fmla="*/ 1 w 2261"/>
                <a:gd name="T29" fmla="*/ 1 h 985"/>
                <a:gd name="T30" fmla="*/ 1 w 2261"/>
                <a:gd name="T31" fmla="*/ 1 h 985"/>
                <a:gd name="T32" fmla="*/ 1 w 2261"/>
                <a:gd name="T33" fmla="*/ 1 h 985"/>
                <a:gd name="T34" fmla="*/ 1 w 2261"/>
                <a:gd name="T35" fmla="*/ 1 h 985"/>
                <a:gd name="T36" fmla="*/ 1 w 2261"/>
                <a:gd name="T37" fmla="*/ 1 h 985"/>
                <a:gd name="T38" fmla="*/ 1 w 2261"/>
                <a:gd name="T39" fmla="*/ 0 h 985"/>
                <a:gd name="T40" fmla="*/ 1 w 2261"/>
                <a:gd name="T41" fmla="*/ 0 h 985"/>
                <a:gd name="T42" fmla="*/ 1 w 2261"/>
                <a:gd name="T43" fmla="*/ 1 h 985"/>
                <a:gd name="T44" fmla="*/ 1 w 2261"/>
                <a:gd name="T45" fmla="*/ 1 h 985"/>
                <a:gd name="T46" fmla="*/ 1 w 2261"/>
                <a:gd name="T47" fmla="*/ 1 h 985"/>
                <a:gd name="T48" fmla="*/ 1 w 2261"/>
                <a:gd name="T49" fmla="*/ 1 h 985"/>
                <a:gd name="T50" fmla="*/ 1 w 2261"/>
                <a:gd name="T51" fmla="*/ 1 h 985"/>
                <a:gd name="T52" fmla="*/ 1 w 2261"/>
                <a:gd name="T53" fmla="*/ 1 h 985"/>
                <a:gd name="T54" fmla="*/ 1 w 2261"/>
                <a:gd name="T55" fmla="*/ 1 h 985"/>
                <a:gd name="T56" fmla="*/ 1 w 2261"/>
                <a:gd name="T57" fmla="*/ 1 h 985"/>
                <a:gd name="T58" fmla="*/ 1 w 2261"/>
                <a:gd name="T59" fmla="*/ 1 h 985"/>
                <a:gd name="T60" fmla="*/ 1 w 2261"/>
                <a:gd name="T61" fmla="*/ 1 h 985"/>
                <a:gd name="T62" fmla="*/ 1 w 2261"/>
                <a:gd name="T63" fmla="*/ 1 h 985"/>
                <a:gd name="T64" fmla="*/ 1 w 2261"/>
                <a:gd name="T65" fmla="*/ 1 h 985"/>
                <a:gd name="T66" fmla="*/ 1 w 2261"/>
                <a:gd name="T67" fmla="*/ 1 h 985"/>
                <a:gd name="T68" fmla="*/ 1 w 2261"/>
                <a:gd name="T69" fmla="*/ 1 h 985"/>
                <a:gd name="T70" fmla="*/ 1 w 2261"/>
                <a:gd name="T71" fmla="*/ 1 h 985"/>
                <a:gd name="T72" fmla="*/ 1 w 2261"/>
                <a:gd name="T73" fmla="*/ 1 h 985"/>
                <a:gd name="T74" fmla="*/ 1 w 2261"/>
                <a:gd name="T75" fmla="*/ 1 h 985"/>
                <a:gd name="T76" fmla="*/ 1 w 2261"/>
                <a:gd name="T77" fmla="*/ 1 h 985"/>
                <a:gd name="T78" fmla="*/ 1 w 2261"/>
                <a:gd name="T79" fmla="*/ 1 h 985"/>
                <a:gd name="T80" fmla="*/ 1 w 2261"/>
                <a:gd name="T81" fmla="*/ 1 h 985"/>
                <a:gd name="T82" fmla="*/ 1 w 2261"/>
                <a:gd name="T83" fmla="*/ 1 h 985"/>
                <a:gd name="T84" fmla="*/ 0 w 2261"/>
                <a:gd name="T85" fmla="*/ 1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61"/>
                <a:gd name="T130" fmla="*/ 0 h 985"/>
                <a:gd name="T131" fmla="*/ 2261 w 2261"/>
                <a:gd name="T132" fmla="*/ 985 h 9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Freeform 323"/>
            <p:cNvSpPr>
              <a:spLocks/>
            </p:cNvSpPr>
            <p:nvPr/>
          </p:nvSpPr>
          <p:spPr bwMode="auto">
            <a:xfrm rot="-5400000">
              <a:off x="10441" y="1109"/>
              <a:ext cx="35" cy="139"/>
            </a:xfrm>
            <a:custGeom>
              <a:avLst/>
              <a:gdLst>
                <a:gd name="T0" fmla="*/ 1 w 64"/>
                <a:gd name="T1" fmla="*/ 1 h 275"/>
                <a:gd name="T2" fmla="*/ 1 w 64"/>
                <a:gd name="T3" fmla="*/ 1 h 275"/>
                <a:gd name="T4" fmla="*/ 1 w 64"/>
                <a:gd name="T5" fmla="*/ 1 h 275"/>
                <a:gd name="T6" fmla="*/ 1 w 64"/>
                <a:gd name="T7" fmla="*/ 1 h 275"/>
                <a:gd name="T8" fmla="*/ 0 w 64"/>
                <a:gd name="T9" fmla="*/ 1 h 275"/>
                <a:gd name="T10" fmla="*/ 0 w 64"/>
                <a:gd name="T11" fmla="*/ 0 h 275"/>
                <a:gd name="T12" fmla="*/ 1 w 64"/>
                <a:gd name="T13" fmla="*/ 1 h 275"/>
                <a:gd name="T14" fmla="*/ 1 w 64"/>
                <a:gd name="T15" fmla="*/ 1 h 275"/>
                <a:gd name="T16" fmla="*/ 1 w 64"/>
                <a:gd name="T17" fmla="*/ 1 h 275"/>
                <a:gd name="T18" fmla="*/ 1 w 64"/>
                <a:gd name="T19" fmla="*/ 1 h 275"/>
                <a:gd name="T20" fmla="*/ 1 w 64"/>
                <a:gd name="T21" fmla="*/ 1 h 275"/>
                <a:gd name="T22" fmla="*/ 1 w 64"/>
                <a:gd name="T23" fmla="*/ 1 h 275"/>
                <a:gd name="T24" fmla="*/ 1 w 64"/>
                <a:gd name="T25" fmla="*/ 1 h 275"/>
                <a:gd name="T26" fmla="*/ 1 w 64"/>
                <a:gd name="T27" fmla="*/ 1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275"/>
                <a:gd name="T44" fmla="*/ 64 w 64"/>
                <a:gd name="T45" fmla="*/ 275 h 2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Freeform 324"/>
            <p:cNvSpPr>
              <a:spLocks/>
            </p:cNvSpPr>
            <p:nvPr/>
          </p:nvSpPr>
          <p:spPr bwMode="auto">
            <a:xfrm rot="-5400000">
              <a:off x="10247" y="1377"/>
              <a:ext cx="301" cy="261"/>
            </a:xfrm>
            <a:custGeom>
              <a:avLst/>
              <a:gdLst>
                <a:gd name="T0" fmla="*/ 1 w 577"/>
                <a:gd name="T1" fmla="*/ 1 h 522"/>
                <a:gd name="T2" fmla="*/ 1 w 577"/>
                <a:gd name="T3" fmla="*/ 1 h 522"/>
                <a:gd name="T4" fmla="*/ 1 w 577"/>
                <a:gd name="T5" fmla="*/ 1 h 522"/>
                <a:gd name="T6" fmla="*/ 1 w 577"/>
                <a:gd name="T7" fmla="*/ 1 h 522"/>
                <a:gd name="T8" fmla="*/ 1 w 577"/>
                <a:gd name="T9" fmla="*/ 1 h 522"/>
                <a:gd name="T10" fmla="*/ 1 w 577"/>
                <a:gd name="T11" fmla="*/ 1 h 522"/>
                <a:gd name="T12" fmla="*/ 1 w 577"/>
                <a:gd name="T13" fmla="*/ 1 h 522"/>
                <a:gd name="T14" fmla="*/ 1 w 577"/>
                <a:gd name="T15" fmla="*/ 1 h 522"/>
                <a:gd name="T16" fmla="*/ 1 w 577"/>
                <a:gd name="T17" fmla="*/ 1 h 522"/>
                <a:gd name="T18" fmla="*/ 1 w 577"/>
                <a:gd name="T19" fmla="*/ 1 h 522"/>
                <a:gd name="T20" fmla="*/ 1 w 577"/>
                <a:gd name="T21" fmla="*/ 1 h 522"/>
                <a:gd name="T22" fmla="*/ 1 w 577"/>
                <a:gd name="T23" fmla="*/ 1 h 522"/>
                <a:gd name="T24" fmla="*/ 1 w 577"/>
                <a:gd name="T25" fmla="*/ 1 h 522"/>
                <a:gd name="T26" fmla="*/ 1 w 577"/>
                <a:gd name="T27" fmla="*/ 1 h 522"/>
                <a:gd name="T28" fmla="*/ 1 w 577"/>
                <a:gd name="T29" fmla="*/ 1 h 522"/>
                <a:gd name="T30" fmla="*/ 1 w 577"/>
                <a:gd name="T31" fmla="*/ 1 h 522"/>
                <a:gd name="T32" fmla="*/ 1 w 577"/>
                <a:gd name="T33" fmla="*/ 1 h 522"/>
                <a:gd name="T34" fmla="*/ 1 w 577"/>
                <a:gd name="T35" fmla="*/ 1 h 522"/>
                <a:gd name="T36" fmla="*/ 1 w 577"/>
                <a:gd name="T37" fmla="*/ 1 h 522"/>
                <a:gd name="T38" fmla="*/ 1 w 577"/>
                <a:gd name="T39" fmla="*/ 1 h 522"/>
                <a:gd name="T40" fmla="*/ 1 w 577"/>
                <a:gd name="T41" fmla="*/ 1 h 522"/>
                <a:gd name="T42" fmla="*/ 1 w 577"/>
                <a:gd name="T43" fmla="*/ 1 h 522"/>
                <a:gd name="T44" fmla="*/ 1 w 577"/>
                <a:gd name="T45" fmla="*/ 1 h 522"/>
                <a:gd name="T46" fmla="*/ 1 w 577"/>
                <a:gd name="T47" fmla="*/ 1 h 522"/>
                <a:gd name="T48" fmla="*/ 1 w 577"/>
                <a:gd name="T49" fmla="*/ 1 h 522"/>
                <a:gd name="T50" fmla="*/ 1 w 577"/>
                <a:gd name="T51" fmla="*/ 1 h 522"/>
                <a:gd name="T52" fmla="*/ 1 w 577"/>
                <a:gd name="T53" fmla="*/ 1 h 522"/>
                <a:gd name="T54" fmla="*/ 1 w 577"/>
                <a:gd name="T55" fmla="*/ 1 h 522"/>
                <a:gd name="T56" fmla="*/ 1 w 577"/>
                <a:gd name="T57" fmla="*/ 1 h 522"/>
                <a:gd name="T58" fmla="*/ 1 w 577"/>
                <a:gd name="T59" fmla="*/ 1 h 522"/>
                <a:gd name="T60" fmla="*/ 1 w 577"/>
                <a:gd name="T61" fmla="*/ 1 h 522"/>
                <a:gd name="T62" fmla="*/ 1 w 577"/>
                <a:gd name="T63" fmla="*/ 1 h 522"/>
                <a:gd name="T64" fmla="*/ 1 w 577"/>
                <a:gd name="T65" fmla="*/ 1 h 522"/>
                <a:gd name="T66" fmla="*/ 1 w 577"/>
                <a:gd name="T67" fmla="*/ 1 h 522"/>
                <a:gd name="T68" fmla="*/ 1 w 577"/>
                <a:gd name="T69" fmla="*/ 1 h 522"/>
                <a:gd name="T70" fmla="*/ 1 w 577"/>
                <a:gd name="T71" fmla="*/ 1 h 522"/>
                <a:gd name="T72" fmla="*/ 1 w 577"/>
                <a:gd name="T73" fmla="*/ 1 h 522"/>
                <a:gd name="T74" fmla="*/ 1 w 577"/>
                <a:gd name="T75" fmla="*/ 1 h 522"/>
                <a:gd name="T76" fmla="*/ 1 w 577"/>
                <a:gd name="T77" fmla="*/ 1 h 522"/>
                <a:gd name="T78" fmla="*/ 1 w 577"/>
                <a:gd name="T79" fmla="*/ 1 h 522"/>
                <a:gd name="T80" fmla="*/ 1 w 577"/>
                <a:gd name="T81" fmla="*/ 1 h 522"/>
                <a:gd name="T82" fmla="*/ 0 w 577"/>
                <a:gd name="T83" fmla="*/ 0 h 522"/>
                <a:gd name="T84" fmla="*/ 1 w 577"/>
                <a:gd name="T85" fmla="*/ 1 h 522"/>
                <a:gd name="T86" fmla="*/ 1 w 577"/>
                <a:gd name="T87" fmla="*/ 1 h 522"/>
                <a:gd name="T88" fmla="*/ 1 w 577"/>
                <a:gd name="T89" fmla="*/ 1 h 522"/>
                <a:gd name="T90" fmla="*/ 1 w 577"/>
                <a:gd name="T91" fmla="*/ 1 h 522"/>
                <a:gd name="T92" fmla="*/ 1 w 577"/>
                <a:gd name="T93" fmla="*/ 1 h 522"/>
                <a:gd name="T94" fmla="*/ 1 w 577"/>
                <a:gd name="T95" fmla="*/ 1 h 522"/>
                <a:gd name="T96" fmla="*/ 1 w 577"/>
                <a:gd name="T97" fmla="*/ 1 h 522"/>
                <a:gd name="T98" fmla="*/ 1 w 577"/>
                <a:gd name="T99" fmla="*/ 1 h 522"/>
                <a:gd name="T100" fmla="*/ 1 w 577"/>
                <a:gd name="T101" fmla="*/ 1 h 522"/>
                <a:gd name="T102" fmla="*/ 1 w 577"/>
                <a:gd name="T103" fmla="*/ 1 h 522"/>
                <a:gd name="T104" fmla="*/ 1 w 577"/>
                <a:gd name="T105" fmla="*/ 1 h 522"/>
                <a:gd name="T106" fmla="*/ 1 w 577"/>
                <a:gd name="T107" fmla="*/ 1 h 522"/>
                <a:gd name="T108" fmla="*/ 1 w 577"/>
                <a:gd name="T109" fmla="*/ 1 h 522"/>
                <a:gd name="T110" fmla="*/ 1 w 577"/>
                <a:gd name="T111" fmla="*/ 1 h 522"/>
                <a:gd name="T112" fmla="*/ 1 w 577"/>
                <a:gd name="T113" fmla="*/ 1 h 522"/>
                <a:gd name="T114" fmla="*/ 1 w 577"/>
                <a:gd name="T115" fmla="*/ 1 h 522"/>
                <a:gd name="T116" fmla="*/ 1 w 577"/>
                <a:gd name="T117" fmla="*/ 1 h 522"/>
                <a:gd name="T118" fmla="*/ 1 w 577"/>
                <a:gd name="T119" fmla="*/ 1 h 522"/>
                <a:gd name="T120" fmla="*/ 1 w 577"/>
                <a:gd name="T121" fmla="*/ 1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7"/>
                <a:gd name="T184" fmla="*/ 0 h 522"/>
                <a:gd name="T185" fmla="*/ 577 w 577"/>
                <a:gd name="T186" fmla="*/ 522 h 5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Freeform 325"/>
            <p:cNvSpPr>
              <a:spLocks/>
            </p:cNvSpPr>
            <p:nvPr/>
          </p:nvSpPr>
          <p:spPr bwMode="auto">
            <a:xfrm rot="-5400000">
              <a:off x="10493" y="3194"/>
              <a:ext cx="33" cy="22"/>
            </a:xfrm>
            <a:custGeom>
              <a:avLst/>
              <a:gdLst>
                <a:gd name="T0" fmla="*/ 0 w 64"/>
                <a:gd name="T1" fmla="*/ 1 h 43"/>
                <a:gd name="T2" fmla="*/ 1 w 64"/>
                <a:gd name="T3" fmla="*/ 0 h 43"/>
                <a:gd name="T4" fmla="*/ 1 w 64"/>
                <a:gd name="T5" fmla="*/ 0 h 43"/>
                <a:gd name="T6" fmla="*/ 1 w 64"/>
                <a:gd name="T7" fmla="*/ 0 h 43"/>
                <a:gd name="T8" fmla="*/ 1 w 64"/>
                <a:gd name="T9" fmla="*/ 1 h 43"/>
                <a:gd name="T10" fmla="*/ 1 w 64"/>
                <a:gd name="T11" fmla="*/ 1 h 43"/>
                <a:gd name="T12" fmla="*/ 1 w 64"/>
                <a:gd name="T13" fmla="*/ 1 h 43"/>
                <a:gd name="T14" fmla="*/ 1 w 64"/>
                <a:gd name="T15" fmla="*/ 1 h 43"/>
                <a:gd name="T16" fmla="*/ 0 w 64"/>
                <a:gd name="T17" fmla="*/ 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3"/>
                <a:gd name="T29" fmla="*/ 64 w 6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Freeform 326"/>
            <p:cNvSpPr>
              <a:spLocks/>
            </p:cNvSpPr>
            <p:nvPr/>
          </p:nvSpPr>
          <p:spPr bwMode="auto">
            <a:xfrm rot="-5400000">
              <a:off x="10417" y="2653"/>
              <a:ext cx="69" cy="95"/>
            </a:xfrm>
            <a:custGeom>
              <a:avLst/>
              <a:gdLst>
                <a:gd name="T0" fmla="*/ 0 w 129"/>
                <a:gd name="T1" fmla="*/ 1 h 189"/>
                <a:gd name="T2" fmla="*/ 1 w 129"/>
                <a:gd name="T3" fmla="*/ 1 h 189"/>
                <a:gd name="T4" fmla="*/ 1 w 129"/>
                <a:gd name="T5" fmla="*/ 1 h 189"/>
                <a:gd name="T6" fmla="*/ 1 w 129"/>
                <a:gd name="T7" fmla="*/ 1 h 189"/>
                <a:gd name="T8" fmla="*/ 1 w 129"/>
                <a:gd name="T9" fmla="*/ 1 h 189"/>
                <a:gd name="T10" fmla="*/ 1 w 129"/>
                <a:gd name="T11" fmla="*/ 1 h 189"/>
                <a:gd name="T12" fmla="*/ 1 w 129"/>
                <a:gd name="T13" fmla="*/ 1 h 189"/>
                <a:gd name="T14" fmla="*/ 1 w 129"/>
                <a:gd name="T15" fmla="*/ 1 h 189"/>
                <a:gd name="T16" fmla="*/ 0 w 129"/>
                <a:gd name="T17" fmla="*/ 0 h 189"/>
                <a:gd name="T18" fmla="*/ 1 w 129"/>
                <a:gd name="T19" fmla="*/ 1 h 189"/>
                <a:gd name="T20" fmla="*/ 1 w 129"/>
                <a:gd name="T21" fmla="*/ 1 h 189"/>
                <a:gd name="T22" fmla="*/ 1 w 129"/>
                <a:gd name="T23" fmla="*/ 1 h 189"/>
                <a:gd name="T24" fmla="*/ 1 w 129"/>
                <a:gd name="T25" fmla="*/ 1 h 189"/>
                <a:gd name="T26" fmla="*/ 1 w 129"/>
                <a:gd name="T27" fmla="*/ 1 h 189"/>
                <a:gd name="T28" fmla="*/ 1 w 129"/>
                <a:gd name="T29" fmla="*/ 1 h 189"/>
                <a:gd name="T30" fmla="*/ 1 w 129"/>
                <a:gd name="T31" fmla="*/ 1 h 189"/>
                <a:gd name="T32" fmla="*/ 0 w 129"/>
                <a:gd name="T33" fmla="*/ 1 h 189"/>
                <a:gd name="T34" fmla="*/ 0 w 129"/>
                <a:gd name="T35" fmla="*/ 1 h 189"/>
                <a:gd name="T36" fmla="*/ 0 w 129"/>
                <a:gd name="T37" fmla="*/ 1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89"/>
                <a:gd name="T59" fmla="*/ 129 w 129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Freeform 327"/>
            <p:cNvSpPr>
              <a:spLocks/>
            </p:cNvSpPr>
            <p:nvPr/>
          </p:nvSpPr>
          <p:spPr bwMode="auto">
            <a:xfrm rot="-5400000">
              <a:off x="10472" y="1210"/>
              <a:ext cx="32" cy="22"/>
            </a:xfrm>
            <a:custGeom>
              <a:avLst/>
              <a:gdLst>
                <a:gd name="T0" fmla="*/ 0 w 63"/>
                <a:gd name="T1" fmla="*/ 0 h 44"/>
                <a:gd name="T2" fmla="*/ 1 w 63"/>
                <a:gd name="T3" fmla="*/ 0 h 44"/>
                <a:gd name="T4" fmla="*/ 1 w 63"/>
                <a:gd name="T5" fmla="*/ 0 h 44"/>
                <a:gd name="T6" fmla="*/ 1 w 63"/>
                <a:gd name="T7" fmla="*/ 1 h 44"/>
                <a:gd name="T8" fmla="*/ 1 w 63"/>
                <a:gd name="T9" fmla="*/ 1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4"/>
                <a:gd name="T20" fmla="*/ 63 w 6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Freeform 328"/>
            <p:cNvSpPr>
              <a:spLocks/>
            </p:cNvSpPr>
            <p:nvPr/>
          </p:nvSpPr>
          <p:spPr bwMode="auto">
            <a:xfrm rot="-5400000">
              <a:off x="10428" y="2059"/>
              <a:ext cx="77" cy="65"/>
            </a:xfrm>
            <a:custGeom>
              <a:avLst/>
              <a:gdLst>
                <a:gd name="T0" fmla="*/ 1 w 144"/>
                <a:gd name="T1" fmla="*/ 0 h 130"/>
                <a:gd name="T2" fmla="*/ 1 w 144"/>
                <a:gd name="T3" fmla="*/ 0 h 130"/>
                <a:gd name="T4" fmla="*/ 1 w 144"/>
                <a:gd name="T5" fmla="*/ 0 h 130"/>
                <a:gd name="T6" fmla="*/ 1 w 144"/>
                <a:gd name="T7" fmla="*/ 1 h 130"/>
                <a:gd name="T8" fmla="*/ 1 w 144"/>
                <a:gd name="T9" fmla="*/ 1 h 130"/>
                <a:gd name="T10" fmla="*/ 1 w 144"/>
                <a:gd name="T11" fmla="*/ 1 h 130"/>
                <a:gd name="T12" fmla="*/ 1 w 144"/>
                <a:gd name="T13" fmla="*/ 1 h 130"/>
                <a:gd name="T14" fmla="*/ 1 w 144"/>
                <a:gd name="T15" fmla="*/ 1 h 130"/>
                <a:gd name="T16" fmla="*/ 1 w 144"/>
                <a:gd name="T17" fmla="*/ 1 h 130"/>
                <a:gd name="T18" fmla="*/ 1 w 144"/>
                <a:gd name="T19" fmla="*/ 1 h 130"/>
                <a:gd name="T20" fmla="*/ 0 w 144"/>
                <a:gd name="T21" fmla="*/ 1 h 130"/>
                <a:gd name="T22" fmla="*/ 1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130"/>
                <a:gd name="T38" fmla="*/ 144 w 144"/>
                <a:gd name="T39" fmla="*/ 130 h 1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Freeform 329"/>
            <p:cNvSpPr>
              <a:spLocks/>
            </p:cNvSpPr>
            <p:nvPr/>
          </p:nvSpPr>
          <p:spPr bwMode="auto">
            <a:xfrm rot="-5400000">
              <a:off x="10417" y="1821"/>
              <a:ext cx="61" cy="87"/>
            </a:xfrm>
            <a:custGeom>
              <a:avLst/>
              <a:gdLst>
                <a:gd name="T0" fmla="*/ 0 w 113"/>
                <a:gd name="T1" fmla="*/ 1 h 174"/>
                <a:gd name="T2" fmla="*/ 0 w 113"/>
                <a:gd name="T3" fmla="*/ 1 h 174"/>
                <a:gd name="T4" fmla="*/ 1 w 113"/>
                <a:gd name="T5" fmla="*/ 1 h 174"/>
                <a:gd name="T6" fmla="*/ 1 w 113"/>
                <a:gd name="T7" fmla="*/ 1 h 174"/>
                <a:gd name="T8" fmla="*/ 1 w 113"/>
                <a:gd name="T9" fmla="*/ 1 h 174"/>
                <a:gd name="T10" fmla="*/ 1 w 113"/>
                <a:gd name="T11" fmla="*/ 1 h 174"/>
                <a:gd name="T12" fmla="*/ 1 w 113"/>
                <a:gd name="T13" fmla="*/ 1 h 174"/>
                <a:gd name="T14" fmla="*/ 1 w 113"/>
                <a:gd name="T15" fmla="*/ 1 h 174"/>
                <a:gd name="T16" fmla="*/ 1 w 113"/>
                <a:gd name="T17" fmla="*/ 0 h 174"/>
                <a:gd name="T18" fmla="*/ 1 w 113"/>
                <a:gd name="T19" fmla="*/ 0 h 174"/>
                <a:gd name="T20" fmla="*/ 1 w 113"/>
                <a:gd name="T21" fmla="*/ 0 h 174"/>
                <a:gd name="T22" fmla="*/ 1 w 113"/>
                <a:gd name="T23" fmla="*/ 1 h 174"/>
                <a:gd name="T24" fmla="*/ 1 w 113"/>
                <a:gd name="T25" fmla="*/ 1 h 174"/>
                <a:gd name="T26" fmla="*/ 1 w 113"/>
                <a:gd name="T27" fmla="*/ 1 h 174"/>
                <a:gd name="T28" fmla="*/ 1 w 113"/>
                <a:gd name="T29" fmla="*/ 1 h 174"/>
                <a:gd name="T30" fmla="*/ 1 w 113"/>
                <a:gd name="T31" fmla="*/ 1 h 174"/>
                <a:gd name="T32" fmla="*/ 1 w 113"/>
                <a:gd name="T33" fmla="*/ 1 h 174"/>
                <a:gd name="T34" fmla="*/ 0 w 113"/>
                <a:gd name="T35" fmla="*/ 1 h 174"/>
                <a:gd name="T36" fmla="*/ 0 w 113"/>
                <a:gd name="T37" fmla="*/ 1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174"/>
                <a:gd name="T59" fmla="*/ 113 w 113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Freeform 330"/>
            <p:cNvSpPr>
              <a:spLocks/>
            </p:cNvSpPr>
            <p:nvPr/>
          </p:nvSpPr>
          <p:spPr bwMode="auto">
            <a:xfrm rot="-5400000">
              <a:off x="10417" y="1821"/>
              <a:ext cx="61" cy="87"/>
            </a:xfrm>
            <a:custGeom>
              <a:avLst/>
              <a:gdLst>
                <a:gd name="T0" fmla="*/ 0 w 113"/>
                <a:gd name="T1" fmla="*/ 1 h 174"/>
                <a:gd name="T2" fmla="*/ 0 w 113"/>
                <a:gd name="T3" fmla="*/ 1 h 174"/>
                <a:gd name="T4" fmla="*/ 1 w 113"/>
                <a:gd name="T5" fmla="*/ 1 h 174"/>
                <a:gd name="T6" fmla="*/ 1 w 113"/>
                <a:gd name="T7" fmla="*/ 1 h 174"/>
                <a:gd name="T8" fmla="*/ 1 w 113"/>
                <a:gd name="T9" fmla="*/ 1 h 174"/>
                <a:gd name="T10" fmla="*/ 1 w 113"/>
                <a:gd name="T11" fmla="*/ 1 h 174"/>
                <a:gd name="T12" fmla="*/ 1 w 113"/>
                <a:gd name="T13" fmla="*/ 1 h 174"/>
                <a:gd name="T14" fmla="*/ 1 w 113"/>
                <a:gd name="T15" fmla="*/ 1 h 174"/>
                <a:gd name="T16" fmla="*/ 1 w 113"/>
                <a:gd name="T17" fmla="*/ 1 h 174"/>
                <a:gd name="T18" fmla="*/ 1 w 113"/>
                <a:gd name="T19" fmla="*/ 0 h 174"/>
                <a:gd name="T20" fmla="*/ 1 w 113"/>
                <a:gd name="T21" fmla="*/ 0 h 174"/>
                <a:gd name="T22" fmla="*/ 1 w 113"/>
                <a:gd name="T23" fmla="*/ 0 h 174"/>
                <a:gd name="T24" fmla="*/ 1 w 113"/>
                <a:gd name="T25" fmla="*/ 1 h 174"/>
                <a:gd name="T26" fmla="*/ 1 w 113"/>
                <a:gd name="T27" fmla="*/ 1 h 174"/>
                <a:gd name="T28" fmla="*/ 1 w 113"/>
                <a:gd name="T29" fmla="*/ 1 h 174"/>
                <a:gd name="T30" fmla="*/ 1 w 113"/>
                <a:gd name="T31" fmla="*/ 1 h 174"/>
                <a:gd name="T32" fmla="*/ 1 w 113"/>
                <a:gd name="T33" fmla="*/ 1 h 174"/>
                <a:gd name="T34" fmla="*/ 1 w 113"/>
                <a:gd name="T35" fmla="*/ 1 h 174"/>
                <a:gd name="T36" fmla="*/ 0 w 113"/>
                <a:gd name="T37" fmla="*/ 1 h 174"/>
                <a:gd name="T38" fmla="*/ 0 w 113"/>
                <a:gd name="T39" fmla="*/ 1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174"/>
                <a:gd name="T62" fmla="*/ 113 w 113"/>
                <a:gd name="T63" fmla="*/ 174 h 1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Freeform 331"/>
            <p:cNvSpPr>
              <a:spLocks/>
            </p:cNvSpPr>
            <p:nvPr/>
          </p:nvSpPr>
          <p:spPr bwMode="auto">
            <a:xfrm rot="-5400000">
              <a:off x="10414" y="1757"/>
              <a:ext cx="60" cy="80"/>
            </a:xfrm>
            <a:custGeom>
              <a:avLst/>
              <a:gdLst>
                <a:gd name="T0" fmla="*/ 0 w 113"/>
                <a:gd name="T1" fmla="*/ 1 h 160"/>
                <a:gd name="T2" fmla="*/ 0 w 113"/>
                <a:gd name="T3" fmla="*/ 1 h 160"/>
                <a:gd name="T4" fmla="*/ 1 w 113"/>
                <a:gd name="T5" fmla="*/ 1 h 160"/>
                <a:gd name="T6" fmla="*/ 1 w 113"/>
                <a:gd name="T7" fmla="*/ 1 h 160"/>
                <a:gd name="T8" fmla="*/ 1 w 113"/>
                <a:gd name="T9" fmla="*/ 1 h 160"/>
                <a:gd name="T10" fmla="*/ 1 w 113"/>
                <a:gd name="T11" fmla="*/ 1 h 160"/>
                <a:gd name="T12" fmla="*/ 1 w 113"/>
                <a:gd name="T13" fmla="*/ 1 h 160"/>
                <a:gd name="T14" fmla="*/ 1 w 113"/>
                <a:gd name="T15" fmla="*/ 1 h 160"/>
                <a:gd name="T16" fmla="*/ 1 w 113"/>
                <a:gd name="T17" fmla="*/ 1 h 160"/>
                <a:gd name="T18" fmla="*/ 1 w 113"/>
                <a:gd name="T19" fmla="*/ 1 h 160"/>
                <a:gd name="T20" fmla="*/ 1 w 113"/>
                <a:gd name="T21" fmla="*/ 1 h 160"/>
                <a:gd name="T22" fmla="*/ 0 w 113"/>
                <a:gd name="T23" fmla="*/ 0 h 160"/>
                <a:gd name="T24" fmla="*/ 1 w 113"/>
                <a:gd name="T25" fmla="*/ 0 h 160"/>
                <a:gd name="T26" fmla="*/ 1 w 113"/>
                <a:gd name="T27" fmla="*/ 1 h 160"/>
                <a:gd name="T28" fmla="*/ 1 w 113"/>
                <a:gd name="T29" fmla="*/ 1 h 160"/>
                <a:gd name="T30" fmla="*/ 1 w 113"/>
                <a:gd name="T31" fmla="*/ 1 h 160"/>
                <a:gd name="T32" fmla="*/ 1 w 113"/>
                <a:gd name="T33" fmla="*/ 1 h 160"/>
                <a:gd name="T34" fmla="*/ 1 w 113"/>
                <a:gd name="T35" fmla="*/ 1 h 160"/>
                <a:gd name="T36" fmla="*/ 1 w 113"/>
                <a:gd name="T37" fmla="*/ 1 h 160"/>
                <a:gd name="T38" fmla="*/ 1 w 113"/>
                <a:gd name="T39" fmla="*/ 1 h 160"/>
                <a:gd name="T40" fmla="*/ 1 w 113"/>
                <a:gd name="T41" fmla="*/ 1 h 160"/>
                <a:gd name="T42" fmla="*/ 0 w 113"/>
                <a:gd name="T43" fmla="*/ 1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60"/>
                <a:gd name="T68" fmla="*/ 113 w 113"/>
                <a:gd name="T69" fmla="*/ 160 h 1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Freeform 332"/>
            <p:cNvSpPr>
              <a:spLocks/>
            </p:cNvSpPr>
            <p:nvPr/>
          </p:nvSpPr>
          <p:spPr bwMode="auto">
            <a:xfrm rot="-5400000">
              <a:off x="10414" y="1757"/>
              <a:ext cx="60" cy="80"/>
            </a:xfrm>
            <a:custGeom>
              <a:avLst/>
              <a:gdLst>
                <a:gd name="T0" fmla="*/ 0 w 113"/>
                <a:gd name="T1" fmla="*/ 1 h 160"/>
                <a:gd name="T2" fmla="*/ 0 w 113"/>
                <a:gd name="T3" fmla="*/ 1 h 160"/>
                <a:gd name="T4" fmla="*/ 1 w 113"/>
                <a:gd name="T5" fmla="*/ 1 h 160"/>
                <a:gd name="T6" fmla="*/ 1 w 113"/>
                <a:gd name="T7" fmla="*/ 1 h 160"/>
                <a:gd name="T8" fmla="*/ 1 w 113"/>
                <a:gd name="T9" fmla="*/ 1 h 160"/>
                <a:gd name="T10" fmla="*/ 1 w 113"/>
                <a:gd name="T11" fmla="*/ 1 h 160"/>
                <a:gd name="T12" fmla="*/ 1 w 113"/>
                <a:gd name="T13" fmla="*/ 1 h 160"/>
                <a:gd name="T14" fmla="*/ 1 w 113"/>
                <a:gd name="T15" fmla="*/ 1 h 160"/>
                <a:gd name="T16" fmla="*/ 1 w 113"/>
                <a:gd name="T17" fmla="*/ 1 h 160"/>
                <a:gd name="T18" fmla="*/ 1 w 113"/>
                <a:gd name="T19" fmla="*/ 1 h 160"/>
                <a:gd name="T20" fmla="*/ 1 w 113"/>
                <a:gd name="T21" fmla="*/ 1 h 160"/>
                <a:gd name="T22" fmla="*/ 0 w 113"/>
                <a:gd name="T23" fmla="*/ 0 h 160"/>
                <a:gd name="T24" fmla="*/ 1 w 113"/>
                <a:gd name="T25" fmla="*/ 0 h 160"/>
                <a:gd name="T26" fmla="*/ 1 w 113"/>
                <a:gd name="T27" fmla="*/ 1 h 160"/>
                <a:gd name="T28" fmla="*/ 1 w 113"/>
                <a:gd name="T29" fmla="*/ 1 h 160"/>
                <a:gd name="T30" fmla="*/ 1 w 113"/>
                <a:gd name="T31" fmla="*/ 1 h 160"/>
                <a:gd name="T32" fmla="*/ 1 w 113"/>
                <a:gd name="T33" fmla="*/ 1 h 160"/>
                <a:gd name="T34" fmla="*/ 1 w 113"/>
                <a:gd name="T35" fmla="*/ 1 h 160"/>
                <a:gd name="T36" fmla="*/ 1 w 113"/>
                <a:gd name="T37" fmla="*/ 1 h 160"/>
                <a:gd name="T38" fmla="*/ 1 w 113"/>
                <a:gd name="T39" fmla="*/ 1 h 160"/>
                <a:gd name="T40" fmla="*/ 1 w 113"/>
                <a:gd name="T41" fmla="*/ 1 h 160"/>
                <a:gd name="T42" fmla="*/ 0 w 113"/>
                <a:gd name="T43" fmla="*/ 1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60"/>
                <a:gd name="T68" fmla="*/ 113 w 113"/>
                <a:gd name="T69" fmla="*/ 160 h 1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Freeform 333"/>
            <p:cNvSpPr>
              <a:spLocks/>
            </p:cNvSpPr>
            <p:nvPr/>
          </p:nvSpPr>
          <p:spPr bwMode="auto">
            <a:xfrm rot="-5400000">
              <a:off x="10456" y="2766"/>
              <a:ext cx="34" cy="22"/>
            </a:xfrm>
            <a:custGeom>
              <a:avLst/>
              <a:gdLst>
                <a:gd name="T0" fmla="*/ 0 w 65"/>
                <a:gd name="T1" fmla="*/ 1 h 43"/>
                <a:gd name="T2" fmla="*/ 0 w 65"/>
                <a:gd name="T3" fmla="*/ 0 h 43"/>
                <a:gd name="T4" fmla="*/ 1 w 65"/>
                <a:gd name="T5" fmla="*/ 0 h 43"/>
                <a:gd name="T6" fmla="*/ 1 w 65"/>
                <a:gd name="T7" fmla="*/ 1 h 43"/>
                <a:gd name="T8" fmla="*/ 1 w 65"/>
                <a:gd name="T9" fmla="*/ 1 h 43"/>
                <a:gd name="T10" fmla="*/ 1 w 65"/>
                <a:gd name="T11" fmla="*/ 1 h 43"/>
                <a:gd name="T12" fmla="*/ 1 w 65"/>
                <a:gd name="T13" fmla="*/ 1 h 43"/>
                <a:gd name="T14" fmla="*/ 0 w 65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3"/>
                <a:gd name="T26" fmla="*/ 65 w 6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Freeform 334"/>
            <p:cNvSpPr>
              <a:spLocks/>
            </p:cNvSpPr>
            <p:nvPr/>
          </p:nvSpPr>
          <p:spPr bwMode="auto">
            <a:xfrm rot="-5400000">
              <a:off x="10357" y="1252"/>
              <a:ext cx="167" cy="58"/>
            </a:xfrm>
            <a:custGeom>
              <a:avLst/>
              <a:gdLst>
                <a:gd name="T0" fmla="*/ 1 w 320"/>
                <a:gd name="T1" fmla="*/ 1 h 115"/>
                <a:gd name="T2" fmla="*/ 1 w 320"/>
                <a:gd name="T3" fmla="*/ 1 h 115"/>
                <a:gd name="T4" fmla="*/ 1 w 320"/>
                <a:gd name="T5" fmla="*/ 1 h 115"/>
                <a:gd name="T6" fmla="*/ 1 w 320"/>
                <a:gd name="T7" fmla="*/ 1 h 115"/>
                <a:gd name="T8" fmla="*/ 0 w 320"/>
                <a:gd name="T9" fmla="*/ 1 h 115"/>
                <a:gd name="T10" fmla="*/ 0 w 320"/>
                <a:gd name="T11" fmla="*/ 1 h 115"/>
                <a:gd name="T12" fmla="*/ 0 w 320"/>
                <a:gd name="T13" fmla="*/ 1 h 115"/>
                <a:gd name="T14" fmla="*/ 1 w 320"/>
                <a:gd name="T15" fmla="*/ 1 h 115"/>
                <a:gd name="T16" fmla="*/ 1 w 320"/>
                <a:gd name="T17" fmla="*/ 0 h 115"/>
                <a:gd name="T18" fmla="*/ 1 w 320"/>
                <a:gd name="T19" fmla="*/ 0 h 115"/>
                <a:gd name="T20" fmla="*/ 1 w 320"/>
                <a:gd name="T21" fmla="*/ 0 h 115"/>
                <a:gd name="T22" fmla="*/ 1 w 320"/>
                <a:gd name="T23" fmla="*/ 0 h 115"/>
                <a:gd name="T24" fmla="*/ 1 w 320"/>
                <a:gd name="T25" fmla="*/ 0 h 115"/>
                <a:gd name="T26" fmla="*/ 1 w 320"/>
                <a:gd name="T27" fmla="*/ 0 h 115"/>
                <a:gd name="T28" fmla="*/ 1 w 320"/>
                <a:gd name="T29" fmla="*/ 1 h 115"/>
                <a:gd name="T30" fmla="*/ 1 w 320"/>
                <a:gd name="T31" fmla="*/ 1 h 115"/>
                <a:gd name="T32" fmla="*/ 1 w 320"/>
                <a:gd name="T33" fmla="*/ 1 h 115"/>
                <a:gd name="T34" fmla="*/ 1 w 320"/>
                <a:gd name="T35" fmla="*/ 1 h 115"/>
                <a:gd name="T36" fmla="*/ 1 w 320"/>
                <a:gd name="T37" fmla="*/ 1 h 115"/>
                <a:gd name="T38" fmla="*/ 1 w 320"/>
                <a:gd name="T39" fmla="*/ 1 h 115"/>
                <a:gd name="T40" fmla="*/ 1 w 320"/>
                <a:gd name="T41" fmla="*/ 1 h 115"/>
                <a:gd name="T42" fmla="*/ 1 w 320"/>
                <a:gd name="T43" fmla="*/ 1 h 115"/>
                <a:gd name="T44" fmla="*/ 1 w 320"/>
                <a:gd name="T45" fmla="*/ 1 h 115"/>
                <a:gd name="T46" fmla="*/ 1 w 320"/>
                <a:gd name="T47" fmla="*/ 1 h 115"/>
                <a:gd name="T48" fmla="*/ 1 w 320"/>
                <a:gd name="T49" fmla="*/ 1 h 115"/>
                <a:gd name="T50" fmla="*/ 1 w 320"/>
                <a:gd name="T51" fmla="*/ 1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0"/>
                <a:gd name="T79" fmla="*/ 0 h 115"/>
                <a:gd name="T80" fmla="*/ 320 w 320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Freeform 335"/>
            <p:cNvSpPr>
              <a:spLocks/>
            </p:cNvSpPr>
            <p:nvPr/>
          </p:nvSpPr>
          <p:spPr bwMode="auto">
            <a:xfrm rot="-5400000">
              <a:off x="10440" y="2619"/>
              <a:ext cx="24" cy="21"/>
            </a:xfrm>
            <a:custGeom>
              <a:avLst/>
              <a:gdLst>
                <a:gd name="T0" fmla="*/ 0 w 48"/>
                <a:gd name="T1" fmla="*/ 0 h 43"/>
                <a:gd name="T2" fmla="*/ 0 w 48"/>
                <a:gd name="T3" fmla="*/ 0 h 43"/>
                <a:gd name="T4" fmla="*/ 1 w 48"/>
                <a:gd name="T5" fmla="*/ 0 h 43"/>
                <a:gd name="T6" fmla="*/ 1 w 48"/>
                <a:gd name="T7" fmla="*/ 0 h 43"/>
                <a:gd name="T8" fmla="*/ 1 w 48"/>
                <a:gd name="T9" fmla="*/ 0 h 43"/>
                <a:gd name="T10" fmla="*/ 1 w 48"/>
                <a:gd name="T11" fmla="*/ 0 h 43"/>
                <a:gd name="T12" fmla="*/ 1 w 48"/>
                <a:gd name="T13" fmla="*/ 0 h 43"/>
                <a:gd name="T14" fmla="*/ 0 w 48"/>
                <a:gd name="T15" fmla="*/ 0 h 43"/>
                <a:gd name="T16" fmla="*/ 0 w 48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Freeform 336"/>
            <p:cNvSpPr>
              <a:spLocks/>
            </p:cNvSpPr>
            <p:nvPr/>
          </p:nvSpPr>
          <p:spPr bwMode="auto">
            <a:xfrm rot="-5400000">
              <a:off x="10430" y="2804"/>
              <a:ext cx="35" cy="28"/>
            </a:xfrm>
            <a:custGeom>
              <a:avLst/>
              <a:gdLst>
                <a:gd name="T0" fmla="*/ 0 w 65"/>
                <a:gd name="T1" fmla="*/ 0 h 58"/>
                <a:gd name="T2" fmla="*/ 1 w 65"/>
                <a:gd name="T3" fmla="*/ 0 h 58"/>
                <a:gd name="T4" fmla="*/ 1 w 65"/>
                <a:gd name="T5" fmla="*/ 0 h 58"/>
                <a:gd name="T6" fmla="*/ 1 w 65"/>
                <a:gd name="T7" fmla="*/ 0 h 58"/>
                <a:gd name="T8" fmla="*/ 1 w 65"/>
                <a:gd name="T9" fmla="*/ 0 h 58"/>
                <a:gd name="T10" fmla="*/ 1 w 65"/>
                <a:gd name="T11" fmla="*/ 0 h 58"/>
                <a:gd name="T12" fmla="*/ 1 w 65"/>
                <a:gd name="T13" fmla="*/ 0 h 58"/>
                <a:gd name="T14" fmla="*/ 0 w 65"/>
                <a:gd name="T15" fmla="*/ 0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58"/>
                <a:gd name="T26" fmla="*/ 65 w 6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Freeform 337"/>
            <p:cNvSpPr>
              <a:spLocks/>
            </p:cNvSpPr>
            <p:nvPr/>
          </p:nvSpPr>
          <p:spPr bwMode="auto">
            <a:xfrm rot="-5400000">
              <a:off x="10427" y="2733"/>
              <a:ext cx="42" cy="28"/>
            </a:xfrm>
            <a:custGeom>
              <a:avLst/>
              <a:gdLst>
                <a:gd name="T0" fmla="*/ 0 w 80"/>
                <a:gd name="T1" fmla="*/ 0 h 58"/>
                <a:gd name="T2" fmla="*/ 1 w 80"/>
                <a:gd name="T3" fmla="*/ 0 h 58"/>
                <a:gd name="T4" fmla="*/ 1 w 80"/>
                <a:gd name="T5" fmla="*/ 0 h 58"/>
                <a:gd name="T6" fmla="*/ 1 w 80"/>
                <a:gd name="T7" fmla="*/ 0 h 58"/>
                <a:gd name="T8" fmla="*/ 1 w 80"/>
                <a:gd name="T9" fmla="*/ 0 h 58"/>
                <a:gd name="T10" fmla="*/ 1 w 80"/>
                <a:gd name="T11" fmla="*/ 0 h 58"/>
                <a:gd name="T12" fmla="*/ 1 w 80"/>
                <a:gd name="T13" fmla="*/ 0 h 58"/>
                <a:gd name="T14" fmla="*/ 1 w 80"/>
                <a:gd name="T15" fmla="*/ 0 h 58"/>
                <a:gd name="T16" fmla="*/ 1 w 80"/>
                <a:gd name="T17" fmla="*/ 0 h 58"/>
                <a:gd name="T18" fmla="*/ 0 w 80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8"/>
                <a:gd name="T32" fmla="*/ 80 w 80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Freeform 338"/>
            <p:cNvSpPr>
              <a:spLocks/>
            </p:cNvSpPr>
            <p:nvPr/>
          </p:nvSpPr>
          <p:spPr bwMode="auto">
            <a:xfrm rot="-5400000">
              <a:off x="10443" y="2865"/>
              <a:ext cx="16" cy="8"/>
            </a:xfrm>
            <a:custGeom>
              <a:avLst/>
              <a:gdLst>
                <a:gd name="T0" fmla="*/ 0 w 32"/>
                <a:gd name="T1" fmla="*/ 1 h 15"/>
                <a:gd name="T2" fmla="*/ 0 w 32"/>
                <a:gd name="T3" fmla="*/ 0 h 15"/>
                <a:gd name="T4" fmla="*/ 1 w 32"/>
                <a:gd name="T5" fmla="*/ 0 h 15"/>
                <a:gd name="T6" fmla="*/ 1 w 32"/>
                <a:gd name="T7" fmla="*/ 1 h 15"/>
                <a:gd name="T8" fmla="*/ 1 w 32"/>
                <a:gd name="T9" fmla="*/ 1 h 15"/>
                <a:gd name="T10" fmla="*/ 0 w 32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5"/>
                <a:gd name="T20" fmla="*/ 32 w 32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Freeform 339"/>
            <p:cNvSpPr>
              <a:spLocks/>
            </p:cNvSpPr>
            <p:nvPr/>
          </p:nvSpPr>
          <p:spPr bwMode="auto">
            <a:xfrm rot="-5400000">
              <a:off x="10422" y="1217"/>
              <a:ext cx="32" cy="7"/>
            </a:xfrm>
            <a:custGeom>
              <a:avLst/>
              <a:gdLst>
                <a:gd name="T0" fmla="*/ 0 w 63"/>
                <a:gd name="T1" fmla="*/ 0 h 15"/>
                <a:gd name="T2" fmla="*/ 1 w 63"/>
                <a:gd name="T3" fmla="*/ 0 h 15"/>
                <a:gd name="T4" fmla="*/ 1 w 63"/>
                <a:gd name="T5" fmla="*/ 0 h 15"/>
                <a:gd name="T6" fmla="*/ 1 w 63"/>
                <a:gd name="T7" fmla="*/ 0 h 15"/>
                <a:gd name="T8" fmla="*/ 1 w 63"/>
                <a:gd name="T9" fmla="*/ 0 h 15"/>
                <a:gd name="T10" fmla="*/ 0 w 6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5"/>
                <a:gd name="T20" fmla="*/ 63 w 6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Freeform 340"/>
            <p:cNvSpPr>
              <a:spLocks/>
            </p:cNvSpPr>
            <p:nvPr/>
          </p:nvSpPr>
          <p:spPr bwMode="auto">
            <a:xfrm rot="-5400000">
              <a:off x="10410" y="2770"/>
              <a:ext cx="34" cy="14"/>
            </a:xfrm>
            <a:custGeom>
              <a:avLst/>
              <a:gdLst>
                <a:gd name="T0" fmla="*/ 0 w 65"/>
                <a:gd name="T1" fmla="*/ 0 h 29"/>
                <a:gd name="T2" fmla="*/ 1 w 65"/>
                <a:gd name="T3" fmla="*/ 0 h 29"/>
                <a:gd name="T4" fmla="*/ 1 w 65"/>
                <a:gd name="T5" fmla="*/ 0 h 29"/>
                <a:gd name="T6" fmla="*/ 1 w 65"/>
                <a:gd name="T7" fmla="*/ 0 h 29"/>
                <a:gd name="T8" fmla="*/ 1 w 65"/>
                <a:gd name="T9" fmla="*/ 0 h 29"/>
                <a:gd name="T10" fmla="*/ 1 w 65"/>
                <a:gd name="T11" fmla="*/ 0 h 29"/>
                <a:gd name="T12" fmla="*/ 0 w 65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9"/>
                <a:gd name="T23" fmla="*/ 65 w 6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Freeform 341"/>
            <p:cNvSpPr>
              <a:spLocks/>
            </p:cNvSpPr>
            <p:nvPr/>
          </p:nvSpPr>
          <p:spPr bwMode="auto">
            <a:xfrm rot="-5400000">
              <a:off x="10320" y="1761"/>
              <a:ext cx="119" cy="49"/>
            </a:xfrm>
            <a:custGeom>
              <a:avLst/>
              <a:gdLst>
                <a:gd name="T0" fmla="*/ 0 w 223"/>
                <a:gd name="T1" fmla="*/ 0 h 100"/>
                <a:gd name="T2" fmla="*/ 0 w 223"/>
                <a:gd name="T3" fmla="*/ 0 h 100"/>
                <a:gd name="T4" fmla="*/ 1 w 223"/>
                <a:gd name="T5" fmla="*/ 0 h 100"/>
                <a:gd name="T6" fmla="*/ 1 w 223"/>
                <a:gd name="T7" fmla="*/ 0 h 100"/>
                <a:gd name="T8" fmla="*/ 1 w 223"/>
                <a:gd name="T9" fmla="*/ 0 h 100"/>
                <a:gd name="T10" fmla="*/ 1 w 223"/>
                <a:gd name="T11" fmla="*/ 0 h 100"/>
                <a:gd name="T12" fmla="*/ 1 w 223"/>
                <a:gd name="T13" fmla="*/ 0 h 100"/>
                <a:gd name="T14" fmla="*/ 1 w 223"/>
                <a:gd name="T15" fmla="*/ 0 h 100"/>
                <a:gd name="T16" fmla="*/ 1 w 223"/>
                <a:gd name="T17" fmla="*/ 0 h 100"/>
                <a:gd name="T18" fmla="*/ 1 w 223"/>
                <a:gd name="T19" fmla="*/ 0 h 100"/>
                <a:gd name="T20" fmla="*/ 1 w 223"/>
                <a:gd name="T21" fmla="*/ 0 h 100"/>
                <a:gd name="T22" fmla="*/ 1 w 223"/>
                <a:gd name="T23" fmla="*/ 0 h 100"/>
                <a:gd name="T24" fmla="*/ 1 w 223"/>
                <a:gd name="T25" fmla="*/ 0 h 100"/>
                <a:gd name="T26" fmla="*/ 1 w 223"/>
                <a:gd name="T27" fmla="*/ 0 h 100"/>
                <a:gd name="T28" fmla="*/ 1 w 223"/>
                <a:gd name="T29" fmla="*/ 0 h 100"/>
                <a:gd name="T30" fmla="*/ 1 w 223"/>
                <a:gd name="T31" fmla="*/ 0 h 100"/>
                <a:gd name="T32" fmla="*/ 1 w 223"/>
                <a:gd name="T33" fmla="*/ 0 h 100"/>
                <a:gd name="T34" fmla="*/ 1 w 223"/>
                <a:gd name="T35" fmla="*/ 0 h 100"/>
                <a:gd name="T36" fmla="*/ 1 w 223"/>
                <a:gd name="T37" fmla="*/ 0 h 100"/>
                <a:gd name="T38" fmla="*/ 1 w 223"/>
                <a:gd name="T39" fmla="*/ 0 h 100"/>
                <a:gd name="T40" fmla="*/ 1 w 223"/>
                <a:gd name="T41" fmla="*/ 0 h 100"/>
                <a:gd name="T42" fmla="*/ 1 w 223"/>
                <a:gd name="T43" fmla="*/ 0 h 100"/>
                <a:gd name="T44" fmla="*/ 0 w 223"/>
                <a:gd name="T45" fmla="*/ 0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3"/>
                <a:gd name="T70" fmla="*/ 0 h 100"/>
                <a:gd name="T71" fmla="*/ 223 w 223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Freeform 342"/>
            <p:cNvSpPr>
              <a:spLocks/>
            </p:cNvSpPr>
            <p:nvPr/>
          </p:nvSpPr>
          <p:spPr bwMode="auto">
            <a:xfrm rot="-5400000">
              <a:off x="10320" y="1761"/>
              <a:ext cx="119" cy="49"/>
            </a:xfrm>
            <a:custGeom>
              <a:avLst/>
              <a:gdLst>
                <a:gd name="T0" fmla="*/ 0 w 223"/>
                <a:gd name="T1" fmla="*/ 0 h 100"/>
                <a:gd name="T2" fmla="*/ 0 w 223"/>
                <a:gd name="T3" fmla="*/ 0 h 100"/>
                <a:gd name="T4" fmla="*/ 0 w 223"/>
                <a:gd name="T5" fmla="*/ 0 h 100"/>
                <a:gd name="T6" fmla="*/ 1 w 223"/>
                <a:gd name="T7" fmla="*/ 0 h 100"/>
                <a:gd name="T8" fmla="*/ 1 w 223"/>
                <a:gd name="T9" fmla="*/ 0 h 100"/>
                <a:gd name="T10" fmla="*/ 1 w 223"/>
                <a:gd name="T11" fmla="*/ 0 h 100"/>
                <a:gd name="T12" fmla="*/ 1 w 223"/>
                <a:gd name="T13" fmla="*/ 0 h 100"/>
                <a:gd name="T14" fmla="*/ 1 w 223"/>
                <a:gd name="T15" fmla="*/ 0 h 100"/>
                <a:gd name="T16" fmla="*/ 1 w 223"/>
                <a:gd name="T17" fmla="*/ 0 h 100"/>
                <a:gd name="T18" fmla="*/ 1 w 223"/>
                <a:gd name="T19" fmla="*/ 0 h 100"/>
                <a:gd name="T20" fmla="*/ 1 w 223"/>
                <a:gd name="T21" fmla="*/ 0 h 100"/>
                <a:gd name="T22" fmla="*/ 1 w 223"/>
                <a:gd name="T23" fmla="*/ 0 h 100"/>
                <a:gd name="T24" fmla="*/ 1 w 223"/>
                <a:gd name="T25" fmla="*/ 0 h 100"/>
                <a:gd name="T26" fmla="*/ 1 w 223"/>
                <a:gd name="T27" fmla="*/ 0 h 100"/>
                <a:gd name="T28" fmla="*/ 1 w 223"/>
                <a:gd name="T29" fmla="*/ 0 h 100"/>
                <a:gd name="T30" fmla="*/ 1 w 223"/>
                <a:gd name="T31" fmla="*/ 0 h 100"/>
                <a:gd name="T32" fmla="*/ 1 w 223"/>
                <a:gd name="T33" fmla="*/ 0 h 100"/>
                <a:gd name="T34" fmla="*/ 1 w 223"/>
                <a:gd name="T35" fmla="*/ 0 h 100"/>
                <a:gd name="T36" fmla="*/ 1 w 223"/>
                <a:gd name="T37" fmla="*/ 0 h 100"/>
                <a:gd name="T38" fmla="*/ 1 w 223"/>
                <a:gd name="T39" fmla="*/ 0 h 100"/>
                <a:gd name="T40" fmla="*/ 1 w 223"/>
                <a:gd name="T41" fmla="*/ 0 h 100"/>
                <a:gd name="T42" fmla="*/ 1 w 223"/>
                <a:gd name="T43" fmla="*/ 0 h 100"/>
                <a:gd name="T44" fmla="*/ 1 w 223"/>
                <a:gd name="T45" fmla="*/ 0 h 100"/>
                <a:gd name="T46" fmla="*/ 0 w 223"/>
                <a:gd name="T47" fmla="*/ 0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100"/>
                <a:gd name="T74" fmla="*/ 223 w 223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Freeform 343"/>
            <p:cNvSpPr>
              <a:spLocks/>
            </p:cNvSpPr>
            <p:nvPr/>
          </p:nvSpPr>
          <p:spPr bwMode="auto">
            <a:xfrm rot="-5400000">
              <a:off x="10317" y="1525"/>
              <a:ext cx="89" cy="73"/>
            </a:xfrm>
            <a:custGeom>
              <a:avLst/>
              <a:gdLst>
                <a:gd name="T0" fmla="*/ 1 w 176"/>
                <a:gd name="T1" fmla="*/ 1 h 146"/>
                <a:gd name="T2" fmla="*/ 0 w 176"/>
                <a:gd name="T3" fmla="*/ 1 h 146"/>
                <a:gd name="T4" fmla="*/ 1 w 176"/>
                <a:gd name="T5" fmla="*/ 1 h 146"/>
                <a:gd name="T6" fmla="*/ 1 w 176"/>
                <a:gd name="T7" fmla="*/ 1 h 146"/>
                <a:gd name="T8" fmla="*/ 1 w 176"/>
                <a:gd name="T9" fmla="*/ 0 h 146"/>
                <a:gd name="T10" fmla="*/ 1 w 176"/>
                <a:gd name="T11" fmla="*/ 0 h 146"/>
                <a:gd name="T12" fmla="*/ 1 w 176"/>
                <a:gd name="T13" fmla="*/ 1 h 146"/>
                <a:gd name="T14" fmla="*/ 1 w 176"/>
                <a:gd name="T15" fmla="*/ 1 h 146"/>
                <a:gd name="T16" fmla="*/ 1 w 176"/>
                <a:gd name="T17" fmla="*/ 1 h 146"/>
                <a:gd name="T18" fmla="*/ 1 w 176"/>
                <a:gd name="T19" fmla="*/ 1 h 146"/>
                <a:gd name="T20" fmla="*/ 1 w 176"/>
                <a:gd name="T21" fmla="*/ 1 h 146"/>
                <a:gd name="T22" fmla="*/ 1 w 176"/>
                <a:gd name="T23" fmla="*/ 1 h 146"/>
                <a:gd name="T24" fmla="*/ 1 w 176"/>
                <a:gd name="T25" fmla="*/ 1 h 146"/>
                <a:gd name="T26" fmla="*/ 1 w 176"/>
                <a:gd name="T27" fmla="*/ 1 h 146"/>
                <a:gd name="T28" fmla="*/ 1 w 176"/>
                <a:gd name="T29" fmla="*/ 1 h 146"/>
                <a:gd name="T30" fmla="*/ 1 w 176"/>
                <a:gd name="T31" fmla="*/ 1 h 146"/>
                <a:gd name="T32" fmla="*/ 1 w 176"/>
                <a:gd name="T33" fmla="*/ 1 h 146"/>
                <a:gd name="T34" fmla="*/ 1 w 176"/>
                <a:gd name="T35" fmla="*/ 1 h 146"/>
                <a:gd name="T36" fmla="*/ 1 w 176"/>
                <a:gd name="T37" fmla="*/ 1 h 146"/>
                <a:gd name="T38" fmla="*/ 1 w 176"/>
                <a:gd name="T39" fmla="*/ 1 h 146"/>
                <a:gd name="T40" fmla="*/ 1 w 176"/>
                <a:gd name="T41" fmla="*/ 1 h 146"/>
                <a:gd name="T42" fmla="*/ 1 w 176"/>
                <a:gd name="T43" fmla="*/ 1 h 146"/>
                <a:gd name="T44" fmla="*/ 1 w 176"/>
                <a:gd name="T45" fmla="*/ 1 h 146"/>
                <a:gd name="T46" fmla="*/ 1 w 176"/>
                <a:gd name="T47" fmla="*/ 1 h 146"/>
                <a:gd name="T48" fmla="*/ 1 w 176"/>
                <a:gd name="T49" fmla="*/ 1 h 146"/>
                <a:gd name="T50" fmla="*/ 1 w 176"/>
                <a:gd name="T51" fmla="*/ 1 h 146"/>
                <a:gd name="T52" fmla="*/ 1 w 176"/>
                <a:gd name="T53" fmla="*/ 1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46"/>
                <a:gd name="T83" fmla="*/ 176 w 176"/>
                <a:gd name="T84" fmla="*/ 146 h 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Freeform 344"/>
            <p:cNvSpPr>
              <a:spLocks/>
            </p:cNvSpPr>
            <p:nvPr/>
          </p:nvSpPr>
          <p:spPr bwMode="auto">
            <a:xfrm rot="-5400000">
              <a:off x="10317" y="1525"/>
              <a:ext cx="89" cy="73"/>
            </a:xfrm>
            <a:custGeom>
              <a:avLst/>
              <a:gdLst>
                <a:gd name="T0" fmla="*/ 1 w 176"/>
                <a:gd name="T1" fmla="*/ 1 h 146"/>
                <a:gd name="T2" fmla="*/ 0 w 176"/>
                <a:gd name="T3" fmla="*/ 1 h 146"/>
                <a:gd name="T4" fmla="*/ 1 w 176"/>
                <a:gd name="T5" fmla="*/ 1 h 146"/>
                <a:gd name="T6" fmla="*/ 1 w 176"/>
                <a:gd name="T7" fmla="*/ 1 h 146"/>
                <a:gd name="T8" fmla="*/ 1 w 176"/>
                <a:gd name="T9" fmla="*/ 0 h 146"/>
                <a:gd name="T10" fmla="*/ 1 w 176"/>
                <a:gd name="T11" fmla="*/ 0 h 146"/>
                <a:gd name="T12" fmla="*/ 1 w 176"/>
                <a:gd name="T13" fmla="*/ 1 h 146"/>
                <a:gd name="T14" fmla="*/ 1 w 176"/>
                <a:gd name="T15" fmla="*/ 1 h 146"/>
                <a:gd name="T16" fmla="*/ 1 w 176"/>
                <a:gd name="T17" fmla="*/ 1 h 146"/>
                <a:gd name="T18" fmla="*/ 1 w 176"/>
                <a:gd name="T19" fmla="*/ 1 h 146"/>
                <a:gd name="T20" fmla="*/ 1 w 176"/>
                <a:gd name="T21" fmla="*/ 1 h 146"/>
                <a:gd name="T22" fmla="*/ 1 w 176"/>
                <a:gd name="T23" fmla="*/ 1 h 146"/>
                <a:gd name="T24" fmla="*/ 1 w 176"/>
                <a:gd name="T25" fmla="*/ 1 h 146"/>
                <a:gd name="T26" fmla="*/ 1 w 176"/>
                <a:gd name="T27" fmla="*/ 1 h 146"/>
                <a:gd name="T28" fmla="*/ 1 w 176"/>
                <a:gd name="T29" fmla="*/ 1 h 146"/>
                <a:gd name="T30" fmla="*/ 1 w 176"/>
                <a:gd name="T31" fmla="*/ 1 h 146"/>
                <a:gd name="T32" fmla="*/ 1 w 176"/>
                <a:gd name="T33" fmla="*/ 1 h 146"/>
                <a:gd name="T34" fmla="*/ 1 w 176"/>
                <a:gd name="T35" fmla="*/ 1 h 146"/>
                <a:gd name="T36" fmla="*/ 1 w 176"/>
                <a:gd name="T37" fmla="*/ 1 h 146"/>
                <a:gd name="T38" fmla="*/ 1 w 176"/>
                <a:gd name="T39" fmla="*/ 1 h 146"/>
                <a:gd name="T40" fmla="*/ 1 w 176"/>
                <a:gd name="T41" fmla="*/ 1 h 146"/>
                <a:gd name="T42" fmla="*/ 1 w 176"/>
                <a:gd name="T43" fmla="*/ 1 h 146"/>
                <a:gd name="T44" fmla="*/ 1 w 176"/>
                <a:gd name="T45" fmla="*/ 1 h 146"/>
                <a:gd name="T46" fmla="*/ 1 w 176"/>
                <a:gd name="T47" fmla="*/ 1 h 146"/>
                <a:gd name="T48" fmla="*/ 1 w 176"/>
                <a:gd name="T49" fmla="*/ 1 h 146"/>
                <a:gd name="T50" fmla="*/ 1 w 176"/>
                <a:gd name="T51" fmla="*/ 1 h 146"/>
                <a:gd name="T52" fmla="*/ 1 w 176"/>
                <a:gd name="T53" fmla="*/ 1 h 146"/>
                <a:gd name="T54" fmla="*/ 1 w 176"/>
                <a:gd name="T55" fmla="*/ 1 h 146"/>
                <a:gd name="T56" fmla="*/ 1 w 176"/>
                <a:gd name="T57" fmla="*/ 1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46"/>
                <a:gd name="T89" fmla="*/ 176 w 176"/>
                <a:gd name="T90" fmla="*/ 146 h 1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Freeform 345"/>
            <p:cNvSpPr>
              <a:spLocks/>
            </p:cNvSpPr>
            <p:nvPr/>
          </p:nvSpPr>
          <p:spPr bwMode="auto">
            <a:xfrm rot="-5400000">
              <a:off x="9704" y="594"/>
              <a:ext cx="24" cy="1347"/>
            </a:xfrm>
            <a:custGeom>
              <a:avLst/>
              <a:gdLst>
                <a:gd name="T0" fmla="*/ 0 w 48"/>
                <a:gd name="T1" fmla="*/ 0 h 2695"/>
                <a:gd name="T2" fmla="*/ 1 w 48"/>
                <a:gd name="T3" fmla="*/ 0 h 2695"/>
                <a:gd name="T4" fmla="*/ 1 w 48"/>
                <a:gd name="T5" fmla="*/ 0 h 2695"/>
                <a:gd name="T6" fmla="*/ 1 w 48"/>
                <a:gd name="T7" fmla="*/ 0 h 2695"/>
                <a:gd name="T8" fmla="*/ 1 w 48"/>
                <a:gd name="T9" fmla="*/ 0 h 2695"/>
                <a:gd name="T10" fmla="*/ 1 w 48"/>
                <a:gd name="T11" fmla="*/ 0 h 2695"/>
                <a:gd name="T12" fmla="*/ 1 w 48"/>
                <a:gd name="T13" fmla="*/ 0 h 2695"/>
                <a:gd name="T14" fmla="*/ 1 w 48"/>
                <a:gd name="T15" fmla="*/ 0 h 2695"/>
                <a:gd name="T16" fmla="*/ 0 w 48"/>
                <a:gd name="T17" fmla="*/ 0 h 2695"/>
                <a:gd name="T18" fmla="*/ 0 w 48"/>
                <a:gd name="T19" fmla="*/ 0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695"/>
                <a:gd name="T32" fmla="*/ 48 w 48"/>
                <a:gd name="T33" fmla="*/ 2695 h 26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Freeform 346"/>
            <p:cNvSpPr>
              <a:spLocks/>
            </p:cNvSpPr>
            <p:nvPr/>
          </p:nvSpPr>
          <p:spPr bwMode="auto">
            <a:xfrm rot="-5400000">
              <a:off x="9686" y="533"/>
              <a:ext cx="26" cy="1381"/>
            </a:xfrm>
            <a:custGeom>
              <a:avLst/>
              <a:gdLst>
                <a:gd name="T0" fmla="*/ 0 w 48"/>
                <a:gd name="T1" fmla="*/ 0 h 2767"/>
                <a:gd name="T2" fmla="*/ 1 w 48"/>
                <a:gd name="T3" fmla="*/ 0 h 2767"/>
                <a:gd name="T4" fmla="*/ 1 w 48"/>
                <a:gd name="T5" fmla="*/ 0 h 2767"/>
                <a:gd name="T6" fmla="*/ 1 w 48"/>
                <a:gd name="T7" fmla="*/ 0 h 2767"/>
                <a:gd name="T8" fmla="*/ 1 w 48"/>
                <a:gd name="T9" fmla="*/ 0 h 2767"/>
                <a:gd name="T10" fmla="*/ 1 w 48"/>
                <a:gd name="T11" fmla="*/ 0 h 2767"/>
                <a:gd name="T12" fmla="*/ 1 w 48"/>
                <a:gd name="T13" fmla="*/ 0 h 2767"/>
                <a:gd name="T14" fmla="*/ 1 w 48"/>
                <a:gd name="T15" fmla="*/ 0 h 2767"/>
                <a:gd name="T16" fmla="*/ 1 w 48"/>
                <a:gd name="T17" fmla="*/ 0 h 2767"/>
                <a:gd name="T18" fmla="*/ 1 w 48"/>
                <a:gd name="T19" fmla="*/ 0 h 2767"/>
                <a:gd name="T20" fmla="*/ 1 w 48"/>
                <a:gd name="T21" fmla="*/ 0 h 2767"/>
                <a:gd name="T22" fmla="*/ 1 w 48"/>
                <a:gd name="T23" fmla="*/ 0 h 2767"/>
                <a:gd name="T24" fmla="*/ 1 w 48"/>
                <a:gd name="T25" fmla="*/ 0 h 2767"/>
                <a:gd name="T26" fmla="*/ 1 w 48"/>
                <a:gd name="T27" fmla="*/ 0 h 2767"/>
                <a:gd name="T28" fmla="*/ 1 w 48"/>
                <a:gd name="T29" fmla="*/ 0 h 2767"/>
                <a:gd name="T30" fmla="*/ 1 w 48"/>
                <a:gd name="T31" fmla="*/ 0 h 2767"/>
                <a:gd name="T32" fmla="*/ 1 w 48"/>
                <a:gd name="T33" fmla="*/ 0 h 2767"/>
                <a:gd name="T34" fmla="*/ 1 w 48"/>
                <a:gd name="T35" fmla="*/ 0 h 2767"/>
                <a:gd name="T36" fmla="*/ 1 w 48"/>
                <a:gd name="T37" fmla="*/ 0 h 2767"/>
                <a:gd name="T38" fmla="*/ 1 w 48"/>
                <a:gd name="T39" fmla="*/ 0 h 2767"/>
                <a:gd name="T40" fmla="*/ 1 w 48"/>
                <a:gd name="T41" fmla="*/ 0 h 2767"/>
                <a:gd name="T42" fmla="*/ 1 w 48"/>
                <a:gd name="T43" fmla="*/ 0 h 2767"/>
                <a:gd name="T44" fmla="*/ 1 w 48"/>
                <a:gd name="T45" fmla="*/ 0 h 2767"/>
                <a:gd name="T46" fmla="*/ 1 w 48"/>
                <a:gd name="T47" fmla="*/ 0 h 2767"/>
                <a:gd name="T48" fmla="*/ 1 w 48"/>
                <a:gd name="T49" fmla="*/ 0 h 2767"/>
                <a:gd name="T50" fmla="*/ 1 w 48"/>
                <a:gd name="T51" fmla="*/ 0 h 2767"/>
                <a:gd name="T52" fmla="*/ 1 w 48"/>
                <a:gd name="T53" fmla="*/ 0 h 2767"/>
                <a:gd name="T54" fmla="*/ 1 w 48"/>
                <a:gd name="T55" fmla="*/ 0 h 2767"/>
                <a:gd name="T56" fmla="*/ 0 w 48"/>
                <a:gd name="T57" fmla="*/ 0 h 2767"/>
                <a:gd name="T58" fmla="*/ 0 w 48"/>
                <a:gd name="T59" fmla="*/ 0 h 2767"/>
                <a:gd name="T60" fmla="*/ 0 w 48"/>
                <a:gd name="T61" fmla="*/ 0 h 2767"/>
                <a:gd name="T62" fmla="*/ 0 w 48"/>
                <a:gd name="T63" fmla="*/ 0 h 2767"/>
                <a:gd name="T64" fmla="*/ 0 w 48"/>
                <a:gd name="T65" fmla="*/ 0 h 2767"/>
                <a:gd name="T66" fmla="*/ 0 w 48"/>
                <a:gd name="T67" fmla="*/ 0 h 2767"/>
                <a:gd name="T68" fmla="*/ 0 w 48"/>
                <a:gd name="T69" fmla="*/ 0 h 2767"/>
                <a:gd name="T70" fmla="*/ 0 w 48"/>
                <a:gd name="T71" fmla="*/ 0 h 2767"/>
                <a:gd name="T72" fmla="*/ 0 w 48"/>
                <a:gd name="T73" fmla="*/ 0 h 2767"/>
                <a:gd name="T74" fmla="*/ 0 w 48"/>
                <a:gd name="T75" fmla="*/ 0 h 2767"/>
                <a:gd name="T76" fmla="*/ 0 w 48"/>
                <a:gd name="T77" fmla="*/ 0 h 2767"/>
                <a:gd name="T78" fmla="*/ 0 w 48"/>
                <a:gd name="T79" fmla="*/ 0 h 2767"/>
                <a:gd name="T80" fmla="*/ 0 w 48"/>
                <a:gd name="T81" fmla="*/ 0 h 2767"/>
                <a:gd name="T82" fmla="*/ 0 w 48"/>
                <a:gd name="T83" fmla="*/ 0 h 2767"/>
                <a:gd name="T84" fmla="*/ 0 w 48"/>
                <a:gd name="T85" fmla="*/ 0 h 2767"/>
                <a:gd name="T86" fmla="*/ 0 w 48"/>
                <a:gd name="T87" fmla="*/ 0 h 2767"/>
                <a:gd name="T88" fmla="*/ 0 w 48"/>
                <a:gd name="T89" fmla="*/ 0 h 2767"/>
                <a:gd name="T90" fmla="*/ 0 w 48"/>
                <a:gd name="T91" fmla="*/ 0 h 2767"/>
                <a:gd name="T92" fmla="*/ 0 w 48"/>
                <a:gd name="T93" fmla="*/ 0 h 2767"/>
                <a:gd name="T94" fmla="*/ 0 w 48"/>
                <a:gd name="T95" fmla="*/ 0 h 2767"/>
                <a:gd name="T96" fmla="*/ 0 w 48"/>
                <a:gd name="T97" fmla="*/ 0 h 2767"/>
                <a:gd name="T98" fmla="*/ 0 w 48"/>
                <a:gd name="T99" fmla="*/ 0 h 2767"/>
                <a:gd name="T100" fmla="*/ 0 w 48"/>
                <a:gd name="T101" fmla="*/ 0 h 2767"/>
                <a:gd name="T102" fmla="*/ 0 w 48"/>
                <a:gd name="T103" fmla="*/ 0 h 2767"/>
                <a:gd name="T104" fmla="*/ 0 w 48"/>
                <a:gd name="T105" fmla="*/ 0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2767"/>
                <a:gd name="T164" fmla="*/ 48 w 48"/>
                <a:gd name="T165" fmla="*/ 2767 h 27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Freeform 347"/>
            <p:cNvSpPr>
              <a:spLocks/>
            </p:cNvSpPr>
            <p:nvPr/>
          </p:nvSpPr>
          <p:spPr bwMode="auto">
            <a:xfrm rot="-5400000">
              <a:off x="10253" y="1813"/>
              <a:ext cx="151" cy="79"/>
            </a:xfrm>
            <a:custGeom>
              <a:avLst/>
              <a:gdLst>
                <a:gd name="T0" fmla="*/ 1 w 288"/>
                <a:gd name="T1" fmla="*/ 1 h 158"/>
                <a:gd name="T2" fmla="*/ 1 w 288"/>
                <a:gd name="T3" fmla="*/ 1 h 158"/>
                <a:gd name="T4" fmla="*/ 1 w 288"/>
                <a:gd name="T5" fmla="*/ 1 h 158"/>
                <a:gd name="T6" fmla="*/ 1 w 288"/>
                <a:gd name="T7" fmla="*/ 1 h 158"/>
                <a:gd name="T8" fmla="*/ 1 w 288"/>
                <a:gd name="T9" fmla="*/ 1 h 158"/>
                <a:gd name="T10" fmla="*/ 1 w 288"/>
                <a:gd name="T11" fmla="*/ 1 h 158"/>
                <a:gd name="T12" fmla="*/ 1 w 288"/>
                <a:gd name="T13" fmla="*/ 1 h 158"/>
                <a:gd name="T14" fmla="*/ 0 w 288"/>
                <a:gd name="T15" fmla="*/ 1 h 158"/>
                <a:gd name="T16" fmla="*/ 1 w 288"/>
                <a:gd name="T17" fmla="*/ 1 h 158"/>
                <a:gd name="T18" fmla="*/ 1 w 288"/>
                <a:gd name="T19" fmla="*/ 1 h 158"/>
                <a:gd name="T20" fmla="*/ 1 w 288"/>
                <a:gd name="T21" fmla="*/ 1 h 158"/>
                <a:gd name="T22" fmla="*/ 1 w 288"/>
                <a:gd name="T23" fmla="*/ 1 h 158"/>
                <a:gd name="T24" fmla="*/ 1 w 288"/>
                <a:gd name="T25" fmla="*/ 1 h 158"/>
                <a:gd name="T26" fmla="*/ 1 w 288"/>
                <a:gd name="T27" fmla="*/ 1 h 158"/>
                <a:gd name="T28" fmla="*/ 1 w 288"/>
                <a:gd name="T29" fmla="*/ 1 h 158"/>
                <a:gd name="T30" fmla="*/ 1 w 288"/>
                <a:gd name="T31" fmla="*/ 1 h 158"/>
                <a:gd name="T32" fmla="*/ 1 w 288"/>
                <a:gd name="T33" fmla="*/ 1 h 158"/>
                <a:gd name="T34" fmla="*/ 1 w 288"/>
                <a:gd name="T35" fmla="*/ 1 h 158"/>
                <a:gd name="T36" fmla="*/ 1 w 288"/>
                <a:gd name="T37" fmla="*/ 1 h 158"/>
                <a:gd name="T38" fmla="*/ 1 w 288"/>
                <a:gd name="T39" fmla="*/ 1 h 158"/>
                <a:gd name="T40" fmla="*/ 1 w 288"/>
                <a:gd name="T41" fmla="*/ 1 h 158"/>
                <a:gd name="T42" fmla="*/ 1 w 288"/>
                <a:gd name="T43" fmla="*/ 1 h 158"/>
                <a:gd name="T44" fmla="*/ 1 w 288"/>
                <a:gd name="T45" fmla="*/ 1 h 158"/>
                <a:gd name="T46" fmla="*/ 1 w 288"/>
                <a:gd name="T47" fmla="*/ 1 h 158"/>
                <a:gd name="T48" fmla="*/ 1 w 288"/>
                <a:gd name="T49" fmla="*/ 1 h 158"/>
                <a:gd name="T50" fmla="*/ 1 w 288"/>
                <a:gd name="T51" fmla="*/ 1 h 158"/>
                <a:gd name="T52" fmla="*/ 1 w 288"/>
                <a:gd name="T53" fmla="*/ 1 h 158"/>
                <a:gd name="T54" fmla="*/ 1 w 288"/>
                <a:gd name="T55" fmla="*/ 1 h 158"/>
                <a:gd name="T56" fmla="*/ 1 w 288"/>
                <a:gd name="T57" fmla="*/ 1 h 158"/>
                <a:gd name="T58" fmla="*/ 1 w 288"/>
                <a:gd name="T59" fmla="*/ 0 h 158"/>
                <a:gd name="T60" fmla="*/ 1 w 288"/>
                <a:gd name="T61" fmla="*/ 0 h 158"/>
                <a:gd name="T62" fmla="*/ 1 w 288"/>
                <a:gd name="T63" fmla="*/ 1 h 158"/>
                <a:gd name="T64" fmla="*/ 1 w 288"/>
                <a:gd name="T65" fmla="*/ 1 h 158"/>
                <a:gd name="T66" fmla="*/ 1 w 288"/>
                <a:gd name="T67" fmla="*/ 1 h 158"/>
                <a:gd name="T68" fmla="*/ 1 w 288"/>
                <a:gd name="T69" fmla="*/ 1 h 158"/>
                <a:gd name="T70" fmla="*/ 1 w 288"/>
                <a:gd name="T71" fmla="*/ 1 h 158"/>
                <a:gd name="T72" fmla="*/ 1 w 288"/>
                <a:gd name="T73" fmla="*/ 1 h 158"/>
                <a:gd name="T74" fmla="*/ 1 w 288"/>
                <a:gd name="T75" fmla="*/ 1 h 158"/>
                <a:gd name="T76" fmla="*/ 1 w 288"/>
                <a:gd name="T77" fmla="*/ 1 h 158"/>
                <a:gd name="T78" fmla="*/ 1 w 288"/>
                <a:gd name="T79" fmla="*/ 1 h 158"/>
                <a:gd name="T80" fmla="*/ 1 w 288"/>
                <a:gd name="T81" fmla="*/ 1 h 158"/>
                <a:gd name="T82" fmla="*/ 1 w 288"/>
                <a:gd name="T83" fmla="*/ 1 h 158"/>
                <a:gd name="T84" fmla="*/ 1 w 288"/>
                <a:gd name="T85" fmla="*/ 1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8"/>
                <a:gd name="T130" fmla="*/ 0 h 158"/>
                <a:gd name="T131" fmla="*/ 288 w 288"/>
                <a:gd name="T132" fmla="*/ 158 h 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Freeform 348"/>
            <p:cNvSpPr>
              <a:spLocks/>
            </p:cNvSpPr>
            <p:nvPr/>
          </p:nvSpPr>
          <p:spPr bwMode="auto">
            <a:xfrm rot="-5400000">
              <a:off x="10253" y="1813"/>
              <a:ext cx="151" cy="79"/>
            </a:xfrm>
            <a:custGeom>
              <a:avLst/>
              <a:gdLst>
                <a:gd name="T0" fmla="*/ 1 w 288"/>
                <a:gd name="T1" fmla="*/ 1 h 158"/>
                <a:gd name="T2" fmla="*/ 1 w 288"/>
                <a:gd name="T3" fmla="*/ 1 h 158"/>
                <a:gd name="T4" fmla="*/ 1 w 288"/>
                <a:gd name="T5" fmla="*/ 1 h 158"/>
                <a:gd name="T6" fmla="*/ 1 w 288"/>
                <a:gd name="T7" fmla="*/ 1 h 158"/>
                <a:gd name="T8" fmla="*/ 1 w 288"/>
                <a:gd name="T9" fmla="*/ 1 h 158"/>
                <a:gd name="T10" fmla="*/ 1 w 288"/>
                <a:gd name="T11" fmla="*/ 1 h 158"/>
                <a:gd name="T12" fmla="*/ 1 w 288"/>
                <a:gd name="T13" fmla="*/ 1 h 158"/>
                <a:gd name="T14" fmla="*/ 1 w 288"/>
                <a:gd name="T15" fmla="*/ 1 h 158"/>
                <a:gd name="T16" fmla="*/ 1 w 288"/>
                <a:gd name="T17" fmla="*/ 1 h 158"/>
                <a:gd name="T18" fmla="*/ 0 w 288"/>
                <a:gd name="T19" fmla="*/ 1 h 158"/>
                <a:gd name="T20" fmla="*/ 1 w 288"/>
                <a:gd name="T21" fmla="*/ 1 h 158"/>
                <a:gd name="T22" fmla="*/ 1 w 288"/>
                <a:gd name="T23" fmla="*/ 1 h 158"/>
                <a:gd name="T24" fmla="*/ 1 w 288"/>
                <a:gd name="T25" fmla="*/ 1 h 158"/>
                <a:gd name="T26" fmla="*/ 1 w 288"/>
                <a:gd name="T27" fmla="*/ 1 h 158"/>
                <a:gd name="T28" fmla="*/ 1 w 288"/>
                <a:gd name="T29" fmla="*/ 1 h 158"/>
                <a:gd name="T30" fmla="*/ 1 w 288"/>
                <a:gd name="T31" fmla="*/ 1 h 158"/>
                <a:gd name="T32" fmla="*/ 1 w 288"/>
                <a:gd name="T33" fmla="*/ 1 h 158"/>
                <a:gd name="T34" fmla="*/ 1 w 288"/>
                <a:gd name="T35" fmla="*/ 1 h 158"/>
                <a:gd name="T36" fmla="*/ 1 w 288"/>
                <a:gd name="T37" fmla="*/ 1 h 158"/>
                <a:gd name="T38" fmla="*/ 1 w 288"/>
                <a:gd name="T39" fmla="*/ 1 h 158"/>
                <a:gd name="T40" fmla="*/ 1 w 288"/>
                <a:gd name="T41" fmla="*/ 1 h 158"/>
                <a:gd name="T42" fmla="*/ 1 w 288"/>
                <a:gd name="T43" fmla="*/ 1 h 158"/>
                <a:gd name="T44" fmla="*/ 1 w 288"/>
                <a:gd name="T45" fmla="*/ 1 h 158"/>
                <a:gd name="T46" fmla="*/ 1 w 288"/>
                <a:gd name="T47" fmla="*/ 1 h 158"/>
                <a:gd name="T48" fmla="*/ 1 w 288"/>
                <a:gd name="T49" fmla="*/ 1 h 158"/>
                <a:gd name="T50" fmla="*/ 1 w 288"/>
                <a:gd name="T51" fmla="*/ 1 h 158"/>
                <a:gd name="T52" fmla="*/ 1 w 288"/>
                <a:gd name="T53" fmla="*/ 1 h 158"/>
                <a:gd name="T54" fmla="*/ 1 w 288"/>
                <a:gd name="T55" fmla="*/ 1 h 158"/>
                <a:gd name="T56" fmla="*/ 1 w 288"/>
                <a:gd name="T57" fmla="*/ 1 h 158"/>
                <a:gd name="T58" fmla="*/ 1 w 288"/>
                <a:gd name="T59" fmla="*/ 1 h 158"/>
                <a:gd name="T60" fmla="*/ 1 w 288"/>
                <a:gd name="T61" fmla="*/ 1 h 158"/>
                <a:gd name="T62" fmla="*/ 1 w 288"/>
                <a:gd name="T63" fmla="*/ 0 h 158"/>
                <a:gd name="T64" fmla="*/ 1 w 288"/>
                <a:gd name="T65" fmla="*/ 0 h 158"/>
                <a:gd name="T66" fmla="*/ 1 w 288"/>
                <a:gd name="T67" fmla="*/ 1 h 158"/>
                <a:gd name="T68" fmla="*/ 1 w 288"/>
                <a:gd name="T69" fmla="*/ 1 h 158"/>
                <a:gd name="T70" fmla="*/ 1 w 288"/>
                <a:gd name="T71" fmla="*/ 1 h 158"/>
                <a:gd name="T72" fmla="*/ 1 w 288"/>
                <a:gd name="T73" fmla="*/ 1 h 158"/>
                <a:gd name="T74" fmla="*/ 1 w 288"/>
                <a:gd name="T75" fmla="*/ 1 h 158"/>
                <a:gd name="T76" fmla="*/ 1 w 288"/>
                <a:gd name="T77" fmla="*/ 1 h 158"/>
                <a:gd name="T78" fmla="*/ 1 w 288"/>
                <a:gd name="T79" fmla="*/ 1 h 158"/>
                <a:gd name="T80" fmla="*/ 1 w 288"/>
                <a:gd name="T81" fmla="*/ 1 h 158"/>
                <a:gd name="T82" fmla="*/ 1 w 288"/>
                <a:gd name="T83" fmla="*/ 1 h 158"/>
                <a:gd name="T84" fmla="*/ 1 w 288"/>
                <a:gd name="T85" fmla="*/ 1 h 158"/>
                <a:gd name="T86" fmla="*/ 1 w 288"/>
                <a:gd name="T87" fmla="*/ 1 h 158"/>
                <a:gd name="T88" fmla="*/ 1 w 288"/>
                <a:gd name="T89" fmla="*/ 1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158"/>
                <a:gd name="T137" fmla="*/ 288 w 288"/>
                <a:gd name="T138" fmla="*/ 158 h 1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Freeform 349"/>
            <p:cNvSpPr>
              <a:spLocks/>
            </p:cNvSpPr>
            <p:nvPr/>
          </p:nvSpPr>
          <p:spPr bwMode="auto">
            <a:xfrm rot="-5400000">
              <a:off x="10285" y="1587"/>
              <a:ext cx="58" cy="50"/>
            </a:xfrm>
            <a:custGeom>
              <a:avLst/>
              <a:gdLst>
                <a:gd name="T0" fmla="*/ 1 w 112"/>
                <a:gd name="T1" fmla="*/ 1 h 100"/>
                <a:gd name="T2" fmla="*/ 1 w 112"/>
                <a:gd name="T3" fmla="*/ 1 h 100"/>
                <a:gd name="T4" fmla="*/ 0 w 112"/>
                <a:gd name="T5" fmla="*/ 1 h 100"/>
                <a:gd name="T6" fmla="*/ 0 w 112"/>
                <a:gd name="T7" fmla="*/ 0 h 100"/>
                <a:gd name="T8" fmla="*/ 1 w 112"/>
                <a:gd name="T9" fmla="*/ 1 h 100"/>
                <a:gd name="T10" fmla="*/ 1 w 112"/>
                <a:gd name="T11" fmla="*/ 1 h 100"/>
                <a:gd name="T12" fmla="*/ 1 w 112"/>
                <a:gd name="T13" fmla="*/ 1 h 100"/>
                <a:gd name="T14" fmla="*/ 1 w 112"/>
                <a:gd name="T15" fmla="*/ 1 h 100"/>
                <a:gd name="T16" fmla="*/ 1 w 112"/>
                <a:gd name="T17" fmla="*/ 1 h 100"/>
                <a:gd name="T18" fmla="*/ 1 w 112"/>
                <a:gd name="T19" fmla="*/ 1 h 100"/>
                <a:gd name="T20" fmla="*/ 1 w 112"/>
                <a:gd name="T21" fmla="*/ 1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100"/>
                <a:gd name="T35" fmla="*/ 112 w 112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Freeform 350"/>
            <p:cNvSpPr>
              <a:spLocks/>
            </p:cNvSpPr>
            <p:nvPr/>
          </p:nvSpPr>
          <p:spPr bwMode="auto">
            <a:xfrm rot="-5400000">
              <a:off x="10285" y="1587"/>
              <a:ext cx="58" cy="50"/>
            </a:xfrm>
            <a:custGeom>
              <a:avLst/>
              <a:gdLst>
                <a:gd name="T0" fmla="*/ 1 w 112"/>
                <a:gd name="T1" fmla="*/ 1 h 100"/>
                <a:gd name="T2" fmla="*/ 1 w 112"/>
                <a:gd name="T3" fmla="*/ 1 h 100"/>
                <a:gd name="T4" fmla="*/ 0 w 112"/>
                <a:gd name="T5" fmla="*/ 1 h 100"/>
                <a:gd name="T6" fmla="*/ 0 w 112"/>
                <a:gd name="T7" fmla="*/ 0 h 100"/>
                <a:gd name="T8" fmla="*/ 0 w 112"/>
                <a:gd name="T9" fmla="*/ 0 h 100"/>
                <a:gd name="T10" fmla="*/ 1 w 112"/>
                <a:gd name="T11" fmla="*/ 1 h 100"/>
                <a:gd name="T12" fmla="*/ 1 w 112"/>
                <a:gd name="T13" fmla="*/ 1 h 100"/>
                <a:gd name="T14" fmla="*/ 1 w 112"/>
                <a:gd name="T15" fmla="*/ 1 h 100"/>
                <a:gd name="T16" fmla="*/ 1 w 112"/>
                <a:gd name="T17" fmla="*/ 1 h 100"/>
                <a:gd name="T18" fmla="*/ 1 w 112"/>
                <a:gd name="T19" fmla="*/ 1 h 100"/>
                <a:gd name="T20" fmla="*/ 1 w 112"/>
                <a:gd name="T21" fmla="*/ 1 h 100"/>
                <a:gd name="T22" fmla="*/ 1 w 112"/>
                <a:gd name="T23" fmla="*/ 1 h 100"/>
                <a:gd name="T24" fmla="*/ 1 w 112"/>
                <a:gd name="T25" fmla="*/ 1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100"/>
                <a:gd name="T41" fmla="*/ 112 w 112"/>
                <a:gd name="T42" fmla="*/ 100 h 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Freeform 351"/>
            <p:cNvSpPr>
              <a:spLocks/>
            </p:cNvSpPr>
            <p:nvPr/>
          </p:nvSpPr>
          <p:spPr bwMode="auto">
            <a:xfrm rot="-5400000">
              <a:off x="10124" y="1706"/>
              <a:ext cx="127" cy="115"/>
            </a:xfrm>
            <a:custGeom>
              <a:avLst/>
              <a:gdLst>
                <a:gd name="T0" fmla="*/ 0 w 240"/>
                <a:gd name="T1" fmla="*/ 1 h 230"/>
                <a:gd name="T2" fmla="*/ 0 w 240"/>
                <a:gd name="T3" fmla="*/ 1 h 230"/>
                <a:gd name="T4" fmla="*/ 1 w 240"/>
                <a:gd name="T5" fmla="*/ 1 h 230"/>
                <a:gd name="T6" fmla="*/ 1 w 240"/>
                <a:gd name="T7" fmla="*/ 1 h 230"/>
                <a:gd name="T8" fmla="*/ 1 w 240"/>
                <a:gd name="T9" fmla="*/ 1 h 230"/>
                <a:gd name="T10" fmla="*/ 1 w 240"/>
                <a:gd name="T11" fmla="*/ 0 h 230"/>
                <a:gd name="T12" fmla="*/ 1 w 240"/>
                <a:gd name="T13" fmla="*/ 1 h 230"/>
                <a:gd name="T14" fmla="*/ 1 w 240"/>
                <a:gd name="T15" fmla="*/ 1 h 230"/>
                <a:gd name="T16" fmla="*/ 1 w 240"/>
                <a:gd name="T17" fmla="*/ 1 h 230"/>
                <a:gd name="T18" fmla="*/ 1 w 240"/>
                <a:gd name="T19" fmla="*/ 1 h 230"/>
                <a:gd name="T20" fmla="*/ 1 w 240"/>
                <a:gd name="T21" fmla="*/ 1 h 230"/>
                <a:gd name="T22" fmla="*/ 1 w 240"/>
                <a:gd name="T23" fmla="*/ 1 h 230"/>
                <a:gd name="T24" fmla="*/ 1 w 240"/>
                <a:gd name="T25" fmla="*/ 1 h 230"/>
                <a:gd name="T26" fmla="*/ 0 w 240"/>
                <a:gd name="T27" fmla="*/ 1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30"/>
                <a:gd name="T44" fmla="*/ 240 w 240"/>
                <a:gd name="T45" fmla="*/ 230 h 2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Freeform 352"/>
            <p:cNvSpPr>
              <a:spLocks/>
            </p:cNvSpPr>
            <p:nvPr/>
          </p:nvSpPr>
          <p:spPr bwMode="auto">
            <a:xfrm rot="-5400000">
              <a:off x="10140" y="1490"/>
              <a:ext cx="60" cy="94"/>
            </a:xfrm>
            <a:custGeom>
              <a:avLst/>
              <a:gdLst>
                <a:gd name="T0" fmla="*/ 0 w 113"/>
                <a:gd name="T1" fmla="*/ 1 h 188"/>
                <a:gd name="T2" fmla="*/ 0 w 113"/>
                <a:gd name="T3" fmla="*/ 1 h 188"/>
                <a:gd name="T4" fmla="*/ 0 w 113"/>
                <a:gd name="T5" fmla="*/ 1 h 188"/>
                <a:gd name="T6" fmla="*/ 1 w 113"/>
                <a:gd name="T7" fmla="*/ 1 h 188"/>
                <a:gd name="T8" fmla="*/ 1 w 113"/>
                <a:gd name="T9" fmla="*/ 1 h 188"/>
                <a:gd name="T10" fmla="*/ 1 w 113"/>
                <a:gd name="T11" fmla="*/ 1 h 188"/>
                <a:gd name="T12" fmla="*/ 1 w 113"/>
                <a:gd name="T13" fmla="*/ 1 h 188"/>
                <a:gd name="T14" fmla="*/ 1 w 113"/>
                <a:gd name="T15" fmla="*/ 1 h 188"/>
                <a:gd name="T16" fmla="*/ 1 w 113"/>
                <a:gd name="T17" fmla="*/ 1 h 188"/>
                <a:gd name="T18" fmla="*/ 1 w 113"/>
                <a:gd name="T19" fmla="*/ 1 h 188"/>
                <a:gd name="T20" fmla="*/ 1 w 113"/>
                <a:gd name="T21" fmla="*/ 1 h 188"/>
                <a:gd name="T22" fmla="*/ 1 w 113"/>
                <a:gd name="T23" fmla="*/ 1 h 188"/>
                <a:gd name="T24" fmla="*/ 1 w 113"/>
                <a:gd name="T25" fmla="*/ 0 h 188"/>
                <a:gd name="T26" fmla="*/ 1 w 113"/>
                <a:gd name="T27" fmla="*/ 0 h 188"/>
                <a:gd name="T28" fmla="*/ 1 w 113"/>
                <a:gd name="T29" fmla="*/ 1 h 188"/>
                <a:gd name="T30" fmla="*/ 1 w 113"/>
                <a:gd name="T31" fmla="*/ 1 h 188"/>
                <a:gd name="T32" fmla="*/ 1 w 113"/>
                <a:gd name="T33" fmla="*/ 1 h 188"/>
                <a:gd name="T34" fmla="*/ 1 w 113"/>
                <a:gd name="T35" fmla="*/ 1 h 188"/>
                <a:gd name="T36" fmla="*/ 1 w 113"/>
                <a:gd name="T37" fmla="*/ 1 h 188"/>
                <a:gd name="T38" fmla="*/ 1 w 113"/>
                <a:gd name="T39" fmla="*/ 1 h 188"/>
                <a:gd name="T40" fmla="*/ 1 w 113"/>
                <a:gd name="T41" fmla="*/ 1 h 188"/>
                <a:gd name="T42" fmla="*/ 0 w 113"/>
                <a:gd name="T43" fmla="*/ 1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88"/>
                <a:gd name="T68" fmla="*/ 113 w 113"/>
                <a:gd name="T69" fmla="*/ 188 h 1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Freeform 353"/>
            <p:cNvSpPr>
              <a:spLocks/>
            </p:cNvSpPr>
            <p:nvPr/>
          </p:nvSpPr>
          <p:spPr bwMode="auto">
            <a:xfrm rot="-5400000">
              <a:off x="10140" y="1490"/>
              <a:ext cx="60" cy="94"/>
            </a:xfrm>
            <a:custGeom>
              <a:avLst/>
              <a:gdLst>
                <a:gd name="T0" fmla="*/ 0 w 113"/>
                <a:gd name="T1" fmla="*/ 1 h 188"/>
                <a:gd name="T2" fmla="*/ 0 w 113"/>
                <a:gd name="T3" fmla="*/ 1 h 188"/>
                <a:gd name="T4" fmla="*/ 0 w 113"/>
                <a:gd name="T5" fmla="*/ 1 h 188"/>
                <a:gd name="T6" fmla="*/ 1 w 113"/>
                <a:gd name="T7" fmla="*/ 1 h 188"/>
                <a:gd name="T8" fmla="*/ 1 w 113"/>
                <a:gd name="T9" fmla="*/ 1 h 188"/>
                <a:gd name="T10" fmla="*/ 1 w 113"/>
                <a:gd name="T11" fmla="*/ 1 h 188"/>
                <a:gd name="T12" fmla="*/ 1 w 113"/>
                <a:gd name="T13" fmla="*/ 1 h 188"/>
                <a:gd name="T14" fmla="*/ 1 w 113"/>
                <a:gd name="T15" fmla="*/ 1 h 188"/>
                <a:gd name="T16" fmla="*/ 1 w 113"/>
                <a:gd name="T17" fmla="*/ 1 h 188"/>
                <a:gd name="T18" fmla="*/ 1 w 113"/>
                <a:gd name="T19" fmla="*/ 1 h 188"/>
                <a:gd name="T20" fmla="*/ 1 w 113"/>
                <a:gd name="T21" fmla="*/ 1 h 188"/>
                <a:gd name="T22" fmla="*/ 1 w 113"/>
                <a:gd name="T23" fmla="*/ 1 h 188"/>
                <a:gd name="T24" fmla="*/ 1 w 113"/>
                <a:gd name="T25" fmla="*/ 0 h 188"/>
                <a:gd name="T26" fmla="*/ 1 w 113"/>
                <a:gd name="T27" fmla="*/ 0 h 188"/>
                <a:gd name="T28" fmla="*/ 1 w 113"/>
                <a:gd name="T29" fmla="*/ 1 h 188"/>
                <a:gd name="T30" fmla="*/ 1 w 113"/>
                <a:gd name="T31" fmla="*/ 1 h 188"/>
                <a:gd name="T32" fmla="*/ 1 w 113"/>
                <a:gd name="T33" fmla="*/ 1 h 188"/>
                <a:gd name="T34" fmla="*/ 1 w 113"/>
                <a:gd name="T35" fmla="*/ 1 h 188"/>
                <a:gd name="T36" fmla="*/ 1 w 113"/>
                <a:gd name="T37" fmla="*/ 1 h 188"/>
                <a:gd name="T38" fmla="*/ 1 w 113"/>
                <a:gd name="T39" fmla="*/ 1 h 188"/>
                <a:gd name="T40" fmla="*/ 1 w 113"/>
                <a:gd name="T41" fmla="*/ 1 h 188"/>
                <a:gd name="T42" fmla="*/ 0 w 113"/>
                <a:gd name="T43" fmla="*/ 1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188"/>
                <a:gd name="T68" fmla="*/ 113 w 113"/>
                <a:gd name="T69" fmla="*/ 188 h 1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Freeform 354"/>
            <p:cNvSpPr>
              <a:spLocks/>
            </p:cNvSpPr>
            <p:nvPr/>
          </p:nvSpPr>
          <p:spPr bwMode="auto">
            <a:xfrm rot="-5400000">
              <a:off x="10129" y="1768"/>
              <a:ext cx="59" cy="42"/>
            </a:xfrm>
            <a:custGeom>
              <a:avLst/>
              <a:gdLst>
                <a:gd name="T0" fmla="*/ 0 w 112"/>
                <a:gd name="T1" fmla="*/ 0 h 87"/>
                <a:gd name="T2" fmla="*/ 1 w 112"/>
                <a:gd name="T3" fmla="*/ 0 h 87"/>
                <a:gd name="T4" fmla="*/ 1 w 112"/>
                <a:gd name="T5" fmla="*/ 0 h 87"/>
                <a:gd name="T6" fmla="*/ 1 w 112"/>
                <a:gd name="T7" fmla="*/ 0 h 87"/>
                <a:gd name="T8" fmla="*/ 1 w 112"/>
                <a:gd name="T9" fmla="*/ 0 h 87"/>
                <a:gd name="T10" fmla="*/ 0 w 11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87"/>
                <a:gd name="T20" fmla="*/ 112 w 11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Freeform 355"/>
            <p:cNvSpPr>
              <a:spLocks/>
            </p:cNvSpPr>
            <p:nvPr/>
          </p:nvSpPr>
          <p:spPr bwMode="auto">
            <a:xfrm rot="-5400000">
              <a:off x="10109" y="1436"/>
              <a:ext cx="92" cy="50"/>
            </a:xfrm>
            <a:custGeom>
              <a:avLst/>
              <a:gdLst>
                <a:gd name="T0" fmla="*/ 0 w 175"/>
                <a:gd name="T1" fmla="*/ 1 h 100"/>
                <a:gd name="T2" fmla="*/ 0 w 175"/>
                <a:gd name="T3" fmla="*/ 0 h 100"/>
                <a:gd name="T4" fmla="*/ 1 w 175"/>
                <a:gd name="T5" fmla="*/ 0 h 100"/>
                <a:gd name="T6" fmla="*/ 1 w 175"/>
                <a:gd name="T7" fmla="*/ 1 h 100"/>
                <a:gd name="T8" fmla="*/ 1 w 175"/>
                <a:gd name="T9" fmla="*/ 1 h 100"/>
                <a:gd name="T10" fmla="*/ 1 w 175"/>
                <a:gd name="T11" fmla="*/ 1 h 100"/>
                <a:gd name="T12" fmla="*/ 1 w 175"/>
                <a:gd name="T13" fmla="*/ 1 h 100"/>
                <a:gd name="T14" fmla="*/ 1 w 175"/>
                <a:gd name="T15" fmla="*/ 1 h 100"/>
                <a:gd name="T16" fmla="*/ 1 w 175"/>
                <a:gd name="T17" fmla="*/ 1 h 100"/>
                <a:gd name="T18" fmla="*/ 1 w 175"/>
                <a:gd name="T19" fmla="*/ 1 h 100"/>
                <a:gd name="T20" fmla="*/ 1 w 175"/>
                <a:gd name="T21" fmla="*/ 1 h 100"/>
                <a:gd name="T22" fmla="*/ 1 w 175"/>
                <a:gd name="T23" fmla="*/ 0 h 100"/>
                <a:gd name="T24" fmla="*/ 1 w 175"/>
                <a:gd name="T25" fmla="*/ 0 h 100"/>
                <a:gd name="T26" fmla="*/ 1 w 175"/>
                <a:gd name="T27" fmla="*/ 1 h 100"/>
                <a:gd name="T28" fmla="*/ 1 w 175"/>
                <a:gd name="T29" fmla="*/ 1 h 100"/>
                <a:gd name="T30" fmla="*/ 1 w 175"/>
                <a:gd name="T31" fmla="*/ 1 h 100"/>
                <a:gd name="T32" fmla="*/ 1 w 175"/>
                <a:gd name="T33" fmla="*/ 1 h 100"/>
                <a:gd name="T34" fmla="*/ 1 w 175"/>
                <a:gd name="T35" fmla="*/ 1 h 100"/>
                <a:gd name="T36" fmla="*/ 1 w 175"/>
                <a:gd name="T37" fmla="*/ 1 h 100"/>
                <a:gd name="T38" fmla="*/ 1 w 175"/>
                <a:gd name="T39" fmla="*/ 1 h 100"/>
                <a:gd name="T40" fmla="*/ 1 w 175"/>
                <a:gd name="T41" fmla="*/ 1 h 100"/>
                <a:gd name="T42" fmla="*/ 0 w 175"/>
                <a:gd name="T43" fmla="*/ 1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00"/>
                <a:gd name="T68" fmla="*/ 175 w 175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Freeform 356"/>
            <p:cNvSpPr>
              <a:spLocks/>
            </p:cNvSpPr>
            <p:nvPr/>
          </p:nvSpPr>
          <p:spPr bwMode="auto">
            <a:xfrm rot="-5400000">
              <a:off x="10109" y="1436"/>
              <a:ext cx="92" cy="50"/>
            </a:xfrm>
            <a:custGeom>
              <a:avLst/>
              <a:gdLst>
                <a:gd name="T0" fmla="*/ 0 w 175"/>
                <a:gd name="T1" fmla="*/ 1 h 100"/>
                <a:gd name="T2" fmla="*/ 0 w 175"/>
                <a:gd name="T3" fmla="*/ 0 h 100"/>
                <a:gd name="T4" fmla="*/ 1 w 175"/>
                <a:gd name="T5" fmla="*/ 0 h 100"/>
                <a:gd name="T6" fmla="*/ 1 w 175"/>
                <a:gd name="T7" fmla="*/ 1 h 100"/>
                <a:gd name="T8" fmla="*/ 1 w 175"/>
                <a:gd name="T9" fmla="*/ 1 h 100"/>
                <a:gd name="T10" fmla="*/ 1 w 175"/>
                <a:gd name="T11" fmla="*/ 1 h 100"/>
                <a:gd name="T12" fmla="*/ 1 w 175"/>
                <a:gd name="T13" fmla="*/ 1 h 100"/>
                <a:gd name="T14" fmla="*/ 1 w 175"/>
                <a:gd name="T15" fmla="*/ 1 h 100"/>
                <a:gd name="T16" fmla="*/ 1 w 175"/>
                <a:gd name="T17" fmla="*/ 1 h 100"/>
                <a:gd name="T18" fmla="*/ 1 w 175"/>
                <a:gd name="T19" fmla="*/ 1 h 100"/>
                <a:gd name="T20" fmla="*/ 1 w 175"/>
                <a:gd name="T21" fmla="*/ 1 h 100"/>
                <a:gd name="T22" fmla="*/ 1 w 175"/>
                <a:gd name="T23" fmla="*/ 0 h 100"/>
                <a:gd name="T24" fmla="*/ 1 w 175"/>
                <a:gd name="T25" fmla="*/ 0 h 100"/>
                <a:gd name="T26" fmla="*/ 1 w 175"/>
                <a:gd name="T27" fmla="*/ 1 h 100"/>
                <a:gd name="T28" fmla="*/ 1 w 175"/>
                <a:gd name="T29" fmla="*/ 1 h 100"/>
                <a:gd name="T30" fmla="*/ 1 w 175"/>
                <a:gd name="T31" fmla="*/ 1 h 100"/>
                <a:gd name="T32" fmla="*/ 1 w 175"/>
                <a:gd name="T33" fmla="*/ 1 h 100"/>
                <a:gd name="T34" fmla="*/ 1 w 175"/>
                <a:gd name="T35" fmla="*/ 1 h 100"/>
                <a:gd name="T36" fmla="*/ 1 w 175"/>
                <a:gd name="T37" fmla="*/ 1 h 100"/>
                <a:gd name="T38" fmla="*/ 1 w 175"/>
                <a:gd name="T39" fmla="*/ 1 h 100"/>
                <a:gd name="T40" fmla="*/ 1 w 175"/>
                <a:gd name="T41" fmla="*/ 1 h 100"/>
                <a:gd name="T42" fmla="*/ 0 w 175"/>
                <a:gd name="T43" fmla="*/ 1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00"/>
                <a:gd name="T68" fmla="*/ 175 w 175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Freeform 357"/>
            <p:cNvSpPr>
              <a:spLocks/>
            </p:cNvSpPr>
            <p:nvPr/>
          </p:nvSpPr>
          <p:spPr bwMode="auto">
            <a:xfrm rot="-5400000">
              <a:off x="10146" y="2120"/>
              <a:ext cx="26" cy="42"/>
            </a:xfrm>
            <a:custGeom>
              <a:avLst/>
              <a:gdLst>
                <a:gd name="T0" fmla="*/ 0 w 48"/>
                <a:gd name="T1" fmla="*/ 0 h 87"/>
                <a:gd name="T2" fmla="*/ 1 w 48"/>
                <a:gd name="T3" fmla="*/ 0 h 87"/>
                <a:gd name="T4" fmla="*/ 1 w 48"/>
                <a:gd name="T5" fmla="*/ 0 h 87"/>
                <a:gd name="T6" fmla="*/ 1 w 48"/>
                <a:gd name="T7" fmla="*/ 0 h 87"/>
                <a:gd name="T8" fmla="*/ 0 w 48"/>
                <a:gd name="T9" fmla="*/ 0 h 87"/>
                <a:gd name="T10" fmla="*/ 0 w 48"/>
                <a:gd name="T11" fmla="*/ 0 h 87"/>
                <a:gd name="T12" fmla="*/ 0 w 48"/>
                <a:gd name="T13" fmla="*/ 0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87"/>
                <a:gd name="T26" fmla="*/ 48 w 48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Freeform 358"/>
            <p:cNvSpPr>
              <a:spLocks/>
            </p:cNvSpPr>
            <p:nvPr/>
          </p:nvSpPr>
          <p:spPr bwMode="auto">
            <a:xfrm rot="-5400000">
              <a:off x="10099" y="1567"/>
              <a:ext cx="68" cy="79"/>
            </a:xfrm>
            <a:custGeom>
              <a:avLst/>
              <a:gdLst>
                <a:gd name="T0" fmla="*/ 0 w 129"/>
                <a:gd name="T1" fmla="*/ 0 h 161"/>
                <a:gd name="T2" fmla="*/ 0 w 129"/>
                <a:gd name="T3" fmla="*/ 0 h 161"/>
                <a:gd name="T4" fmla="*/ 0 w 129"/>
                <a:gd name="T5" fmla="*/ 0 h 161"/>
                <a:gd name="T6" fmla="*/ 0 w 129"/>
                <a:gd name="T7" fmla="*/ 0 h 161"/>
                <a:gd name="T8" fmla="*/ 1 w 129"/>
                <a:gd name="T9" fmla="*/ 0 h 161"/>
                <a:gd name="T10" fmla="*/ 1 w 129"/>
                <a:gd name="T11" fmla="*/ 0 h 161"/>
                <a:gd name="T12" fmla="*/ 1 w 129"/>
                <a:gd name="T13" fmla="*/ 0 h 161"/>
                <a:gd name="T14" fmla="*/ 1 w 129"/>
                <a:gd name="T15" fmla="*/ 0 h 161"/>
                <a:gd name="T16" fmla="*/ 1 w 129"/>
                <a:gd name="T17" fmla="*/ 0 h 161"/>
                <a:gd name="T18" fmla="*/ 1 w 129"/>
                <a:gd name="T19" fmla="*/ 0 h 161"/>
                <a:gd name="T20" fmla="*/ 1 w 129"/>
                <a:gd name="T21" fmla="*/ 0 h 161"/>
                <a:gd name="T22" fmla="*/ 1 w 129"/>
                <a:gd name="T23" fmla="*/ 0 h 161"/>
                <a:gd name="T24" fmla="*/ 1 w 129"/>
                <a:gd name="T25" fmla="*/ 0 h 161"/>
                <a:gd name="T26" fmla="*/ 1 w 129"/>
                <a:gd name="T27" fmla="*/ 0 h 161"/>
                <a:gd name="T28" fmla="*/ 1 w 129"/>
                <a:gd name="T29" fmla="*/ 0 h 161"/>
                <a:gd name="T30" fmla="*/ 1 w 129"/>
                <a:gd name="T31" fmla="*/ 0 h 161"/>
                <a:gd name="T32" fmla="*/ 1 w 129"/>
                <a:gd name="T33" fmla="*/ 0 h 161"/>
                <a:gd name="T34" fmla="*/ 1 w 129"/>
                <a:gd name="T35" fmla="*/ 0 h 161"/>
                <a:gd name="T36" fmla="*/ 1 w 129"/>
                <a:gd name="T37" fmla="*/ 0 h 161"/>
                <a:gd name="T38" fmla="*/ 1 w 129"/>
                <a:gd name="T39" fmla="*/ 0 h 161"/>
                <a:gd name="T40" fmla="*/ 1 w 129"/>
                <a:gd name="T41" fmla="*/ 0 h 161"/>
                <a:gd name="T42" fmla="*/ 1 w 129"/>
                <a:gd name="T43" fmla="*/ 0 h 161"/>
                <a:gd name="T44" fmla="*/ 0 w 129"/>
                <a:gd name="T45" fmla="*/ 0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61"/>
                <a:gd name="T71" fmla="*/ 129 w 129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Freeform 359"/>
            <p:cNvSpPr>
              <a:spLocks/>
            </p:cNvSpPr>
            <p:nvPr/>
          </p:nvSpPr>
          <p:spPr bwMode="auto">
            <a:xfrm rot="-5400000">
              <a:off x="10099" y="1567"/>
              <a:ext cx="68" cy="79"/>
            </a:xfrm>
            <a:custGeom>
              <a:avLst/>
              <a:gdLst>
                <a:gd name="T0" fmla="*/ 0 w 129"/>
                <a:gd name="T1" fmla="*/ 0 h 161"/>
                <a:gd name="T2" fmla="*/ 0 w 129"/>
                <a:gd name="T3" fmla="*/ 0 h 161"/>
                <a:gd name="T4" fmla="*/ 0 w 129"/>
                <a:gd name="T5" fmla="*/ 0 h 161"/>
                <a:gd name="T6" fmla="*/ 0 w 129"/>
                <a:gd name="T7" fmla="*/ 0 h 161"/>
                <a:gd name="T8" fmla="*/ 1 w 129"/>
                <a:gd name="T9" fmla="*/ 0 h 161"/>
                <a:gd name="T10" fmla="*/ 1 w 129"/>
                <a:gd name="T11" fmla="*/ 0 h 161"/>
                <a:gd name="T12" fmla="*/ 1 w 129"/>
                <a:gd name="T13" fmla="*/ 0 h 161"/>
                <a:gd name="T14" fmla="*/ 1 w 129"/>
                <a:gd name="T15" fmla="*/ 0 h 161"/>
                <a:gd name="T16" fmla="*/ 1 w 129"/>
                <a:gd name="T17" fmla="*/ 0 h 161"/>
                <a:gd name="T18" fmla="*/ 1 w 129"/>
                <a:gd name="T19" fmla="*/ 0 h 161"/>
                <a:gd name="T20" fmla="*/ 1 w 129"/>
                <a:gd name="T21" fmla="*/ 0 h 161"/>
                <a:gd name="T22" fmla="*/ 1 w 129"/>
                <a:gd name="T23" fmla="*/ 0 h 161"/>
                <a:gd name="T24" fmla="*/ 1 w 129"/>
                <a:gd name="T25" fmla="*/ 0 h 161"/>
                <a:gd name="T26" fmla="*/ 1 w 129"/>
                <a:gd name="T27" fmla="*/ 0 h 161"/>
                <a:gd name="T28" fmla="*/ 1 w 129"/>
                <a:gd name="T29" fmla="*/ 0 h 161"/>
                <a:gd name="T30" fmla="*/ 1 w 129"/>
                <a:gd name="T31" fmla="*/ 0 h 161"/>
                <a:gd name="T32" fmla="*/ 1 w 129"/>
                <a:gd name="T33" fmla="*/ 0 h 161"/>
                <a:gd name="T34" fmla="*/ 1 w 129"/>
                <a:gd name="T35" fmla="*/ 0 h 161"/>
                <a:gd name="T36" fmla="*/ 1 w 129"/>
                <a:gd name="T37" fmla="*/ 0 h 161"/>
                <a:gd name="T38" fmla="*/ 1 w 129"/>
                <a:gd name="T39" fmla="*/ 0 h 161"/>
                <a:gd name="T40" fmla="*/ 1 w 129"/>
                <a:gd name="T41" fmla="*/ 0 h 161"/>
                <a:gd name="T42" fmla="*/ 1 w 129"/>
                <a:gd name="T43" fmla="*/ 0 h 161"/>
                <a:gd name="T44" fmla="*/ 1 w 129"/>
                <a:gd name="T45" fmla="*/ 0 h 161"/>
                <a:gd name="T46" fmla="*/ 0 w 129"/>
                <a:gd name="T47" fmla="*/ 0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161"/>
                <a:gd name="T74" fmla="*/ 129 w 129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Freeform 360"/>
            <p:cNvSpPr>
              <a:spLocks/>
            </p:cNvSpPr>
            <p:nvPr/>
          </p:nvSpPr>
          <p:spPr bwMode="auto">
            <a:xfrm rot="-5400000">
              <a:off x="9746" y="1820"/>
              <a:ext cx="456" cy="383"/>
            </a:xfrm>
            <a:custGeom>
              <a:avLst/>
              <a:gdLst>
                <a:gd name="T0" fmla="*/ 0 w 866"/>
                <a:gd name="T1" fmla="*/ 0 h 768"/>
                <a:gd name="T2" fmla="*/ 1 w 866"/>
                <a:gd name="T3" fmla="*/ 0 h 768"/>
                <a:gd name="T4" fmla="*/ 1 w 866"/>
                <a:gd name="T5" fmla="*/ 0 h 768"/>
                <a:gd name="T6" fmla="*/ 1 w 866"/>
                <a:gd name="T7" fmla="*/ 0 h 768"/>
                <a:gd name="T8" fmla="*/ 1 w 866"/>
                <a:gd name="T9" fmla="*/ 0 h 768"/>
                <a:gd name="T10" fmla="*/ 1 w 866"/>
                <a:gd name="T11" fmla="*/ 0 h 768"/>
                <a:gd name="T12" fmla="*/ 1 w 866"/>
                <a:gd name="T13" fmla="*/ 0 h 768"/>
                <a:gd name="T14" fmla="*/ 1 w 866"/>
                <a:gd name="T15" fmla="*/ 0 h 768"/>
                <a:gd name="T16" fmla="*/ 1 w 866"/>
                <a:gd name="T17" fmla="*/ 0 h 768"/>
                <a:gd name="T18" fmla="*/ 1 w 866"/>
                <a:gd name="T19" fmla="*/ 0 h 768"/>
                <a:gd name="T20" fmla="*/ 1 w 866"/>
                <a:gd name="T21" fmla="*/ 0 h 768"/>
                <a:gd name="T22" fmla="*/ 1 w 866"/>
                <a:gd name="T23" fmla="*/ 0 h 768"/>
                <a:gd name="T24" fmla="*/ 1 w 866"/>
                <a:gd name="T25" fmla="*/ 0 h 768"/>
                <a:gd name="T26" fmla="*/ 1 w 866"/>
                <a:gd name="T27" fmla="*/ 0 h 768"/>
                <a:gd name="T28" fmla="*/ 1 w 866"/>
                <a:gd name="T29" fmla="*/ 0 h 768"/>
                <a:gd name="T30" fmla="*/ 1 w 866"/>
                <a:gd name="T31" fmla="*/ 0 h 768"/>
                <a:gd name="T32" fmla="*/ 1 w 866"/>
                <a:gd name="T33" fmla="*/ 0 h 768"/>
                <a:gd name="T34" fmla="*/ 1 w 866"/>
                <a:gd name="T35" fmla="*/ 0 h 768"/>
                <a:gd name="T36" fmla="*/ 1 w 866"/>
                <a:gd name="T37" fmla="*/ 0 h 768"/>
                <a:gd name="T38" fmla="*/ 1 w 866"/>
                <a:gd name="T39" fmla="*/ 0 h 768"/>
                <a:gd name="T40" fmla="*/ 1 w 866"/>
                <a:gd name="T41" fmla="*/ 0 h 768"/>
                <a:gd name="T42" fmla="*/ 1 w 866"/>
                <a:gd name="T43" fmla="*/ 0 h 768"/>
                <a:gd name="T44" fmla="*/ 1 w 866"/>
                <a:gd name="T45" fmla="*/ 0 h 768"/>
                <a:gd name="T46" fmla="*/ 1 w 866"/>
                <a:gd name="T47" fmla="*/ 0 h 768"/>
                <a:gd name="T48" fmla="*/ 1 w 866"/>
                <a:gd name="T49" fmla="*/ 0 h 768"/>
                <a:gd name="T50" fmla="*/ 1 w 866"/>
                <a:gd name="T51" fmla="*/ 0 h 768"/>
                <a:gd name="T52" fmla="*/ 1 w 866"/>
                <a:gd name="T53" fmla="*/ 0 h 768"/>
                <a:gd name="T54" fmla="*/ 1 w 866"/>
                <a:gd name="T55" fmla="*/ 0 h 768"/>
                <a:gd name="T56" fmla="*/ 1 w 866"/>
                <a:gd name="T57" fmla="*/ 0 h 768"/>
                <a:gd name="T58" fmla="*/ 1 w 866"/>
                <a:gd name="T59" fmla="*/ 0 h 768"/>
                <a:gd name="T60" fmla="*/ 1 w 866"/>
                <a:gd name="T61" fmla="*/ 0 h 768"/>
                <a:gd name="T62" fmla="*/ 1 w 866"/>
                <a:gd name="T63" fmla="*/ 0 h 768"/>
                <a:gd name="T64" fmla="*/ 1 w 866"/>
                <a:gd name="T65" fmla="*/ 0 h 768"/>
                <a:gd name="T66" fmla="*/ 1 w 866"/>
                <a:gd name="T67" fmla="*/ 0 h 768"/>
                <a:gd name="T68" fmla="*/ 1 w 866"/>
                <a:gd name="T69" fmla="*/ 0 h 768"/>
                <a:gd name="T70" fmla="*/ 1 w 866"/>
                <a:gd name="T71" fmla="*/ 0 h 768"/>
                <a:gd name="T72" fmla="*/ 1 w 866"/>
                <a:gd name="T73" fmla="*/ 0 h 768"/>
                <a:gd name="T74" fmla="*/ 1 w 866"/>
                <a:gd name="T75" fmla="*/ 0 h 768"/>
                <a:gd name="T76" fmla="*/ 1 w 866"/>
                <a:gd name="T77" fmla="*/ 0 h 768"/>
                <a:gd name="T78" fmla="*/ 1 w 866"/>
                <a:gd name="T79" fmla="*/ 0 h 768"/>
                <a:gd name="T80" fmla="*/ 1 w 866"/>
                <a:gd name="T81" fmla="*/ 0 h 768"/>
                <a:gd name="T82" fmla="*/ 1 w 866"/>
                <a:gd name="T83" fmla="*/ 0 h 768"/>
                <a:gd name="T84" fmla="*/ 1 w 866"/>
                <a:gd name="T85" fmla="*/ 0 h 768"/>
                <a:gd name="T86" fmla="*/ 1 w 866"/>
                <a:gd name="T87" fmla="*/ 0 h 768"/>
                <a:gd name="T88" fmla="*/ 1 w 866"/>
                <a:gd name="T89" fmla="*/ 0 h 768"/>
                <a:gd name="T90" fmla="*/ 1 w 866"/>
                <a:gd name="T91" fmla="*/ 0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6"/>
                <a:gd name="T139" fmla="*/ 0 h 768"/>
                <a:gd name="T140" fmla="*/ 866 w 866"/>
                <a:gd name="T141" fmla="*/ 768 h 7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Freeform 361"/>
            <p:cNvSpPr>
              <a:spLocks/>
            </p:cNvSpPr>
            <p:nvPr/>
          </p:nvSpPr>
          <p:spPr bwMode="auto">
            <a:xfrm rot="-5400000">
              <a:off x="10134" y="1603"/>
              <a:ext cx="7" cy="0"/>
            </a:xfrm>
            <a:custGeom>
              <a:avLst/>
              <a:gdLst>
                <a:gd name="T0" fmla="*/ 0 w 17"/>
                <a:gd name="T1" fmla="*/ 0 w 17"/>
                <a:gd name="T2" fmla="*/ 0 w 17"/>
                <a:gd name="T3" fmla="*/ 0 60000 65536"/>
                <a:gd name="T4" fmla="*/ 0 60000 65536"/>
                <a:gd name="T5" fmla="*/ 0 60000 65536"/>
                <a:gd name="T6" fmla="*/ 0 w 17"/>
                <a:gd name="T7" fmla="*/ 17 w 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Freeform 362"/>
            <p:cNvSpPr>
              <a:spLocks/>
            </p:cNvSpPr>
            <p:nvPr/>
          </p:nvSpPr>
          <p:spPr bwMode="auto">
            <a:xfrm rot="-5400000">
              <a:off x="10134" y="1603"/>
              <a:ext cx="7" cy="0"/>
            </a:xfrm>
            <a:custGeom>
              <a:avLst/>
              <a:gdLst>
                <a:gd name="T0" fmla="*/ 0 w 17"/>
                <a:gd name="T1" fmla="*/ 0 w 17"/>
                <a:gd name="T2" fmla="*/ 0 w 17"/>
                <a:gd name="T3" fmla="*/ 0 w 17"/>
                <a:gd name="T4" fmla="*/ 0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17 w 17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Freeform 363"/>
            <p:cNvSpPr>
              <a:spLocks/>
            </p:cNvSpPr>
            <p:nvPr/>
          </p:nvSpPr>
          <p:spPr bwMode="auto">
            <a:xfrm rot="-5400000">
              <a:off x="10054" y="1424"/>
              <a:ext cx="85" cy="52"/>
            </a:xfrm>
            <a:custGeom>
              <a:avLst/>
              <a:gdLst>
                <a:gd name="T0" fmla="*/ 0 w 161"/>
                <a:gd name="T1" fmla="*/ 1 h 102"/>
                <a:gd name="T2" fmla="*/ 1 w 161"/>
                <a:gd name="T3" fmla="*/ 1 h 102"/>
                <a:gd name="T4" fmla="*/ 1 w 161"/>
                <a:gd name="T5" fmla="*/ 0 h 102"/>
                <a:gd name="T6" fmla="*/ 1 w 161"/>
                <a:gd name="T7" fmla="*/ 1 h 102"/>
                <a:gd name="T8" fmla="*/ 1 w 161"/>
                <a:gd name="T9" fmla="*/ 1 h 102"/>
                <a:gd name="T10" fmla="*/ 1 w 161"/>
                <a:gd name="T11" fmla="*/ 1 h 102"/>
                <a:gd name="T12" fmla="*/ 1 w 161"/>
                <a:gd name="T13" fmla="*/ 1 h 102"/>
                <a:gd name="T14" fmla="*/ 1 w 161"/>
                <a:gd name="T15" fmla="*/ 1 h 102"/>
                <a:gd name="T16" fmla="*/ 1 w 161"/>
                <a:gd name="T17" fmla="*/ 1 h 102"/>
                <a:gd name="T18" fmla="*/ 0 w 161"/>
                <a:gd name="T19" fmla="*/ 1 h 102"/>
                <a:gd name="T20" fmla="*/ 0 w 161"/>
                <a:gd name="T21" fmla="*/ 1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"/>
                <a:gd name="T34" fmla="*/ 0 h 102"/>
                <a:gd name="T35" fmla="*/ 161 w 161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Freeform 364"/>
            <p:cNvSpPr>
              <a:spLocks/>
            </p:cNvSpPr>
            <p:nvPr/>
          </p:nvSpPr>
          <p:spPr bwMode="auto">
            <a:xfrm rot="-5400000">
              <a:off x="10054" y="1424"/>
              <a:ext cx="85" cy="52"/>
            </a:xfrm>
            <a:custGeom>
              <a:avLst/>
              <a:gdLst>
                <a:gd name="T0" fmla="*/ 0 w 161"/>
                <a:gd name="T1" fmla="*/ 1 h 102"/>
                <a:gd name="T2" fmla="*/ 1 w 161"/>
                <a:gd name="T3" fmla="*/ 1 h 102"/>
                <a:gd name="T4" fmla="*/ 1 w 161"/>
                <a:gd name="T5" fmla="*/ 0 h 102"/>
                <a:gd name="T6" fmla="*/ 1 w 161"/>
                <a:gd name="T7" fmla="*/ 1 h 102"/>
                <a:gd name="T8" fmla="*/ 1 w 161"/>
                <a:gd name="T9" fmla="*/ 1 h 102"/>
                <a:gd name="T10" fmla="*/ 1 w 161"/>
                <a:gd name="T11" fmla="*/ 1 h 102"/>
                <a:gd name="T12" fmla="*/ 1 w 161"/>
                <a:gd name="T13" fmla="*/ 1 h 102"/>
                <a:gd name="T14" fmla="*/ 1 w 161"/>
                <a:gd name="T15" fmla="*/ 1 h 102"/>
                <a:gd name="T16" fmla="*/ 1 w 161"/>
                <a:gd name="T17" fmla="*/ 1 h 102"/>
                <a:gd name="T18" fmla="*/ 0 w 161"/>
                <a:gd name="T19" fmla="*/ 1 h 102"/>
                <a:gd name="T20" fmla="*/ 0 w 161"/>
                <a:gd name="T21" fmla="*/ 1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"/>
                <a:gd name="T34" fmla="*/ 0 h 102"/>
                <a:gd name="T35" fmla="*/ 161 w 161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Freeform 365"/>
            <p:cNvSpPr>
              <a:spLocks/>
            </p:cNvSpPr>
            <p:nvPr/>
          </p:nvSpPr>
          <p:spPr bwMode="auto">
            <a:xfrm rot="-5400000">
              <a:off x="10085" y="1946"/>
              <a:ext cx="9" cy="37"/>
            </a:xfrm>
            <a:custGeom>
              <a:avLst/>
              <a:gdLst>
                <a:gd name="T0" fmla="*/ 0 w 15"/>
                <a:gd name="T1" fmla="*/ 0 h 73"/>
                <a:gd name="T2" fmla="*/ 1 w 15"/>
                <a:gd name="T3" fmla="*/ 1 h 73"/>
                <a:gd name="T4" fmla="*/ 1 w 15"/>
                <a:gd name="T5" fmla="*/ 1 h 73"/>
                <a:gd name="T6" fmla="*/ 1 w 15"/>
                <a:gd name="T7" fmla="*/ 1 h 73"/>
                <a:gd name="T8" fmla="*/ 0 w 15"/>
                <a:gd name="T9" fmla="*/ 1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3"/>
                <a:gd name="T20" fmla="*/ 15 w 15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Freeform 366"/>
            <p:cNvSpPr>
              <a:spLocks/>
            </p:cNvSpPr>
            <p:nvPr/>
          </p:nvSpPr>
          <p:spPr bwMode="auto">
            <a:xfrm rot="-5400000">
              <a:off x="10019" y="1581"/>
              <a:ext cx="92" cy="43"/>
            </a:xfrm>
            <a:custGeom>
              <a:avLst/>
              <a:gdLst>
                <a:gd name="T0" fmla="*/ 0 w 175"/>
                <a:gd name="T1" fmla="*/ 0 h 87"/>
                <a:gd name="T2" fmla="*/ 0 w 175"/>
                <a:gd name="T3" fmla="*/ 0 h 87"/>
                <a:gd name="T4" fmla="*/ 1 w 175"/>
                <a:gd name="T5" fmla="*/ 0 h 87"/>
                <a:gd name="T6" fmla="*/ 1 w 175"/>
                <a:gd name="T7" fmla="*/ 0 h 87"/>
                <a:gd name="T8" fmla="*/ 1 w 175"/>
                <a:gd name="T9" fmla="*/ 0 h 87"/>
                <a:gd name="T10" fmla="*/ 1 w 175"/>
                <a:gd name="T11" fmla="*/ 0 h 87"/>
                <a:gd name="T12" fmla="*/ 1 w 175"/>
                <a:gd name="T13" fmla="*/ 0 h 87"/>
                <a:gd name="T14" fmla="*/ 1 w 175"/>
                <a:gd name="T15" fmla="*/ 0 h 87"/>
                <a:gd name="T16" fmla="*/ 1 w 175"/>
                <a:gd name="T17" fmla="*/ 0 h 87"/>
                <a:gd name="T18" fmla="*/ 1 w 175"/>
                <a:gd name="T19" fmla="*/ 0 h 87"/>
                <a:gd name="T20" fmla="*/ 1 w 175"/>
                <a:gd name="T21" fmla="*/ 0 h 87"/>
                <a:gd name="T22" fmla="*/ 1 w 175"/>
                <a:gd name="T23" fmla="*/ 0 h 87"/>
                <a:gd name="T24" fmla="*/ 1 w 175"/>
                <a:gd name="T25" fmla="*/ 0 h 87"/>
                <a:gd name="T26" fmla="*/ 1 w 175"/>
                <a:gd name="T27" fmla="*/ 0 h 87"/>
                <a:gd name="T28" fmla="*/ 1 w 175"/>
                <a:gd name="T29" fmla="*/ 0 h 87"/>
                <a:gd name="T30" fmla="*/ 1 w 175"/>
                <a:gd name="T31" fmla="*/ 0 h 87"/>
                <a:gd name="T32" fmla="*/ 1 w 175"/>
                <a:gd name="T33" fmla="*/ 0 h 87"/>
                <a:gd name="T34" fmla="*/ 1 w 175"/>
                <a:gd name="T35" fmla="*/ 0 h 87"/>
                <a:gd name="T36" fmla="*/ 1 w 175"/>
                <a:gd name="T37" fmla="*/ 0 h 87"/>
                <a:gd name="T38" fmla="*/ 1 w 175"/>
                <a:gd name="T39" fmla="*/ 0 h 87"/>
                <a:gd name="T40" fmla="*/ 0 w 175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87"/>
                <a:gd name="T65" fmla="*/ 175 w 17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Freeform 367"/>
            <p:cNvSpPr>
              <a:spLocks/>
            </p:cNvSpPr>
            <p:nvPr/>
          </p:nvSpPr>
          <p:spPr bwMode="auto">
            <a:xfrm rot="-5400000">
              <a:off x="10019" y="1581"/>
              <a:ext cx="92" cy="43"/>
            </a:xfrm>
            <a:custGeom>
              <a:avLst/>
              <a:gdLst>
                <a:gd name="T0" fmla="*/ 0 w 175"/>
                <a:gd name="T1" fmla="*/ 0 h 87"/>
                <a:gd name="T2" fmla="*/ 0 w 175"/>
                <a:gd name="T3" fmla="*/ 0 h 87"/>
                <a:gd name="T4" fmla="*/ 1 w 175"/>
                <a:gd name="T5" fmla="*/ 0 h 87"/>
                <a:gd name="T6" fmla="*/ 1 w 175"/>
                <a:gd name="T7" fmla="*/ 0 h 87"/>
                <a:gd name="T8" fmla="*/ 1 w 175"/>
                <a:gd name="T9" fmla="*/ 0 h 87"/>
                <a:gd name="T10" fmla="*/ 1 w 175"/>
                <a:gd name="T11" fmla="*/ 0 h 87"/>
                <a:gd name="T12" fmla="*/ 1 w 175"/>
                <a:gd name="T13" fmla="*/ 0 h 87"/>
                <a:gd name="T14" fmla="*/ 1 w 175"/>
                <a:gd name="T15" fmla="*/ 0 h 87"/>
                <a:gd name="T16" fmla="*/ 1 w 175"/>
                <a:gd name="T17" fmla="*/ 0 h 87"/>
                <a:gd name="T18" fmla="*/ 1 w 175"/>
                <a:gd name="T19" fmla="*/ 0 h 87"/>
                <a:gd name="T20" fmla="*/ 1 w 175"/>
                <a:gd name="T21" fmla="*/ 0 h 87"/>
                <a:gd name="T22" fmla="*/ 1 w 175"/>
                <a:gd name="T23" fmla="*/ 0 h 87"/>
                <a:gd name="T24" fmla="*/ 1 w 175"/>
                <a:gd name="T25" fmla="*/ 0 h 87"/>
                <a:gd name="T26" fmla="*/ 1 w 175"/>
                <a:gd name="T27" fmla="*/ 0 h 87"/>
                <a:gd name="T28" fmla="*/ 1 w 175"/>
                <a:gd name="T29" fmla="*/ 0 h 87"/>
                <a:gd name="T30" fmla="*/ 1 w 175"/>
                <a:gd name="T31" fmla="*/ 0 h 87"/>
                <a:gd name="T32" fmla="*/ 1 w 175"/>
                <a:gd name="T33" fmla="*/ 0 h 87"/>
                <a:gd name="T34" fmla="*/ 1 w 175"/>
                <a:gd name="T35" fmla="*/ 0 h 87"/>
                <a:gd name="T36" fmla="*/ 1 w 175"/>
                <a:gd name="T37" fmla="*/ 0 h 87"/>
                <a:gd name="T38" fmla="*/ 1 w 175"/>
                <a:gd name="T39" fmla="*/ 0 h 87"/>
                <a:gd name="T40" fmla="*/ 1 w 175"/>
                <a:gd name="T41" fmla="*/ 0 h 87"/>
                <a:gd name="T42" fmla="*/ 1 w 175"/>
                <a:gd name="T43" fmla="*/ 0 h 87"/>
                <a:gd name="T44" fmla="*/ 0 w 175"/>
                <a:gd name="T45" fmla="*/ 0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87"/>
                <a:gd name="T71" fmla="*/ 175 w 175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Freeform 368"/>
            <p:cNvSpPr>
              <a:spLocks/>
            </p:cNvSpPr>
            <p:nvPr/>
          </p:nvSpPr>
          <p:spPr bwMode="auto">
            <a:xfrm rot="-5400000">
              <a:off x="10065" y="135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Freeform 369"/>
            <p:cNvSpPr>
              <a:spLocks/>
            </p:cNvSpPr>
            <p:nvPr/>
          </p:nvSpPr>
          <p:spPr bwMode="auto">
            <a:xfrm rot="-5400000">
              <a:off x="9984" y="1540"/>
              <a:ext cx="59" cy="44"/>
            </a:xfrm>
            <a:custGeom>
              <a:avLst/>
              <a:gdLst>
                <a:gd name="T0" fmla="*/ 0 w 112"/>
                <a:gd name="T1" fmla="*/ 1 h 87"/>
                <a:gd name="T2" fmla="*/ 0 w 112"/>
                <a:gd name="T3" fmla="*/ 1 h 87"/>
                <a:gd name="T4" fmla="*/ 1 w 112"/>
                <a:gd name="T5" fmla="*/ 0 h 87"/>
                <a:gd name="T6" fmla="*/ 1 w 112"/>
                <a:gd name="T7" fmla="*/ 0 h 87"/>
                <a:gd name="T8" fmla="*/ 1 w 112"/>
                <a:gd name="T9" fmla="*/ 1 h 87"/>
                <a:gd name="T10" fmla="*/ 1 w 112"/>
                <a:gd name="T11" fmla="*/ 1 h 87"/>
                <a:gd name="T12" fmla="*/ 1 w 112"/>
                <a:gd name="T13" fmla="*/ 1 h 87"/>
                <a:gd name="T14" fmla="*/ 1 w 112"/>
                <a:gd name="T15" fmla="*/ 1 h 87"/>
                <a:gd name="T16" fmla="*/ 1 w 112"/>
                <a:gd name="T17" fmla="*/ 1 h 87"/>
                <a:gd name="T18" fmla="*/ 1 w 112"/>
                <a:gd name="T19" fmla="*/ 1 h 87"/>
                <a:gd name="T20" fmla="*/ 1 w 112"/>
                <a:gd name="T21" fmla="*/ 1 h 87"/>
                <a:gd name="T22" fmla="*/ 1 w 112"/>
                <a:gd name="T23" fmla="*/ 1 h 87"/>
                <a:gd name="T24" fmla="*/ 1 w 112"/>
                <a:gd name="T25" fmla="*/ 1 h 87"/>
                <a:gd name="T26" fmla="*/ 1 w 112"/>
                <a:gd name="T27" fmla="*/ 1 h 87"/>
                <a:gd name="T28" fmla="*/ 1 w 112"/>
                <a:gd name="T29" fmla="*/ 1 h 87"/>
                <a:gd name="T30" fmla="*/ 1 w 112"/>
                <a:gd name="T31" fmla="*/ 1 h 87"/>
                <a:gd name="T32" fmla="*/ 1 w 112"/>
                <a:gd name="T33" fmla="*/ 1 h 87"/>
                <a:gd name="T34" fmla="*/ 1 w 112"/>
                <a:gd name="T35" fmla="*/ 1 h 87"/>
                <a:gd name="T36" fmla="*/ 0 w 112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87"/>
                <a:gd name="T59" fmla="*/ 112 w 112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Freeform 370"/>
            <p:cNvSpPr>
              <a:spLocks/>
            </p:cNvSpPr>
            <p:nvPr/>
          </p:nvSpPr>
          <p:spPr bwMode="auto">
            <a:xfrm rot="-5400000">
              <a:off x="9984" y="1540"/>
              <a:ext cx="59" cy="44"/>
            </a:xfrm>
            <a:custGeom>
              <a:avLst/>
              <a:gdLst>
                <a:gd name="T0" fmla="*/ 0 w 112"/>
                <a:gd name="T1" fmla="*/ 1 h 87"/>
                <a:gd name="T2" fmla="*/ 0 w 112"/>
                <a:gd name="T3" fmla="*/ 1 h 87"/>
                <a:gd name="T4" fmla="*/ 1 w 112"/>
                <a:gd name="T5" fmla="*/ 0 h 87"/>
                <a:gd name="T6" fmla="*/ 1 w 112"/>
                <a:gd name="T7" fmla="*/ 0 h 87"/>
                <a:gd name="T8" fmla="*/ 1 w 112"/>
                <a:gd name="T9" fmla="*/ 1 h 87"/>
                <a:gd name="T10" fmla="*/ 1 w 112"/>
                <a:gd name="T11" fmla="*/ 1 h 87"/>
                <a:gd name="T12" fmla="*/ 1 w 112"/>
                <a:gd name="T13" fmla="*/ 1 h 87"/>
                <a:gd name="T14" fmla="*/ 1 w 112"/>
                <a:gd name="T15" fmla="*/ 1 h 87"/>
                <a:gd name="T16" fmla="*/ 1 w 112"/>
                <a:gd name="T17" fmla="*/ 1 h 87"/>
                <a:gd name="T18" fmla="*/ 1 w 112"/>
                <a:gd name="T19" fmla="*/ 1 h 87"/>
                <a:gd name="T20" fmla="*/ 1 w 112"/>
                <a:gd name="T21" fmla="*/ 1 h 87"/>
                <a:gd name="T22" fmla="*/ 1 w 112"/>
                <a:gd name="T23" fmla="*/ 1 h 87"/>
                <a:gd name="T24" fmla="*/ 1 w 112"/>
                <a:gd name="T25" fmla="*/ 1 h 87"/>
                <a:gd name="T26" fmla="*/ 1 w 112"/>
                <a:gd name="T27" fmla="*/ 1 h 87"/>
                <a:gd name="T28" fmla="*/ 1 w 112"/>
                <a:gd name="T29" fmla="*/ 1 h 87"/>
                <a:gd name="T30" fmla="*/ 1 w 112"/>
                <a:gd name="T31" fmla="*/ 1 h 87"/>
                <a:gd name="T32" fmla="*/ 1 w 112"/>
                <a:gd name="T33" fmla="*/ 1 h 87"/>
                <a:gd name="T34" fmla="*/ 1 w 112"/>
                <a:gd name="T35" fmla="*/ 1 h 87"/>
                <a:gd name="T36" fmla="*/ 0 w 112"/>
                <a:gd name="T37" fmla="*/ 1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87"/>
                <a:gd name="T59" fmla="*/ 112 w 112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Freeform 371"/>
            <p:cNvSpPr>
              <a:spLocks/>
            </p:cNvSpPr>
            <p:nvPr/>
          </p:nvSpPr>
          <p:spPr bwMode="auto">
            <a:xfrm rot="-5400000">
              <a:off x="10008" y="1866"/>
              <a:ext cx="25" cy="14"/>
            </a:xfrm>
            <a:custGeom>
              <a:avLst/>
              <a:gdLst>
                <a:gd name="T0" fmla="*/ 0 w 48"/>
                <a:gd name="T1" fmla="*/ 1 h 28"/>
                <a:gd name="T2" fmla="*/ 0 w 48"/>
                <a:gd name="T3" fmla="*/ 0 h 28"/>
                <a:gd name="T4" fmla="*/ 1 w 48"/>
                <a:gd name="T5" fmla="*/ 0 h 28"/>
                <a:gd name="T6" fmla="*/ 1 w 48"/>
                <a:gd name="T7" fmla="*/ 0 h 28"/>
                <a:gd name="T8" fmla="*/ 1 w 48"/>
                <a:gd name="T9" fmla="*/ 1 h 28"/>
                <a:gd name="T10" fmla="*/ 1 w 48"/>
                <a:gd name="T11" fmla="*/ 1 h 28"/>
                <a:gd name="T12" fmla="*/ 1 w 48"/>
                <a:gd name="T13" fmla="*/ 1 h 28"/>
                <a:gd name="T14" fmla="*/ 0 w 48"/>
                <a:gd name="T15" fmla="*/ 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28"/>
                <a:gd name="T26" fmla="*/ 48 w 4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Freeform 372"/>
            <p:cNvSpPr>
              <a:spLocks/>
            </p:cNvSpPr>
            <p:nvPr/>
          </p:nvSpPr>
          <p:spPr bwMode="auto">
            <a:xfrm rot="-5400000">
              <a:off x="9305" y="1066"/>
              <a:ext cx="454" cy="948"/>
            </a:xfrm>
            <a:custGeom>
              <a:avLst/>
              <a:gdLst>
                <a:gd name="T0" fmla="*/ 0 w 866"/>
                <a:gd name="T1" fmla="*/ 0 h 1897"/>
                <a:gd name="T2" fmla="*/ 1 w 866"/>
                <a:gd name="T3" fmla="*/ 0 h 1897"/>
                <a:gd name="T4" fmla="*/ 1 w 866"/>
                <a:gd name="T5" fmla="*/ 0 h 1897"/>
                <a:gd name="T6" fmla="*/ 1 w 866"/>
                <a:gd name="T7" fmla="*/ 0 h 1897"/>
                <a:gd name="T8" fmla="*/ 1 w 866"/>
                <a:gd name="T9" fmla="*/ 0 h 1897"/>
                <a:gd name="T10" fmla="*/ 1 w 866"/>
                <a:gd name="T11" fmla="*/ 0 h 1897"/>
                <a:gd name="T12" fmla="*/ 1 w 866"/>
                <a:gd name="T13" fmla="*/ 0 h 1897"/>
                <a:gd name="T14" fmla="*/ 1 w 866"/>
                <a:gd name="T15" fmla="*/ 0 h 1897"/>
                <a:gd name="T16" fmla="*/ 1 w 866"/>
                <a:gd name="T17" fmla="*/ 0 h 1897"/>
                <a:gd name="T18" fmla="*/ 1 w 866"/>
                <a:gd name="T19" fmla="*/ 0 h 1897"/>
                <a:gd name="T20" fmla="*/ 1 w 866"/>
                <a:gd name="T21" fmla="*/ 0 h 1897"/>
                <a:gd name="T22" fmla="*/ 1 w 866"/>
                <a:gd name="T23" fmla="*/ 0 h 1897"/>
                <a:gd name="T24" fmla="*/ 1 w 866"/>
                <a:gd name="T25" fmla="*/ 0 h 1897"/>
                <a:gd name="T26" fmla="*/ 1 w 866"/>
                <a:gd name="T27" fmla="*/ 0 h 1897"/>
                <a:gd name="T28" fmla="*/ 1 w 866"/>
                <a:gd name="T29" fmla="*/ 0 h 1897"/>
                <a:gd name="T30" fmla="*/ 1 w 866"/>
                <a:gd name="T31" fmla="*/ 0 h 1897"/>
                <a:gd name="T32" fmla="*/ 1 w 866"/>
                <a:gd name="T33" fmla="*/ 0 h 1897"/>
                <a:gd name="T34" fmla="*/ 1 w 866"/>
                <a:gd name="T35" fmla="*/ 0 h 1897"/>
                <a:gd name="T36" fmla="*/ 1 w 866"/>
                <a:gd name="T37" fmla="*/ 0 h 1897"/>
                <a:gd name="T38" fmla="*/ 1 w 866"/>
                <a:gd name="T39" fmla="*/ 0 h 1897"/>
                <a:gd name="T40" fmla="*/ 1 w 866"/>
                <a:gd name="T41" fmla="*/ 0 h 1897"/>
                <a:gd name="T42" fmla="*/ 1 w 866"/>
                <a:gd name="T43" fmla="*/ 0 h 1897"/>
                <a:gd name="T44" fmla="*/ 1 w 866"/>
                <a:gd name="T45" fmla="*/ 0 h 1897"/>
                <a:gd name="T46" fmla="*/ 1 w 866"/>
                <a:gd name="T47" fmla="*/ 0 h 1897"/>
                <a:gd name="T48" fmla="*/ 1 w 866"/>
                <a:gd name="T49" fmla="*/ 0 h 1897"/>
                <a:gd name="T50" fmla="*/ 1 w 866"/>
                <a:gd name="T51" fmla="*/ 0 h 1897"/>
                <a:gd name="T52" fmla="*/ 1 w 866"/>
                <a:gd name="T53" fmla="*/ 0 h 1897"/>
                <a:gd name="T54" fmla="*/ 1 w 866"/>
                <a:gd name="T55" fmla="*/ 0 h 1897"/>
                <a:gd name="T56" fmla="*/ 1 w 866"/>
                <a:gd name="T57" fmla="*/ 0 h 1897"/>
                <a:gd name="T58" fmla="*/ 1 w 866"/>
                <a:gd name="T59" fmla="*/ 0 h 1897"/>
                <a:gd name="T60" fmla="*/ 1 w 866"/>
                <a:gd name="T61" fmla="*/ 0 h 1897"/>
                <a:gd name="T62" fmla="*/ 1 w 866"/>
                <a:gd name="T63" fmla="*/ 0 h 1897"/>
                <a:gd name="T64" fmla="*/ 1 w 866"/>
                <a:gd name="T65" fmla="*/ 0 h 1897"/>
                <a:gd name="T66" fmla="*/ 1 w 866"/>
                <a:gd name="T67" fmla="*/ 0 h 1897"/>
                <a:gd name="T68" fmla="*/ 1 w 866"/>
                <a:gd name="T69" fmla="*/ 0 h 1897"/>
                <a:gd name="T70" fmla="*/ 0 w 866"/>
                <a:gd name="T71" fmla="*/ 0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6"/>
                <a:gd name="T109" fmla="*/ 0 h 1897"/>
                <a:gd name="T110" fmla="*/ 866 w 866"/>
                <a:gd name="T111" fmla="*/ 1897 h 18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Freeform 373"/>
            <p:cNvSpPr>
              <a:spLocks/>
            </p:cNvSpPr>
            <p:nvPr/>
          </p:nvSpPr>
          <p:spPr bwMode="auto">
            <a:xfrm rot="-5400000">
              <a:off x="9221" y="1134"/>
              <a:ext cx="564" cy="990"/>
            </a:xfrm>
            <a:custGeom>
              <a:avLst/>
              <a:gdLst>
                <a:gd name="T0" fmla="*/ 0 w 1073"/>
                <a:gd name="T1" fmla="*/ 0 h 1984"/>
                <a:gd name="T2" fmla="*/ 0 w 1073"/>
                <a:gd name="T3" fmla="*/ 0 h 1984"/>
                <a:gd name="T4" fmla="*/ 1 w 1073"/>
                <a:gd name="T5" fmla="*/ 0 h 1984"/>
                <a:gd name="T6" fmla="*/ 1 w 1073"/>
                <a:gd name="T7" fmla="*/ 0 h 1984"/>
                <a:gd name="T8" fmla="*/ 1 w 1073"/>
                <a:gd name="T9" fmla="*/ 0 h 1984"/>
                <a:gd name="T10" fmla="*/ 1 w 1073"/>
                <a:gd name="T11" fmla="*/ 0 h 1984"/>
                <a:gd name="T12" fmla="*/ 1 w 1073"/>
                <a:gd name="T13" fmla="*/ 0 h 1984"/>
                <a:gd name="T14" fmla="*/ 1 w 1073"/>
                <a:gd name="T15" fmla="*/ 0 h 1984"/>
                <a:gd name="T16" fmla="*/ 1 w 1073"/>
                <a:gd name="T17" fmla="*/ 0 h 1984"/>
                <a:gd name="T18" fmla="*/ 1 w 1073"/>
                <a:gd name="T19" fmla="*/ 0 h 1984"/>
                <a:gd name="T20" fmla="*/ 1 w 1073"/>
                <a:gd name="T21" fmla="*/ 0 h 1984"/>
                <a:gd name="T22" fmla="*/ 1 w 1073"/>
                <a:gd name="T23" fmla="*/ 0 h 1984"/>
                <a:gd name="T24" fmla="*/ 1 w 1073"/>
                <a:gd name="T25" fmla="*/ 0 h 1984"/>
                <a:gd name="T26" fmla="*/ 1 w 1073"/>
                <a:gd name="T27" fmla="*/ 0 h 1984"/>
                <a:gd name="T28" fmla="*/ 1 w 1073"/>
                <a:gd name="T29" fmla="*/ 0 h 1984"/>
                <a:gd name="T30" fmla="*/ 1 w 1073"/>
                <a:gd name="T31" fmla="*/ 0 h 1984"/>
                <a:gd name="T32" fmla="*/ 1 w 1073"/>
                <a:gd name="T33" fmla="*/ 0 h 1984"/>
                <a:gd name="T34" fmla="*/ 1 w 1073"/>
                <a:gd name="T35" fmla="*/ 0 h 1984"/>
                <a:gd name="T36" fmla="*/ 1 w 1073"/>
                <a:gd name="T37" fmla="*/ 0 h 1984"/>
                <a:gd name="T38" fmla="*/ 1 w 1073"/>
                <a:gd name="T39" fmla="*/ 0 h 1984"/>
                <a:gd name="T40" fmla="*/ 1 w 1073"/>
                <a:gd name="T41" fmla="*/ 0 h 1984"/>
                <a:gd name="T42" fmla="*/ 1 w 1073"/>
                <a:gd name="T43" fmla="*/ 0 h 1984"/>
                <a:gd name="T44" fmla="*/ 1 w 1073"/>
                <a:gd name="T45" fmla="*/ 0 h 1984"/>
                <a:gd name="T46" fmla="*/ 1 w 1073"/>
                <a:gd name="T47" fmla="*/ 0 h 1984"/>
                <a:gd name="T48" fmla="*/ 1 w 1073"/>
                <a:gd name="T49" fmla="*/ 0 h 1984"/>
                <a:gd name="T50" fmla="*/ 1 w 1073"/>
                <a:gd name="T51" fmla="*/ 0 h 1984"/>
                <a:gd name="T52" fmla="*/ 1 w 1073"/>
                <a:gd name="T53" fmla="*/ 0 h 1984"/>
                <a:gd name="T54" fmla="*/ 1 w 1073"/>
                <a:gd name="T55" fmla="*/ 0 h 1984"/>
                <a:gd name="T56" fmla="*/ 1 w 1073"/>
                <a:gd name="T57" fmla="*/ 0 h 1984"/>
                <a:gd name="T58" fmla="*/ 1 w 1073"/>
                <a:gd name="T59" fmla="*/ 0 h 1984"/>
                <a:gd name="T60" fmla="*/ 1 w 1073"/>
                <a:gd name="T61" fmla="*/ 0 h 1984"/>
                <a:gd name="T62" fmla="*/ 1 w 1073"/>
                <a:gd name="T63" fmla="*/ 0 h 1984"/>
                <a:gd name="T64" fmla="*/ 1 w 1073"/>
                <a:gd name="T65" fmla="*/ 0 h 1984"/>
                <a:gd name="T66" fmla="*/ 1 w 1073"/>
                <a:gd name="T67" fmla="*/ 0 h 1984"/>
                <a:gd name="T68" fmla="*/ 1 w 1073"/>
                <a:gd name="T69" fmla="*/ 0 h 1984"/>
                <a:gd name="T70" fmla="*/ 1 w 1073"/>
                <a:gd name="T71" fmla="*/ 0 h 1984"/>
                <a:gd name="T72" fmla="*/ 1 w 1073"/>
                <a:gd name="T73" fmla="*/ 0 h 1984"/>
                <a:gd name="T74" fmla="*/ 1 w 1073"/>
                <a:gd name="T75" fmla="*/ 0 h 1984"/>
                <a:gd name="T76" fmla="*/ 1 w 1073"/>
                <a:gd name="T77" fmla="*/ 0 h 1984"/>
                <a:gd name="T78" fmla="*/ 1 w 1073"/>
                <a:gd name="T79" fmla="*/ 0 h 1984"/>
                <a:gd name="T80" fmla="*/ 0 w 1073"/>
                <a:gd name="T81" fmla="*/ 0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73"/>
                <a:gd name="T124" fmla="*/ 0 h 1984"/>
                <a:gd name="T125" fmla="*/ 1073 w 1073"/>
                <a:gd name="T126" fmla="*/ 1984 h 19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Freeform 374"/>
            <p:cNvSpPr>
              <a:spLocks/>
            </p:cNvSpPr>
            <p:nvPr/>
          </p:nvSpPr>
          <p:spPr bwMode="auto">
            <a:xfrm rot="-5400000">
              <a:off x="9953" y="1996"/>
              <a:ext cx="33" cy="31"/>
            </a:xfrm>
            <a:custGeom>
              <a:avLst/>
              <a:gdLst>
                <a:gd name="T0" fmla="*/ 0 w 64"/>
                <a:gd name="T1" fmla="*/ 1 h 58"/>
                <a:gd name="T2" fmla="*/ 0 w 64"/>
                <a:gd name="T3" fmla="*/ 1 h 58"/>
                <a:gd name="T4" fmla="*/ 0 w 64"/>
                <a:gd name="T5" fmla="*/ 0 h 58"/>
                <a:gd name="T6" fmla="*/ 1 w 64"/>
                <a:gd name="T7" fmla="*/ 0 h 58"/>
                <a:gd name="T8" fmla="*/ 1 w 64"/>
                <a:gd name="T9" fmla="*/ 0 h 58"/>
                <a:gd name="T10" fmla="*/ 1 w 64"/>
                <a:gd name="T11" fmla="*/ 1 h 58"/>
                <a:gd name="T12" fmla="*/ 1 w 64"/>
                <a:gd name="T13" fmla="*/ 1 h 58"/>
                <a:gd name="T14" fmla="*/ 0 w 64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8"/>
                <a:gd name="T26" fmla="*/ 64 w 64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Freeform 375"/>
            <p:cNvSpPr>
              <a:spLocks/>
            </p:cNvSpPr>
            <p:nvPr/>
          </p:nvSpPr>
          <p:spPr bwMode="auto">
            <a:xfrm rot="-5400000">
              <a:off x="9811" y="2020"/>
              <a:ext cx="168" cy="151"/>
            </a:xfrm>
            <a:custGeom>
              <a:avLst/>
              <a:gdLst>
                <a:gd name="T0" fmla="*/ 0 w 320"/>
                <a:gd name="T1" fmla="*/ 0 h 304"/>
                <a:gd name="T2" fmla="*/ 1 w 320"/>
                <a:gd name="T3" fmla="*/ 0 h 304"/>
                <a:gd name="T4" fmla="*/ 1 w 320"/>
                <a:gd name="T5" fmla="*/ 0 h 304"/>
                <a:gd name="T6" fmla="*/ 1 w 320"/>
                <a:gd name="T7" fmla="*/ 0 h 304"/>
                <a:gd name="T8" fmla="*/ 1 w 320"/>
                <a:gd name="T9" fmla="*/ 0 h 304"/>
                <a:gd name="T10" fmla="*/ 1 w 320"/>
                <a:gd name="T11" fmla="*/ 0 h 304"/>
                <a:gd name="T12" fmla="*/ 1 w 320"/>
                <a:gd name="T13" fmla="*/ 0 h 304"/>
                <a:gd name="T14" fmla="*/ 1 w 320"/>
                <a:gd name="T15" fmla="*/ 0 h 304"/>
                <a:gd name="T16" fmla="*/ 1 w 320"/>
                <a:gd name="T17" fmla="*/ 0 h 304"/>
                <a:gd name="T18" fmla="*/ 1 w 320"/>
                <a:gd name="T19" fmla="*/ 0 h 304"/>
                <a:gd name="T20" fmla="*/ 1 w 320"/>
                <a:gd name="T21" fmla="*/ 0 h 304"/>
                <a:gd name="T22" fmla="*/ 1 w 320"/>
                <a:gd name="T23" fmla="*/ 0 h 304"/>
                <a:gd name="T24" fmla="*/ 1 w 320"/>
                <a:gd name="T25" fmla="*/ 0 h 304"/>
                <a:gd name="T26" fmla="*/ 1 w 320"/>
                <a:gd name="T27" fmla="*/ 0 h 304"/>
                <a:gd name="T28" fmla="*/ 1 w 320"/>
                <a:gd name="T29" fmla="*/ 0 h 304"/>
                <a:gd name="T30" fmla="*/ 1 w 320"/>
                <a:gd name="T31" fmla="*/ 0 h 304"/>
                <a:gd name="T32" fmla="*/ 1 w 320"/>
                <a:gd name="T33" fmla="*/ 0 h 304"/>
                <a:gd name="T34" fmla="*/ 1 w 320"/>
                <a:gd name="T35" fmla="*/ 0 h 304"/>
                <a:gd name="T36" fmla="*/ 1 w 320"/>
                <a:gd name="T37" fmla="*/ 0 h 304"/>
                <a:gd name="T38" fmla="*/ 1 w 320"/>
                <a:gd name="T39" fmla="*/ 0 h 304"/>
                <a:gd name="T40" fmla="*/ 1 w 320"/>
                <a:gd name="T41" fmla="*/ 0 h 304"/>
                <a:gd name="T42" fmla="*/ 1 w 320"/>
                <a:gd name="T43" fmla="*/ 0 h 304"/>
                <a:gd name="T44" fmla="*/ 1 w 320"/>
                <a:gd name="T45" fmla="*/ 0 h 304"/>
                <a:gd name="T46" fmla="*/ 1 w 320"/>
                <a:gd name="T47" fmla="*/ 0 h 304"/>
                <a:gd name="T48" fmla="*/ 1 w 320"/>
                <a:gd name="T49" fmla="*/ 0 h 304"/>
                <a:gd name="T50" fmla="*/ 1 w 320"/>
                <a:gd name="T51" fmla="*/ 0 h 304"/>
                <a:gd name="T52" fmla="*/ 1 w 320"/>
                <a:gd name="T53" fmla="*/ 0 h 304"/>
                <a:gd name="T54" fmla="*/ 1 w 320"/>
                <a:gd name="T55" fmla="*/ 0 h 304"/>
                <a:gd name="T56" fmla="*/ 1 w 320"/>
                <a:gd name="T57" fmla="*/ 0 h 304"/>
                <a:gd name="T58" fmla="*/ 1 w 320"/>
                <a:gd name="T59" fmla="*/ 0 h 304"/>
                <a:gd name="T60" fmla="*/ 1 w 320"/>
                <a:gd name="T61" fmla="*/ 0 h 304"/>
                <a:gd name="T62" fmla="*/ 1 w 320"/>
                <a:gd name="T63" fmla="*/ 0 h 304"/>
                <a:gd name="T64" fmla="*/ 1 w 320"/>
                <a:gd name="T65" fmla="*/ 0 h 304"/>
                <a:gd name="T66" fmla="*/ 1 w 320"/>
                <a:gd name="T67" fmla="*/ 0 h 304"/>
                <a:gd name="T68" fmla="*/ 1 w 320"/>
                <a:gd name="T69" fmla="*/ 0 h 304"/>
                <a:gd name="T70" fmla="*/ 1 w 320"/>
                <a:gd name="T71" fmla="*/ 0 h 304"/>
                <a:gd name="T72" fmla="*/ 1 w 320"/>
                <a:gd name="T73" fmla="*/ 0 h 304"/>
                <a:gd name="T74" fmla="*/ 1 w 320"/>
                <a:gd name="T75" fmla="*/ 0 h 304"/>
                <a:gd name="T76" fmla="*/ 1 w 320"/>
                <a:gd name="T77" fmla="*/ 0 h 304"/>
                <a:gd name="T78" fmla="*/ 0 w 320"/>
                <a:gd name="T79" fmla="*/ 0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0"/>
                <a:gd name="T121" fmla="*/ 0 h 304"/>
                <a:gd name="T122" fmla="*/ 320 w 320"/>
                <a:gd name="T123" fmla="*/ 304 h 3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Freeform 376"/>
            <p:cNvSpPr>
              <a:spLocks/>
            </p:cNvSpPr>
            <p:nvPr/>
          </p:nvSpPr>
          <p:spPr bwMode="auto">
            <a:xfrm rot="-5400000">
              <a:off x="9870" y="1413"/>
              <a:ext cx="76" cy="64"/>
            </a:xfrm>
            <a:custGeom>
              <a:avLst/>
              <a:gdLst>
                <a:gd name="T0" fmla="*/ 1 w 144"/>
                <a:gd name="T1" fmla="*/ 0 h 130"/>
                <a:gd name="T2" fmla="*/ 0 w 144"/>
                <a:gd name="T3" fmla="*/ 0 h 130"/>
                <a:gd name="T4" fmla="*/ 0 w 144"/>
                <a:gd name="T5" fmla="*/ 0 h 130"/>
                <a:gd name="T6" fmla="*/ 1 w 144"/>
                <a:gd name="T7" fmla="*/ 0 h 130"/>
                <a:gd name="T8" fmla="*/ 1 w 144"/>
                <a:gd name="T9" fmla="*/ 0 h 130"/>
                <a:gd name="T10" fmla="*/ 1 w 144"/>
                <a:gd name="T11" fmla="*/ 0 h 130"/>
                <a:gd name="T12" fmla="*/ 1 w 144"/>
                <a:gd name="T13" fmla="*/ 0 h 130"/>
                <a:gd name="T14" fmla="*/ 1 w 144"/>
                <a:gd name="T15" fmla="*/ 0 h 130"/>
                <a:gd name="T16" fmla="*/ 1 w 144"/>
                <a:gd name="T17" fmla="*/ 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0"/>
                <a:gd name="T29" fmla="*/ 144 w 144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Freeform 377"/>
            <p:cNvSpPr>
              <a:spLocks/>
            </p:cNvSpPr>
            <p:nvPr/>
          </p:nvSpPr>
          <p:spPr bwMode="auto">
            <a:xfrm rot="-5400000">
              <a:off x="9852" y="1785"/>
              <a:ext cx="35" cy="31"/>
            </a:xfrm>
            <a:custGeom>
              <a:avLst/>
              <a:gdLst>
                <a:gd name="T0" fmla="*/ 0 w 64"/>
                <a:gd name="T1" fmla="*/ 1 h 58"/>
                <a:gd name="T2" fmla="*/ 1 w 64"/>
                <a:gd name="T3" fmla="*/ 0 h 58"/>
                <a:gd name="T4" fmla="*/ 1 w 64"/>
                <a:gd name="T5" fmla="*/ 0 h 58"/>
                <a:gd name="T6" fmla="*/ 1 w 64"/>
                <a:gd name="T7" fmla="*/ 1 h 58"/>
                <a:gd name="T8" fmla="*/ 1 w 64"/>
                <a:gd name="T9" fmla="*/ 1 h 58"/>
                <a:gd name="T10" fmla="*/ 1 w 64"/>
                <a:gd name="T11" fmla="*/ 1 h 58"/>
                <a:gd name="T12" fmla="*/ 0 w 64"/>
                <a:gd name="T13" fmla="*/ 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58"/>
                <a:gd name="T23" fmla="*/ 64 w 6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Freeform 378"/>
            <p:cNvSpPr>
              <a:spLocks/>
            </p:cNvSpPr>
            <p:nvPr/>
          </p:nvSpPr>
          <p:spPr bwMode="auto">
            <a:xfrm rot="-5400000">
              <a:off x="9420" y="1463"/>
              <a:ext cx="35" cy="22"/>
            </a:xfrm>
            <a:custGeom>
              <a:avLst/>
              <a:gdLst>
                <a:gd name="T0" fmla="*/ 0 w 65"/>
                <a:gd name="T1" fmla="*/ 1 h 43"/>
                <a:gd name="T2" fmla="*/ 1 w 65"/>
                <a:gd name="T3" fmla="*/ 1 h 43"/>
                <a:gd name="T4" fmla="*/ 1 w 65"/>
                <a:gd name="T5" fmla="*/ 0 h 43"/>
                <a:gd name="T6" fmla="*/ 1 w 65"/>
                <a:gd name="T7" fmla="*/ 1 h 43"/>
                <a:gd name="T8" fmla="*/ 1 w 65"/>
                <a:gd name="T9" fmla="*/ 1 h 43"/>
                <a:gd name="T10" fmla="*/ 1 w 65"/>
                <a:gd name="T11" fmla="*/ 1 h 43"/>
                <a:gd name="T12" fmla="*/ 1 w 65"/>
                <a:gd name="T13" fmla="*/ 1 h 43"/>
                <a:gd name="T14" fmla="*/ 1 w 65"/>
                <a:gd name="T15" fmla="*/ 1 h 43"/>
                <a:gd name="T16" fmla="*/ 0 w 65"/>
                <a:gd name="T17" fmla="*/ 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43"/>
                <a:gd name="T29" fmla="*/ 65 w 65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Freeform 379"/>
            <p:cNvSpPr>
              <a:spLocks/>
            </p:cNvSpPr>
            <p:nvPr/>
          </p:nvSpPr>
          <p:spPr bwMode="auto">
            <a:xfrm rot="-5400000">
              <a:off x="9325" y="1443"/>
              <a:ext cx="109" cy="51"/>
            </a:xfrm>
            <a:custGeom>
              <a:avLst/>
              <a:gdLst>
                <a:gd name="T0" fmla="*/ 0 w 207"/>
                <a:gd name="T1" fmla="*/ 0 h 102"/>
                <a:gd name="T2" fmla="*/ 1 w 207"/>
                <a:gd name="T3" fmla="*/ 1 h 102"/>
                <a:gd name="T4" fmla="*/ 1 w 207"/>
                <a:gd name="T5" fmla="*/ 1 h 102"/>
                <a:gd name="T6" fmla="*/ 1 w 207"/>
                <a:gd name="T7" fmla="*/ 1 h 102"/>
                <a:gd name="T8" fmla="*/ 1 w 207"/>
                <a:gd name="T9" fmla="*/ 1 h 102"/>
                <a:gd name="T10" fmla="*/ 1 w 207"/>
                <a:gd name="T11" fmla="*/ 1 h 102"/>
                <a:gd name="T12" fmla="*/ 1 w 207"/>
                <a:gd name="T13" fmla="*/ 0 h 102"/>
                <a:gd name="T14" fmla="*/ 1 w 207"/>
                <a:gd name="T15" fmla="*/ 0 h 102"/>
                <a:gd name="T16" fmla="*/ 1 w 207"/>
                <a:gd name="T17" fmla="*/ 1 h 102"/>
                <a:gd name="T18" fmla="*/ 1 w 207"/>
                <a:gd name="T19" fmla="*/ 1 h 102"/>
                <a:gd name="T20" fmla="*/ 1 w 207"/>
                <a:gd name="T21" fmla="*/ 1 h 102"/>
                <a:gd name="T22" fmla="*/ 1 w 207"/>
                <a:gd name="T23" fmla="*/ 1 h 102"/>
                <a:gd name="T24" fmla="*/ 1 w 207"/>
                <a:gd name="T25" fmla="*/ 1 h 102"/>
                <a:gd name="T26" fmla="*/ 1 w 207"/>
                <a:gd name="T27" fmla="*/ 1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"/>
                <a:gd name="T46" fmla="*/ 0 h 102"/>
                <a:gd name="T47" fmla="*/ 207 w 207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Freeform 380"/>
            <p:cNvSpPr>
              <a:spLocks/>
            </p:cNvSpPr>
            <p:nvPr/>
          </p:nvSpPr>
          <p:spPr bwMode="auto">
            <a:xfrm rot="-5400000">
              <a:off x="9323" y="1453"/>
              <a:ext cx="42" cy="36"/>
            </a:xfrm>
            <a:custGeom>
              <a:avLst/>
              <a:gdLst>
                <a:gd name="T0" fmla="*/ 0 w 81"/>
                <a:gd name="T1" fmla="*/ 1 h 72"/>
                <a:gd name="T2" fmla="*/ 1 w 81"/>
                <a:gd name="T3" fmla="*/ 1 h 72"/>
                <a:gd name="T4" fmla="*/ 1 w 81"/>
                <a:gd name="T5" fmla="*/ 0 h 72"/>
                <a:gd name="T6" fmla="*/ 1 w 81"/>
                <a:gd name="T7" fmla="*/ 1 h 72"/>
                <a:gd name="T8" fmla="*/ 1 w 81"/>
                <a:gd name="T9" fmla="*/ 1 h 72"/>
                <a:gd name="T10" fmla="*/ 1 w 81"/>
                <a:gd name="T11" fmla="*/ 1 h 72"/>
                <a:gd name="T12" fmla="*/ 1 w 81"/>
                <a:gd name="T13" fmla="*/ 1 h 72"/>
                <a:gd name="T14" fmla="*/ 1 w 81"/>
                <a:gd name="T15" fmla="*/ 1 h 72"/>
                <a:gd name="T16" fmla="*/ 1 w 81"/>
                <a:gd name="T17" fmla="*/ 1 h 72"/>
                <a:gd name="T18" fmla="*/ 0 w 81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72"/>
                <a:gd name="T32" fmla="*/ 81 w 81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Freeform 381"/>
            <p:cNvSpPr>
              <a:spLocks/>
            </p:cNvSpPr>
            <p:nvPr/>
          </p:nvSpPr>
          <p:spPr bwMode="auto">
            <a:xfrm rot="-5400000">
              <a:off x="9313" y="1489"/>
              <a:ext cx="26" cy="29"/>
            </a:xfrm>
            <a:custGeom>
              <a:avLst/>
              <a:gdLst>
                <a:gd name="T0" fmla="*/ 0 w 48"/>
                <a:gd name="T1" fmla="*/ 1 h 58"/>
                <a:gd name="T2" fmla="*/ 1 w 48"/>
                <a:gd name="T3" fmla="*/ 1 h 58"/>
                <a:gd name="T4" fmla="*/ 1 w 48"/>
                <a:gd name="T5" fmla="*/ 0 h 58"/>
                <a:gd name="T6" fmla="*/ 1 w 48"/>
                <a:gd name="T7" fmla="*/ 0 h 58"/>
                <a:gd name="T8" fmla="*/ 1 w 48"/>
                <a:gd name="T9" fmla="*/ 1 h 58"/>
                <a:gd name="T10" fmla="*/ 1 w 48"/>
                <a:gd name="T11" fmla="*/ 1 h 58"/>
                <a:gd name="T12" fmla="*/ 1 w 48"/>
                <a:gd name="T13" fmla="*/ 1 h 58"/>
                <a:gd name="T14" fmla="*/ 0 w 48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8"/>
                <a:gd name="T26" fmla="*/ 48 w 48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Freeform 382"/>
            <p:cNvSpPr>
              <a:spLocks/>
            </p:cNvSpPr>
            <p:nvPr/>
          </p:nvSpPr>
          <p:spPr bwMode="auto">
            <a:xfrm rot="-5400000">
              <a:off x="9306" y="1430"/>
              <a:ext cx="25" cy="29"/>
            </a:xfrm>
            <a:custGeom>
              <a:avLst/>
              <a:gdLst>
                <a:gd name="T0" fmla="*/ 1 w 48"/>
                <a:gd name="T1" fmla="*/ 0 h 56"/>
                <a:gd name="T2" fmla="*/ 1 w 48"/>
                <a:gd name="T3" fmla="*/ 1 h 56"/>
                <a:gd name="T4" fmla="*/ 1 w 48"/>
                <a:gd name="T5" fmla="*/ 1 h 56"/>
                <a:gd name="T6" fmla="*/ 1 w 48"/>
                <a:gd name="T7" fmla="*/ 1 h 56"/>
                <a:gd name="T8" fmla="*/ 1 w 48"/>
                <a:gd name="T9" fmla="*/ 1 h 56"/>
                <a:gd name="T10" fmla="*/ 0 w 48"/>
                <a:gd name="T11" fmla="*/ 1 h 56"/>
                <a:gd name="T12" fmla="*/ 1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6"/>
                <a:gd name="T23" fmla="*/ 48 w 48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" name="Freeform 383"/>
            <p:cNvSpPr>
              <a:spLocks/>
            </p:cNvSpPr>
            <p:nvPr/>
          </p:nvSpPr>
          <p:spPr bwMode="auto">
            <a:xfrm rot="-5400000">
              <a:off x="9277" y="1464"/>
              <a:ext cx="16" cy="22"/>
            </a:xfrm>
            <a:custGeom>
              <a:avLst/>
              <a:gdLst>
                <a:gd name="T0" fmla="*/ 0 w 31"/>
                <a:gd name="T1" fmla="*/ 1 h 44"/>
                <a:gd name="T2" fmla="*/ 0 w 31"/>
                <a:gd name="T3" fmla="*/ 1 h 44"/>
                <a:gd name="T4" fmla="*/ 1 w 31"/>
                <a:gd name="T5" fmla="*/ 0 h 44"/>
                <a:gd name="T6" fmla="*/ 1 w 31"/>
                <a:gd name="T7" fmla="*/ 1 h 44"/>
                <a:gd name="T8" fmla="*/ 1 w 31"/>
                <a:gd name="T9" fmla="*/ 1 h 44"/>
                <a:gd name="T10" fmla="*/ 1 w 31"/>
                <a:gd name="T11" fmla="*/ 1 h 44"/>
                <a:gd name="T12" fmla="*/ 0 w 31"/>
                <a:gd name="T13" fmla="*/ 1 h 44"/>
                <a:gd name="T14" fmla="*/ 0 w 31"/>
                <a:gd name="T15" fmla="*/ 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44"/>
                <a:gd name="T26" fmla="*/ 31 w 31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" name="Freeform 384"/>
            <p:cNvSpPr>
              <a:spLocks/>
            </p:cNvSpPr>
            <p:nvPr/>
          </p:nvSpPr>
          <p:spPr bwMode="auto">
            <a:xfrm rot="-5400000">
              <a:off x="9232" y="1472"/>
              <a:ext cx="25" cy="16"/>
            </a:xfrm>
            <a:custGeom>
              <a:avLst/>
              <a:gdLst>
                <a:gd name="T0" fmla="*/ 0 w 48"/>
                <a:gd name="T1" fmla="*/ 1 h 30"/>
                <a:gd name="T2" fmla="*/ 1 w 48"/>
                <a:gd name="T3" fmla="*/ 0 h 30"/>
                <a:gd name="T4" fmla="*/ 1 w 48"/>
                <a:gd name="T5" fmla="*/ 0 h 30"/>
                <a:gd name="T6" fmla="*/ 1 w 48"/>
                <a:gd name="T7" fmla="*/ 1 h 30"/>
                <a:gd name="T8" fmla="*/ 1 w 48"/>
                <a:gd name="T9" fmla="*/ 1 h 30"/>
                <a:gd name="T10" fmla="*/ 1 w 48"/>
                <a:gd name="T11" fmla="*/ 1 h 30"/>
                <a:gd name="T12" fmla="*/ 0 w 48"/>
                <a:gd name="T13" fmla="*/ 1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0"/>
                <a:gd name="T23" fmla="*/ 48 w 4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" name="Freeform 385"/>
            <p:cNvSpPr>
              <a:spLocks/>
            </p:cNvSpPr>
            <p:nvPr/>
          </p:nvSpPr>
          <p:spPr bwMode="auto">
            <a:xfrm rot="-5400000">
              <a:off x="8943" y="1251"/>
              <a:ext cx="119" cy="94"/>
            </a:xfrm>
            <a:custGeom>
              <a:avLst/>
              <a:gdLst>
                <a:gd name="T0" fmla="*/ 0 w 225"/>
                <a:gd name="T1" fmla="*/ 0 h 189"/>
                <a:gd name="T2" fmla="*/ 0 w 225"/>
                <a:gd name="T3" fmla="*/ 0 h 189"/>
                <a:gd name="T4" fmla="*/ 1 w 225"/>
                <a:gd name="T5" fmla="*/ 0 h 189"/>
                <a:gd name="T6" fmla="*/ 1 w 225"/>
                <a:gd name="T7" fmla="*/ 0 h 189"/>
                <a:gd name="T8" fmla="*/ 1 w 225"/>
                <a:gd name="T9" fmla="*/ 0 h 189"/>
                <a:gd name="T10" fmla="*/ 1 w 225"/>
                <a:gd name="T11" fmla="*/ 0 h 189"/>
                <a:gd name="T12" fmla="*/ 1 w 225"/>
                <a:gd name="T13" fmla="*/ 0 h 189"/>
                <a:gd name="T14" fmla="*/ 1 w 225"/>
                <a:gd name="T15" fmla="*/ 0 h 189"/>
                <a:gd name="T16" fmla="*/ 1 w 225"/>
                <a:gd name="T17" fmla="*/ 0 h 189"/>
                <a:gd name="T18" fmla="*/ 1 w 225"/>
                <a:gd name="T19" fmla="*/ 0 h 189"/>
                <a:gd name="T20" fmla="*/ 1 w 225"/>
                <a:gd name="T21" fmla="*/ 0 h 189"/>
                <a:gd name="T22" fmla="*/ 1 w 225"/>
                <a:gd name="T23" fmla="*/ 0 h 189"/>
                <a:gd name="T24" fmla="*/ 1 w 225"/>
                <a:gd name="T25" fmla="*/ 0 h 189"/>
                <a:gd name="T26" fmla="*/ 1 w 225"/>
                <a:gd name="T27" fmla="*/ 0 h 189"/>
                <a:gd name="T28" fmla="*/ 1 w 225"/>
                <a:gd name="T29" fmla="*/ 0 h 189"/>
                <a:gd name="T30" fmla="*/ 1 w 225"/>
                <a:gd name="T31" fmla="*/ 0 h 189"/>
                <a:gd name="T32" fmla="*/ 1 w 225"/>
                <a:gd name="T33" fmla="*/ 0 h 189"/>
                <a:gd name="T34" fmla="*/ 0 w 225"/>
                <a:gd name="T35" fmla="*/ 0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"/>
                <a:gd name="T55" fmla="*/ 0 h 189"/>
                <a:gd name="T56" fmla="*/ 225 w 225"/>
                <a:gd name="T57" fmla="*/ 189 h 1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" name="Freeform 386"/>
            <p:cNvSpPr>
              <a:spLocks/>
            </p:cNvSpPr>
            <p:nvPr/>
          </p:nvSpPr>
          <p:spPr bwMode="auto">
            <a:xfrm rot="-5400000">
              <a:off x="8916" y="1245"/>
              <a:ext cx="68" cy="101"/>
            </a:xfrm>
            <a:custGeom>
              <a:avLst/>
              <a:gdLst>
                <a:gd name="T0" fmla="*/ 1 w 129"/>
                <a:gd name="T1" fmla="*/ 1 h 202"/>
                <a:gd name="T2" fmla="*/ 0 w 129"/>
                <a:gd name="T3" fmla="*/ 1 h 202"/>
                <a:gd name="T4" fmla="*/ 0 w 129"/>
                <a:gd name="T5" fmla="*/ 1 h 202"/>
                <a:gd name="T6" fmla="*/ 1 w 129"/>
                <a:gd name="T7" fmla="*/ 1 h 202"/>
                <a:gd name="T8" fmla="*/ 1 w 129"/>
                <a:gd name="T9" fmla="*/ 1 h 202"/>
                <a:gd name="T10" fmla="*/ 1 w 129"/>
                <a:gd name="T11" fmla="*/ 1 h 202"/>
                <a:gd name="T12" fmla="*/ 1 w 129"/>
                <a:gd name="T13" fmla="*/ 1 h 202"/>
                <a:gd name="T14" fmla="*/ 1 w 129"/>
                <a:gd name="T15" fmla="*/ 0 h 202"/>
                <a:gd name="T16" fmla="*/ 1 w 129"/>
                <a:gd name="T17" fmla="*/ 1 h 202"/>
                <a:gd name="T18" fmla="*/ 1 w 129"/>
                <a:gd name="T19" fmla="*/ 1 h 202"/>
                <a:gd name="T20" fmla="*/ 1 w 129"/>
                <a:gd name="T21" fmla="*/ 1 h 202"/>
                <a:gd name="T22" fmla="*/ 1 w 129"/>
                <a:gd name="T23" fmla="*/ 1 h 202"/>
                <a:gd name="T24" fmla="*/ 1 w 129"/>
                <a:gd name="T25" fmla="*/ 1 h 202"/>
                <a:gd name="T26" fmla="*/ 1 w 129"/>
                <a:gd name="T27" fmla="*/ 1 h 202"/>
                <a:gd name="T28" fmla="*/ 1 w 129"/>
                <a:gd name="T29" fmla="*/ 1 h 202"/>
                <a:gd name="T30" fmla="*/ 1 w 129"/>
                <a:gd name="T31" fmla="*/ 1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202"/>
                <a:gd name="T50" fmla="*/ 129 w 129"/>
                <a:gd name="T51" fmla="*/ 202 h 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" name="Freeform 387"/>
            <p:cNvSpPr>
              <a:spLocks/>
            </p:cNvSpPr>
            <p:nvPr/>
          </p:nvSpPr>
          <p:spPr bwMode="auto">
            <a:xfrm rot="-5400000">
              <a:off x="8964" y="1186"/>
              <a:ext cx="35" cy="36"/>
            </a:xfrm>
            <a:custGeom>
              <a:avLst/>
              <a:gdLst>
                <a:gd name="T0" fmla="*/ 0 w 65"/>
                <a:gd name="T1" fmla="*/ 1 h 72"/>
                <a:gd name="T2" fmla="*/ 0 w 65"/>
                <a:gd name="T3" fmla="*/ 1 h 72"/>
                <a:gd name="T4" fmla="*/ 1 w 65"/>
                <a:gd name="T5" fmla="*/ 0 h 72"/>
                <a:gd name="T6" fmla="*/ 1 w 65"/>
                <a:gd name="T7" fmla="*/ 0 h 72"/>
                <a:gd name="T8" fmla="*/ 1 w 65"/>
                <a:gd name="T9" fmla="*/ 1 h 72"/>
                <a:gd name="T10" fmla="*/ 1 w 65"/>
                <a:gd name="T11" fmla="*/ 1 h 72"/>
                <a:gd name="T12" fmla="*/ 1 w 65"/>
                <a:gd name="T13" fmla="*/ 1 h 72"/>
                <a:gd name="T14" fmla="*/ 1 w 65"/>
                <a:gd name="T15" fmla="*/ 1 h 72"/>
                <a:gd name="T16" fmla="*/ 0 w 65"/>
                <a:gd name="T17" fmla="*/ 1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72"/>
                <a:gd name="T29" fmla="*/ 65 w 6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388"/>
            <p:cNvSpPr>
              <a:spLocks/>
            </p:cNvSpPr>
            <p:nvPr/>
          </p:nvSpPr>
          <p:spPr bwMode="auto">
            <a:xfrm rot="-5400000">
              <a:off x="8966" y="1378"/>
              <a:ext cx="26" cy="29"/>
            </a:xfrm>
            <a:custGeom>
              <a:avLst/>
              <a:gdLst>
                <a:gd name="T0" fmla="*/ 0 w 48"/>
                <a:gd name="T1" fmla="*/ 1 h 57"/>
                <a:gd name="T2" fmla="*/ 1 w 48"/>
                <a:gd name="T3" fmla="*/ 1 h 57"/>
                <a:gd name="T4" fmla="*/ 1 w 48"/>
                <a:gd name="T5" fmla="*/ 0 h 57"/>
                <a:gd name="T6" fmla="*/ 1 w 48"/>
                <a:gd name="T7" fmla="*/ 1 h 57"/>
                <a:gd name="T8" fmla="*/ 1 w 48"/>
                <a:gd name="T9" fmla="*/ 1 h 57"/>
                <a:gd name="T10" fmla="*/ 1 w 48"/>
                <a:gd name="T11" fmla="*/ 1 h 57"/>
                <a:gd name="T12" fmla="*/ 1 w 48"/>
                <a:gd name="T13" fmla="*/ 1 h 57"/>
                <a:gd name="T14" fmla="*/ 1 w 48"/>
                <a:gd name="T15" fmla="*/ 1 h 57"/>
                <a:gd name="T16" fmla="*/ 0 w 48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7"/>
                <a:gd name="T29" fmla="*/ 48 w 48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389"/>
            <p:cNvSpPr>
              <a:spLocks/>
            </p:cNvSpPr>
            <p:nvPr/>
          </p:nvSpPr>
          <p:spPr bwMode="auto">
            <a:xfrm rot="-5400000">
              <a:off x="8783" y="1112"/>
              <a:ext cx="108" cy="226"/>
            </a:xfrm>
            <a:custGeom>
              <a:avLst/>
              <a:gdLst>
                <a:gd name="T0" fmla="*/ 1 w 209"/>
                <a:gd name="T1" fmla="*/ 1 h 449"/>
                <a:gd name="T2" fmla="*/ 1 w 209"/>
                <a:gd name="T3" fmla="*/ 1 h 449"/>
                <a:gd name="T4" fmla="*/ 1 w 209"/>
                <a:gd name="T5" fmla="*/ 1 h 449"/>
                <a:gd name="T6" fmla="*/ 1 w 209"/>
                <a:gd name="T7" fmla="*/ 1 h 449"/>
                <a:gd name="T8" fmla="*/ 1 w 209"/>
                <a:gd name="T9" fmla="*/ 1 h 449"/>
                <a:gd name="T10" fmla="*/ 1 w 209"/>
                <a:gd name="T11" fmla="*/ 1 h 449"/>
                <a:gd name="T12" fmla="*/ 1 w 209"/>
                <a:gd name="T13" fmla="*/ 1 h 449"/>
                <a:gd name="T14" fmla="*/ 1 w 209"/>
                <a:gd name="T15" fmla="*/ 1 h 449"/>
                <a:gd name="T16" fmla="*/ 1 w 209"/>
                <a:gd name="T17" fmla="*/ 1 h 449"/>
                <a:gd name="T18" fmla="*/ 1 w 209"/>
                <a:gd name="T19" fmla="*/ 1 h 449"/>
                <a:gd name="T20" fmla="*/ 1 w 209"/>
                <a:gd name="T21" fmla="*/ 1 h 449"/>
                <a:gd name="T22" fmla="*/ 1 w 209"/>
                <a:gd name="T23" fmla="*/ 1 h 449"/>
                <a:gd name="T24" fmla="*/ 1 w 209"/>
                <a:gd name="T25" fmla="*/ 1 h 449"/>
                <a:gd name="T26" fmla="*/ 1 w 209"/>
                <a:gd name="T27" fmla="*/ 1 h 449"/>
                <a:gd name="T28" fmla="*/ 1 w 209"/>
                <a:gd name="T29" fmla="*/ 1 h 449"/>
                <a:gd name="T30" fmla="*/ 1 w 209"/>
                <a:gd name="T31" fmla="*/ 1 h 449"/>
                <a:gd name="T32" fmla="*/ 1 w 209"/>
                <a:gd name="T33" fmla="*/ 1 h 449"/>
                <a:gd name="T34" fmla="*/ 1 w 209"/>
                <a:gd name="T35" fmla="*/ 1 h 449"/>
                <a:gd name="T36" fmla="*/ 1 w 209"/>
                <a:gd name="T37" fmla="*/ 1 h 449"/>
                <a:gd name="T38" fmla="*/ 1 w 209"/>
                <a:gd name="T39" fmla="*/ 1 h 449"/>
                <a:gd name="T40" fmla="*/ 1 w 209"/>
                <a:gd name="T41" fmla="*/ 1 h 449"/>
                <a:gd name="T42" fmla="*/ 1 w 209"/>
                <a:gd name="T43" fmla="*/ 1 h 449"/>
                <a:gd name="T44" fmla="*/ 1 w 209"/>
                <a:gd name="T45" fmla="*/ 1 h 449"/>
                <a:gd name="T46" fmla="*/ 1 w 209"/>
                <a:gd name="T47" fmla="*/ 1 h 449"/>
                <a:gd name="T48" fmla="*/ 1 w 209"/>
                <a:gd name="T49" fmla="*/ 1 h 449"/>
                <a:gd name="T50" fmla="*/ 0 w 209"/>
                <a:gd name="T51" fmla="*/ 1 h 449"/>
                <a:gd name="T52" fmla="*/ 0 w 209"/>
                <a:gd name="T53" fmla="*/ 1 h 449"/>
                <a:gd name="T54" fmla="*/ 1 w 209"/>
                <a:gd name="T55" fmla="*/ 1 h 449"/>
                <a:gd name="T56" fmla="*/ 1 w 209"/>
                <a:gd name="T57" fmla="*/ 1 h 449"/>
                <a:gd name="T58" fmla="*/ 1 w 209"/>
                <a:gd name="T59" fmla="*/ 1 h 449"/>
                <a:gd name="T60" fmla="*/ 1 w 209"/>
                <a:gd name="T61" fmla="*/ 1 h 449"/>
                <a:gd name="T62" fmla="*/ 1 w 209"/>
                <a:gd name="T63" fmla="*/ 1 h 449"/>
                <a:gd name="T64" fmla="*/ 1 w 209"/>
                <a:gd name="T65" fmla="*/ 1 h 449"/>
                <a:gd name="T66" fmla="*/ 1 w 209"/>
                <a:gd name="T67" fmla="*/ 1 h 449"/>
                <a:gd name="T68" fmla="*/ 0 w 209"/>
                <a:gd name="T69" fmla="*/ 1 h 449"/>
                <a:gd name="T70" fmla="*/ 0 w 209"/>
                <a:gd name="T71" fmla="*/ 1 h 449"/>
                <a:gd name="T72" fmla="*/ 1 w 209"/>
                <a:gd name="T73" fmla="*/ 1 h 449"/>
                <a:gd name="T74" fmla="*/ 1 w 209"/>
                <a:gd name="T75" fmla="*/ 1 h 449"/>
                <a:gd name="T76" fmla="*/ 1 w 209"/>
                <a:gd name="T77" fmla="*/ 1 h 449"/>
                <a:gd name="T78" fmla="*/ 1 w 209"/>
                <a:gd name="T79" fmla="*/ 1 h 449"/>
                <a:gd name="T80" fmla="*/ 1 w 209"/>
                <a:gd name="T81" fmla="*/ 1 h 449"/>
                <a:gd name="T82" fmla="*/ 1 w 209"/>
                <a:gd name="T83" fmla="*/ 1 h 449"/>
                <a:gd name="T84" fmla="*/ 1 w 209"/>
                <a:gd name="T85" fmla="*/ 1 h 449"/>
                <a:gd name="T86" fmla="*/ 1 w 209"/>
                <a:gd name="T87" fmla="*/ 1 h 449"/>
                <a:gd name="T88" fmla="*/ 1 w 209"/>
                <a:gd name="T89" fmla="*/ 1 h 449"/>
                <a:gd name="T90" fmla="*/ 1 w 209"/>
                <a:gd name="T91" fmla="*/ 0 h 449"/>
                <a:gd name="T92" fmla="*/ 1 w 209"/>
                <a:gd name="T93" fmla="*/ 0 h 449"/>
                <a:gd name="T94" fmla="*/ 1 w 209"/>
                <a:gd name="T95" fmla="*/ 0 h 449"/>
                <a:gd name="T96" fmla="*/ 1 w 209"/>
                <a:gd name="T97" fmla="*/ 1 h 449"/>
                <a:gd name="T98" fmla="*/ 1 w 209"/>
                <a:gd name="T99" fmla="*/ 1 h 449"/>
                <a:gd name="T100" fmla="*/ 1 w 209"/>
                <a:gd name="T101" fmla="*/ 1 h 449"/>
                <a:gd name="T102" fmla="*/ 1 w 209"/>
                <a:gd name="T103" fmla="*/ 1 h 449"/>
                <a:gd name="T104" fmla="*/ 1 w 209"/>
                <a:gd name="T105" fmla="*/ 1 h 449"/>
                <a:gd name="T106" fmla="*/ 1 w 209"/>
                <a:gd name="T107" fmla="*/ 1 h 449"/>
                <a:gd name="T108" fmla="*/ 1 w 209"/>
                <a:gd name="T109" fmla="*/ 1 h 449"/>
                <a:gd name="T110" fmla="*/ 1 w 209"/>
                <a:gd name="T111" fmla="*/ 1 h 449"/>
                <a:gd name="T112" fmla="*/ 1 w 209"/>
                <a:gd name="T113" fmla="*/ 1 h 449"/>
                <a:gd name="T114" fmla="*/ 1 w 209"/>
                <a:gd name="T115" fmla="*/ 1 h 449"/>
                <a:gd name="T116" fmla="*/ 1 w 209"/>
                <a:gd name="T117" fmla="*/ 1 h 449"/>
                <a:gd name="T118" fmla="*/ 1 w 209"/>
                <a:gd name="T119" fmla="*/ 1 h 449"/>
                <a:gd name="T120" fmla="*/ 1 w 209"/>
                <a:gd name="T121" fmla="*/ 1 h 449"/>
                <a:gd name="T122" fmla="*/ 1 w 209"/>
                <a:gd name="T123" fmla="*/ 1 h 449"/>
                <a:gd name="T124" fmla="*/ 1 w 209"/>
                <a:gd name="T125" fmla="*/ 1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"/>
                <a:gd name="T190" fmla="*/ 0 h 449"/>
                <a:gd name="T191" fmla="*/ 209 w 209"/>
                <a:gd name="T192" fmla="*/ 449 h 4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Freeform 390"/>
            <p:cNvSpPr>
              <a:spLocks/>
            </p:cNvSpPr>
            <p:nvPr/>
          </p:nvSpPr>
          <p:spPr bwMode="auto">
            <a:xfrm rot="-5400000">
              <a:off x="8779" y="1228"/>
              <a:ext cx="109" cy="232"/>
            </a:xfrm>
            <a:custGeom>
              <a:avLst/>
              <a:gdLst>
                <a:gd name="T0" fmla="*/ 0 w 209"/>
                <a:gd name="T1" fmla="*/ 1 h 462"/>
                <a:gd name="T2" fmla="*/ 1 w 209"/>
                <a:gd name="T3" fmla="*/ 1 h 462"/>
                <a:gd name="T4" fmla="*/ 1 w 209"/>
                <a:gd name="T5" fmla="*/ 1 h 462"/>
                <a:gd name="T6" fmla="*/ 1 w 209"/>
                <a:gd name="T7" fmla="*/ 1 h 462"/>
                <a:gd name="T8" fmla="*/ 1 w 209"/>
                <a:gd name="T9" fmla="*/ 1 h 462"/>
                <a:gd name="T10" fmla="*/ 1 w 209"/>
                <a:gd name="T11" fmla="*/ 1 h 462"/>
                <a:gd name="T12" fmla="*/ 1 w 209"/>
                <a:gd name="T13" fmla="*/ 1 h 462"/>
                <a:gd name="T14" fmla="*/ 1 w 209"/>
                <a:gd name="T15" fmla="*/ 1 h 462"/>
                <a:gd name="T16" fmla="*/ 1 w 209"/>
                <a:gd name="T17" fmla="*/ 1 h 462"/>
                <a:gd name="T18" fmla="*/ 1 w 209"/>
                <a:gd name="T19" fmla="*/ 1 h 462"/>
                <a:gd name="T20" fmla="*/ 1 w 209"/>
                <a:gd name="T21" fmla="*/ 0 h 462"/>
                <a:gd name="T22" fmla="*/ 1 w 209"/>
                <a:gd name="T23" fmla="*/ 1 h 462"/>
                <a:gd name="T24" fmla="*/ 1 w 209"/>
                <a:gd name="T25" fmla="*/ 1 h 462"/>
                <a:gd name="T26" fmla="*/ 1 w 209"/>
                <a:gd name="T27" fmla="*/ 1 h 462"/>
                <a:gd name="T28" fmla="*/ 1 w 209"/>
                <a:gd name="T29" fmla="*/ 1 h 462"/>
                <a:gd name="T30" fmla="*/ 1 w 209"/>
                <a:gd name="T31" fmla="*/ 1 h 462"/>
                <a:gd name="T32" fmla="*/ 1 w 209"/>
                <a:gd name="T33" fmla="*/ 1 h 462"/>
                <a:gd name="T34" fmla="*/ 1 w 209"/>
                <a:gd name="T35" fmla="*/ 1 h 462"/>
                <a:gd name="T36" fmla="*/ 1 w 209"/>
                <a:gd name="T37" fmla="*/ 1 h 462"/>
                <a:gd name="T38" fmla="*/ 1 w 209"/>
                <a:gd name="T39" fmla="*/ 1 h 462"/>
                <a:gd name="T40" fmla="*/ 1 w 209"/>
                <a:gd name="T41" fmla="*/ 1 h 462"/>
                <a:gd name="T42" fmla="*/ 1 w 209"/>
                <a:gd name="T43" fmla="*/ 1 h 462"/>
                <a:gd name="T44" fmla="*/ 1 w 209"/>
                <a:gd name="T45" fmla="*/ 1 h 462"/>
                <a:gd name="T46" fmla="*/ 1 w 209"/>
                <a:gd name="T47" fmla="*/ 1 h 462"/>
                <a:gd name="T48" fmla="*/ 1 w 209"/>
                <a:gd name="T49" fmla="*/ 1 h 462"/>
                <a:gd name="T50" fmla="*/ 1 w 209"/>
                <a:gd name="T51" fmla="*/ 1 h 462"/>
                <a:gd name="T52" fmla="*/ 1 w 209"/>
                <a:gd name="T53" fmla="*/ 1 h 462"/>
                <a:gd name="T54" fmla="*/ 1 w 209"/>
                <a:gd name="T55" fmla="*/ 1 h 462"/>
                <a:gd name="T56" fmla="*/ 1 w 209"/>
                <a:gd name="T57" fmla="*/ 1 h 462"/>
                <a:gd name="T58" fmla="*/ 1 w 209"/>
                <a:gd name="T59" fmla="*/ 1 h 462"/>
                <a:gd name="T60" fmla="*/ 1 w 209"/>
                <a:gd name="T61" fmla="*/ 1 h 462"/>
                <a:gd name="T62" fmla="*/ 1 w 209"/>
                <a:gd name="T63" fmla="*/ 1 h 462"/>
                <a:gd name="T64" fmla="*/ 1 w 209"/>
                <a:gd name="T65" fmla="*/ 1 h 462"/>
                <a:gd name="T66" fmla="*/ 1 w 209"/>
                <a:gd name="T67" fmla="*/ 1 h 462"/>
                <a:gd name="T68" fmla="*/ 1 w 209"/>
                <a:gd name="T69" fmla="*/ 1 h 462"/>
                <a:gd name="T70" fmla="*/ 1 w 209"/>
                <a:gd name="T71" fmla="*/ 1 h 462"/>
                <a:gd name="T72" fmla="*/ 1 w 209"/>
                <a:gd name="T73" fmla="*/ 1 h 462"/>
                <a:gd name="T74" fmla="*/ 1 w 209"/>
                <a:gd name="T75" fmla="*/ 1 h 462"/>
                <a:gd name="T76" fmla="*/ 1 w 209"/>
                <a:gd name="T77" fmla="*/ 1 h 462"/>
                <a:gd name="T78" fmla="*/ 1 w 209"/>
                <a:gd name="T79" fmla="*/ 1 h 462"/>
                <a:gd name="T80" fmla="*/ 1 w 209"/>
                <a:gd name="T81" fmla="*/ 1 h 462"/>
                <a:gd name="T82" fmla="*/ 1 w 209"/>
                <a:gd name="T83" fmla="*/ 1 h 462"/>
                <a:gd name="T84" fmla="*/ 1 w 209"/>
                <a:gd name="T85" fmla="*/ 1 h 462"/>
                <a:gd name="T86" fmla="*/ 1 w 209"/>
                <a:gd name="T87" fmla="*/ 1 h 462"/>
                <a:gd name="T88" fmla="*/ 1 w 209"/>
                <a:gd name="T89" fmla="*/ 1 h 462"/>
                <a:gd name="T90" fmla="*/ 1 w 209"/>
                <a:gd name="T91" fmla="*/ 1 h 462"/>
                <a:gd name="T92" fmla="*/ 1 w 209"/>
                <a:gd name="T93" fmla="*/ 1 h 462"/>
                <a:gd name="T94" fmla="*/ 1 w 209"/>
                <a:gd name="T95" fmla="*/ 1 h 462"/>
                <a:gd name="T96" fmla="*/ 1 w 209"/>
                <a:gd name="T97" fmla="*/ 1 h 462"/>
                <a:gd name="T98" fmla="*/ 1 w 209"/>
                <a:gd name="T99" fmla="*/ 1 h 462"/>
                <a:gd name="T100" fmla="*/ 1 w 209"/>
                <a:gd name="T101" fmla="*/ 1 h 462"/>
                <a:gd name="T102" fmla="*/ 1 w 209"/>
                <a:gd name="T103" fmla="*/ 1 h 462"/>
                <a:gd name="T104" fmla="*/ 1 w 209"/>
                <a:gd name="T105" fmla="*/ 1 h 462"/>
                <a:gd name="T106" fmla="*/ 0 w 20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9"/>
                <a:gd name="T163" fmla="*/ 0 h 462"/>
                <a:gd name="T164" fmla="*/ 209 w 20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391"/>
            <p:cNvSpPr>
              <a:spLocks/>
            </p:cNvSpPr>
            <p:nvPr/>
          </p:nvSpPr>
          <p:spPr bwMode="auto">
            <a:xfrm rot="-5400000">
              <a:off x="8684" y="1267"/>
              <a:ext cx="51" cy="44"/>
            </a:xfrm>
            <a:custGeom>
              <a:avLst/>
              <a:gdLst>
                <a:gd name="T0" fmla="*/ 0 w 96"/>
                <a:gd name="T1" fmla="*/ 0 h 87"/>
                <a:gd name="T2" fmla="*/ 1 w 96"/>
                <a:gd name="T3" fmla="*/ 0 h 87"/>
                <a:gd name="T4" fmla="*/ 1 w 96"/>
                <a:gd name="T5" fmla="*/ 1 h 87"/>
                <a:gd name="T6" fmla="*/ 1 w 96"/>
                <a:gd name="T7" fmla="*/ 1 h 87"/>
                <a:gd name="T8" fmla="*/ 1 w 96"/>
                <a:gd name="T9" fmla="*/ 1 h 87"/>
                <a:gd name="T10" fmla="*/ 1 w 96"/>
                <a:gd name="T11" fmla="*/ 1 h 87"/>
                <a:gd name="T12" fmla="*/ 1 w 96"/>
                <a:gd name="T13" fmla="*/ 1 h 87"/>
                <a:gd name="T14" fmla="*/ 1 w 96"/>
                <a:gd name="T15" fmla="*/ 1 h 87"/>
                <a:gd name="T16" fmla="*/ 0 w 96"/>
                <a:gd name="T17" fmla="*/ 1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87"/>
                <a:gd name="T32" fmla="*/ 96 w 96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Freeform 392"/>
            <p:cNvSpPr>
              <a:spLocks/>
            </p:cNvSpPr>
            <p:nvPr/>
          </p:nvSpPr>
          <p:spPr bwMode="auto">
            <a:xfrm rot="-5400000">
              <a:off x="8616" y="1280"/>
              <a:ext cx="93" cy="7"/>
            </a:xfrm>
            <a:custGeom>
              <a:avLst/>
              <a:gdLst>
                <a:gd name="T0" fmla="*/ 0 w 177"/>
                <a:gd name="T1" fmla="*/ 0 h 15"/>
                <a:gd name="T2" fmla="*/ 1 w 177"/>
                <a:gd name="T3" fmla="*/ 0 h 15"/>
                <a:gd name="T4" fmla="*/ 1 w 177"/>
                <a:gd name="T5" fmla="*/ 0 h 15"/>
                <a:gd name="T6" fmla="*/ 1 w 177"/>
                <a:gd name="T7" fmla="*/ 0 h 15"/>
                <a:gd name="T8" fmla="*/ 1 w 177"/>
                <a:gd name="T9" fmla="*/ 0 h 15"/>
                <a:gd name="T10" fmla="*/ 1 w 177"/>
                <a:gd name="T11" fmla="*/ 0 h 15"/>
                <a:gd name="T12" fmla="*/ 0 w 177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15"/>
                <a:gd name="T23" fmla="*/ 177 w 17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393"/>
            <p:cNvSpPr>
              <a:spLocks/>
            </p:cNvSpPr>
            <p:nvPr/>
          </p:nvSpPr>
          <p:spPr bwMode="auto">
            <a:xfrm rot="-5400000">
              <a:off x="8551" y="1270"/>
              <a:ext cx="152" cy="36"/>
            </a:xfrm>
            <a:custGeom>
              <a:avLst/>
              <a:gdLst>
                <a:gd name="T0" fmla="*/ 0 w 288"/>
                <a:gd name="T1" fmla="*/ 1 h 72"/>
                <a:gd name="T2" fmla="*/ 0 w 288"/>
                <a:gd name="T3" fmla="*/ 1 h 72"/>
                <a:gd name="T4" fmla="*/ 1 w 288"/>
                <a:gd name="T5" fmla="*/ 0 h 72"/>
                <a:gd name="T6" fmla="*/ 1 w 288"/>
                <a:gd name="T7" fmla="*/ 0 h 72"/>
                <a:gd name="T8" fmla="*/ 1 w 288"/>
                <a:gd name="T9" fmla="*/ 1 h 72"/>
                <a:gd name="T10" fmla="*/ 1 w 288"/>
                <a:gd name="T11" fmla="*/ 1 h 72"/>
                <a:gd name="T12" fmla="*/ 1 w 288"/>
                <a:gd name="T13" fmla="*/ 1 h 72"/>
                <a:gd name="T14" fmla="*/ 1 w 288"/>
                <a:gd name="T15" fmla="*/ 1 h 72"/>
                <a:gd name="T16" fmla="*/ 0 w 288"/>
                <a:gd name="T17" fmla="*/ 1 h 72"/>
                <a:gd name="T18" fmla="*/ 0 w 288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72"/>
                <a:gd name="T32" fmla="*/ 288 w 288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394"/>
            <p:cNvSpPr>
              <a:spLocks/>
            </p:cNvSpPr>
            <p:nvPr/>
          </p:nvSpPr>
          <p:spPr bwMode="auto">
            <a:xfrm rot="-5400000">
              <a:off x="8537" y="1289"/>
              <a:ext cx="93" cy="7"/>
            </a:xfrm>
            <a:custGeom>
              <a:avLst/>
              <a:gdLst>
                <a:gd name="T0" fmla="*/ 0 w 175"/>
                <a:gd name="T1" fmla="*/ 0 h 15"/>
                <a:gd name="T2" fmla="*/ 1 w 175"/>
                <a:gd name="T3" fmla="*/ 0 h 15"/>
                <a:gd name="T4" fmla="*/ 1 w 175"/>
                <a:gd name="T5" fmla="*/ 0 h 15"/>
                <a:gd name="T6" fmla="*/ 1 w 175"/>
                <a:gd name="T7" fmla="*/ 0 h 15"/>
                <a:gd name="T8" fmla="*/ 1 w 175"/>
                <a:gd name="T9" fmla="*/ 0 h 15"/>
                <a:gd name="T10" fmla="*/ 0 w 175"/>
                <a:gd name="T11" fmla="*/ 0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15"/>
                <a:gd name="T23" fmla="*/ 175 w 17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Line 395"/>
            <p:cNvSpPr>
              <a:spLocks noChangeShapeType="1"/>
            </p:cNvSpPr>
            <p:nvPr/>
          </p:nvSpPr>
          <p:spPr bwMode="auto">
            <a:xfrm>
              <a:off x="4127" y="1243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Line 396"/>
            <p:cNvSpPr>
              <a:spLocks noChangeShapeType="1"/>
            </p:cNvSpPr>
            <p:nvPr/>
          </p:nvSpPr>
          <p:spPr bwMode="auto">
            <a:xfrm>
              <a:off x="4127" y="1305"/>
              <a:ext cx="43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Line 397"/>
            <p:cNvSpPr>
              <a:spLocks noChangeShapeType="1"/>
            </p:cNvSpPr>
            <p:nvPr/>
          </p:nvSpPr>
          <p:spPr bwMode="auto">
            <a:xfrm rot="10800000">
              <a:off x="4078" y="15607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Line 398"/>
            <p:cNvSpPr>
              <a:spLocks noChangeShapeType="1"/>
            </p:cNvSpPr>
            <p:nvPr/>
          </p:nvSpPr>
          <p:spPr bwMode="auto">
            <a:xfrm rot="10800000">
              <a:off x="4078" y="15532"/>
              <a:ext cx="43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Line 399"/>
            <p:cNvSpPr>
              <a:spLocks noChangeShapeType="1"/>
            </p:cNvSpPr>
            <p:nvPr/>
          </p:nvSpPr>
          <p:spPr bwMode="auto">
            <a:xfrm rot="16200000" flipH="1">
              <a:off x="-2837" y="8423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Line 400"/>
            <p:cNvSpPr>
              <a:spLocks noChangeShapeType="1"/>
            </p:cNvSpPr>
            <p:nvPr/>
          </p:nvSpPr>
          <p:spPr bwMode="auto">
            <a:xfrm rot="16200000" flipH="1">
              <a:off x="-2758" y="8423"/>
              <a:ext cx="931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Line 401"/>
            <p:cNvSpPr>
              <a:spLocks noChangeShapeType="1"/>
            </p:cNvSpPr>
            <p:nvPr/>
          </p:nvSpPr>
          <p:spPr bwMode="auto">
            <a:xfrm rot="5400000" flipH="1">
              <a:off x="5995" y="8504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Line 402"/>
            <p:cNvSpPr>
              <a:spLocks noChangeShapeType="1"/>
            </p:cNvSpPr>
            <p:nvPr/>
          </p:nvSpPr>
          <p:spPr bwMode="auto">
            <a:xfrm rot="5400000" flipH="1">
              <a:off x="5933" y="8504"/>
              <a:ext cx="931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Line 403"/>
            <p:cNvSpPr>
              <a:spLocks noChangeShapeType="1"/>
            </p:cNvSpPr>
            <p:nvPr/>
          </p:nvSpPr>
          <p:spPr bwMode="auto">
            <a:xfrm>
              <a:off x="4127" y="1354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Line 404"/>
            <p:cNvSpPr>
              <a:spLocks noChangeShapeType="1"/>
            </p:cNvSpPr>
            <p:nvPr/>
          </p:nvSpPr>
          <p:spPr bwMode="auto">
            <a:xfrm rot="10800000">
              <a:off x="4078" y="15474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405"/>
            <p:cNvSpPr>
              <a:spLocks noChangeShapeType="1"/>
            </p:cNvSpPr>
            <p:nvPr/>
          </p:nvSpPr>
          <p:spPr bwMode="auto">
            <a:xfrm rot="16200000" flipH="1">
              <a:off x="-2704" y="8421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406"/>
            <p:cNvSpPr>
              <a:spLocks noChangeShapeType="1"/>
            </p:cNvSpPr>
            <p:nvPr/>
          </p:nvSpPr>
          <p:spPr bwMode="auto">
            <a:xfrm rot="5400000" flipH="1">
              <a:off x="5862" y="8519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520" name="Picture 416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798513"/>
            <a:ext cx="11033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21" name="Picture 41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64" y="633414"/>
            <a:ext cx="1323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522" name="Object 418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4706939"/>
          <a:ext cx="17716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4435475" imgH="3328988" progId="MS_ClipArt_Gallery.2">
                  <p:embed/>
                </p:oleObj>
              </mc:Choice>
              <mc:Fallback>
                <p:oleObj name="Clip" r:id="rId4" imgW="4435475" imgH="3328988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06939"/>
                        <a:ext cx="17716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24" name="Object 420"/>
          <p:cNvGraphicFramePr>
            <a:graphicFrameLocks noGrp="1" noChangeAspect="1"/>
          </p:cNvGraphicFramePr>
          <p:nvPr>
            <p:ph sz="half" idx="2"/>
          </p:nvPr>
        </p:nvGraphicFramePr>
        <p:xfrm>
          <a:off x="8489951" y="4243389"/>
          <a:ext cx="1946275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6" imgW="4435475" imgH="3328988" progId="MS_ClipArt_Gallery.2">
                  <p:embed/>
                </p:oleObj>
              </mc:Choice>
              <mc:Fallback>
                <p:oleObj name="Clip" r:id="rId6" imgW="4435475" imgH="3328988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951" y="4243389"/>
                        <a:ext cx="1946275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657600" y="381001"/>
            <a:ext cx="495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PHÒNG GD&amp;ĐT VĨNH THUẬN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TRƯỜNG TH&amp;THCS PHONG ĐÔNG</a:t>
            </a: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5173663" y="4624389"/>
            <a:ext cx="2057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LỚP 2A1</a:t>
            </a: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3851275" y="54483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GV:  ĐẶNG PHÚ NHỊN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2160589" y="2336800"/>
            <a:ext cx="8165113" cy="16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315B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</a:rPr>
              <a:t>Việt</a:t>
            </a:r>
            <a:endParaRPr lang="en-US" altLang="en-US" sz="2800" b="1" dirty="0" smtClean="0">
              <a:solidFill>
                <a:srgbClr val="0315BD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31A: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altLang="en-US" sz="2800" b="1" dirty="0">
              <a:solidFill>
                <a:srgbClr val="0315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800" b="1" dirty="0">
              <a:solidFill>
                <a:srgbClr val="0315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7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7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Nhà sàn Bác Hồ - VnExpress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" y="900113"/>
            <a:ext cx="6472247" cy="54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ăm nhà sàn Bác Hồ - địa điểm du lịch Hà Nội giản dị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4" y="900113"/>
            <a:ext cx="5300663" cy="54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ý ức về hoa dâm bụt! - Tin tức miền T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0" y="957266"/>
            <a:ext cx="9588500" cy="47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8951" y="337624"/>
            <a:ext cx="4459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0" dirty="0" smtClean="0">
                <a:solidFill>
                  <a:srgbClr val="000000"/>
                </a:solidFill>
                <a:effectLst/>
                <a:latin typeface="+mj-lt"/>
              </a:rPr>
              <a:t>A. Hoạt động cơ bản</a:t>
            </a:r>
            <a:endParaRPr lang="vi-VN" sz="36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733" y="993503"/>
            <a:ext cx="5530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1-2.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0476" y="228600"/>
            <a:ext cx="7223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5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43951" y="498231"/>
            <a:ext cx="6324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>
                <a:latin typeface="Arial" charset="0"/>
              </a:rPr>
              <a:t>LƯU Ý CÁCH ĐỌC TOÀN BÀI</a:t>
            </a:r>
            <a:endParaRPr lang="en-US" sz="3200" b="1" u="sng" dirty="0">
              <a:latin typeface="Arial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24596" y="1767840"/>
            <a:ext cx="7467600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1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341" y="658056"/>
            <a:ext cx="11329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ech12h.com/sites/default/files/styles/inbody400/public/7_145.png?itok=jJ0jVuR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87" y="1406769"/>
            <a:ext cx="9269950" cy="33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981157" y="2335237"/>
            <a:ext cx="787791" cy="2096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81157" y="2940148"/>
            <a:ext cx="787791" cy="6189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81157" y="2940148"/>
            <a:ext cx="787791" cy="6189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50677" y="2335237"/>
            <a:ext cx="818271" cy="2107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975" y="430795"/>
            <a:ext cx="5791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882" y="1149423"/>
            <a:ext cx="11188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a. Thấy chiếc rễ đa nằm trên mặt đất, Bác Hồ bảo chú cần vụ làm gì? (Đọc đoạn 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286" y="2127629"/>
            <a:ext cx="11451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975" y="3176175"/>
            <a:ext cx="11552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b. Bác hướng dẫn chú cần vụ trồng chiếc rễ đa như thế nào? (Đọc đoạn 2).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417" y="4501720"/>
            <a:ext cx="11875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70C0"/>
                </a:solidFill>
                <a:effectLst/>
                <a:latin typeface="+mj-lt"/>
              </a:rPr>
              <a:t>Bác hướng dẫn chú cần vụ trồng chiếc rễ thành một vòng tròn rồi buộc nó tựa vào hai cái cọc, sau đó vùi hai đầu rễ xuống đất.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4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424" y="737105"/>
            <a:ext cx="11549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c. Chiếc rễ đa ấy trở thành một cây đa có hình dáng thế nào? (Đọc đoạn 3).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633" y="3105835"/>
            <a:ext cx="10899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d. Các bạn nhỏ thích chơi trò gì bên cây đa? (Đọc đoạn 3).</a:t>
            </a:r>
            <a:endParaRPr lang="vi-VN" sz="3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633" y="2111885"/>
            <a:ext cx="10559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440" y="4099785"/>
            <a:ext cx="1133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70C0"/>
                </a:solidFill>
                <a:effectLst/>
                <a:latin typeface="+mj-lt"/>
              </a:rPr>
              <a:t>Các bạn nhỏ thích chơi trò chui qua chui lại vòng lá ấy bên cây đa.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7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7531" y="307950"/>
            <a:ext cx="491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197" y="1019455"/>
            <a:ext cx="11384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ech12h.com/sites/default/files/styles/inbody400/public/9_115.png?itok=ukrXGj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64" y="1604230"/>
            <a:ext cx="9001304" cy="303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0600" y="4688772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980601" y="4638421"/>
            <a:ext cx="11009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              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Bác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Hồ luôn gần gũi và dành một yêu thương to lớn cho các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bạn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thiếu niên nhi đồng.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469" y="5604335"/>
            <a:ext cx="11170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+mj-lt"/>
              </a:rPr>
              <a:t>Tranh 2: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Bác Hồ luôn tích cực đi đầu và vận động mọi người trồng cây xanh.</a:t>
            </a:r>
            <a:endParaRPr lang="vi-VN" sz="32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37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860" y="414149"/>
            <a:ext cx="11281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859" y="1843497"/>
            <a:ext cx="112818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+mj-lt"/>
              </a:rPr>
              <a:t>Bác Hồ sống rất giản dị. Bữa cơm của Bác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.......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như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bữa cơm của mọi người dân. Bác thích hoa huệ, loại hoa trắng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   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.......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Nhà Bác ở là một ngôi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 khuất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trong vườn Phủ Chủ tịch. Đường vào nhà trồng hai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hang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.........., hàng cây gợi nhớ hình ảnh miền Trung quê Bác. Sau giờ làm việc, Bác thường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......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..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chăm sóc cây, cho cá ăn.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9753" y="4750172"/>
            <a:ext cx="7739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1266" y="181773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6255" y="230499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1648" y="279224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2240" y="33052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760" y="377962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376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2021-04-16T07:12:35Z</dcterms:created>
  <dcterms:modified xsi:type="dcterms:W3CDTF">2021-05-18T00:57:15Z</dcterms:modified>
</cp:coreProperties>
</file>