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6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303" r:id="rId2"/>
    <p:sldId id="312" r:id="rId3"/>
    <p:sldId id="320" r:id="rId4"/>
    <p:sldId id="323" r:id="rId5"/>
    <p:sldId id="313" r:id="rId6"/>
    <p:sldId id="316" r:id="rId7"/>
    <p:sldId id="309" r:id="rId8"/>
    <p:sldId id="311" r:id="rId9"/>
    <p:sldId id="322" r:id="rId10"/>
    <p:sldId id="324" r:id="rId11"/>
    <p:sldId id="31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D478D-B1DD-4A6D-AC8B-1045913325BA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7F30-2366-4244-98A3-688BA063A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DFA4A-5AB6-47CB-8102-3EE8A511A29B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3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87F30-2366-4244-98A3-688BA063AA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C6F1-22B2-4F79-92A0-50871F5DE663}" type="datetimeFigureOut">
              <a:rPr lang="en-US" smtClean="0"/>
              <a:pPr/>
              <a:t>23/4/2021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C79E-F8DF-4A26-8D7A-2C264674B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14.jpg"/><Relationship Id="rId4" Type="http://schemas.openxmlformats.org/officeDocument/2006/relationships/audio" Target="../media/audio4.wav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jp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3.jpg"/><Relationship Id="rId5" Type="http://schemas.openxmlformats.org/officeDocument/2006/relationships/audio" Target="../media/audio5.wav"/><Relationship Id="rId10" Type="http://schemas.openxmlformats.org/officeDocument/2006/relationships/image" Target="../media/image16.jpg"/><Relationship Id="rId4" Type="http://schemas.openxmlformats.org/officeDocument/2006/relationships/audio" Target="../media/audio3.wav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PT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-152400"/>
            <a:ext cx="9525000" cy="69961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pic>
        <p:nvPicPr>
          <p:cNvPr id="2053" name="Picture 5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381000"/>
            <a:ext cx="60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447800"/>
            <a:ext cx="609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724608s7aonrbep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590800"/>
            <a:ext cx="76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724608s7aonrbep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75" y="3567113"/>
            <a:ext cx="129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24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37338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21336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3733800"/>
            <a:ext cx="95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3d butterfl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28194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600200" y="76200"/>
            <a:ext cx="7010400" cy="23336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631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chemeClr val="tx1"/>
                  </a:outerShdw>
                </a:effectLst>
                <a:latin typeface="VNI-Thuphap"/>
              </a:rPr>
              <a:t>Welcome to </a:t>
            </a:r>
          </a:p>
        </p:txBody>
      </p:sp>
      <p:sp>
        <p:nvSpPr>
          <p:cNvPr id="98333" name="WordArt 29"/>
          <p:cNvSpPr>
            <a:spLocks noChangeArrowheads="1" noChangeShapeType="1" noTextEdit="1"/>
          </p:cNvSpPr>
          <p:nvPr/>
        </p:nvSpPr>
        <p:spPr bwMode="auto">
          <a:xfrm>
            <a:off x="1835150" y="3273425"/>
            <a:ext cx="5857875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92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Calibri"/>
              </a:rPr>
              <a:t>our class</a:t>
            </a:r>
          </a:p>
        </p:txBody>
      </p:sp>
      <p:pic>
        <p:nvPicPr>
          <p:cNvPr id="2064" name="Picture 30" descr="2067166a35x1e8i0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2513" y="5353050"/>
            <a:ext cx="13874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31"/>
          <p:cNvSpPr>
            <a:spLocks noChangeArrowheads="1"/>
          </p:cNvSpPr>
          <p:nvPr/>
        </p:nvSpPr>
        <p:spPr bwMode="auto">
          <a:xfrm>
            <a:off x="4410075" y="32464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onstantia" pitchFamily="18" charset="0"/>
              </a:rPr>
              <a:t>F</a:t>
            </a:r>
          </a:p>
        </p:txBody>
      </p:sp>
      <p:sp>
        <p:nvSpPr>
          <p:cNvPr id="2066" name="Rectangle 32"/>
          <p:cNvSpPr>
            <a:spLocks noChangeArrowheads="1"/>
          </p:cNvSpPr>
          <p:nvPr/>
        </p:nvSpPr>
        <p:spPr bwMode="auto">
          <a:xfrm>
            <a:off x="4410075" y="32464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Constantia" pitchFamily="18" charset="0"/>
              </a:rPr>
              <a:t>F</a:t>
            </a:r>
          </a:p>
        </p:txBody>
      </p:sp>
      <p:pic>
        <p:nvPicPr>
          <p:cNvPr id="2067" name="Picture 9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2250" y="2211388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81F8ED-B6C4-4669-9DA3-E29818CA9EAB}" type="datetime1">
              <a:rPr lang="vi-VN"/>
              <a:pPr>
                <a:defRPr/>
              </a:pPr>
              <a:t>23/04/2021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quyennt0412@gmail.com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983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76" y="980728"/>
            <a:ext cx="8229600" cy="11430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7211144" cy="1656184"/>
          </a:xfrm>
        </p:spPr>
        <p:txBody>
          <a:bodyPr/>
          <a:lstStyle/>
          <a:p>
            <a:r>
              <a:rPr lang="en-US" dirty="0" smtClean="0"/>
              <a:t>Learn by heart new words and structure</a:t>
            </a:r>
          </a:p>
          <a:p>
            <a:r>
              <a:rPr lang="en-US" dirty="0" smtClean="0"/>
              <a:t>Prepare part: 3,4,5 on page 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696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Thanks for your attention!</a:t>
            </a:r>
          </a:p>
        </p:txBody>
      </p:sp>
      <p:pic>
        <p:nvPicPr>
          <p:cNvPr id="40968" name="Picture 8" descr="Copy of mous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057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85775"/>
            <a:ext cx="1014413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68350"/>
            <a:ext cx="1014413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014413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-28575"/>
            <a:ext cx="1014413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675"/>
            <a:ext cx="1014413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by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55149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60" y="839722"/>
            <a:ext cx="3502616" cy="5809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New words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218" y="1544764"/>
            <a:ext cx="293003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kangaroo: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9752" y="1532881"/>
            <a:ext cx="308867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642" y="2179615"/>
            <a:ext cx="2549023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crocodile: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5734" y="2092517"/>
            <a:ext cx="2498314" cy="70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7741" y="2736893"/>
            <a:ext cx="20815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tiger: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15696" y="2739088"/>
            <a:ext cx="226421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3346" y="3288105"/>
            <a:ext cx="243779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elephant: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63237" y="3293852"/>
            <a:ext cx="301759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1682" y="3837618"/>
            <a:ext cx="219939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animal: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47329" y="3853325"/>
            <a:ext cx="2295241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97" y="758178"/>
            <a:ext cx="3598791" cy="3957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37" y="728967"/>
            <a:ext cx="3729763" cy="39574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3" y="553012"/>
            <a:ext cx="3646885" cy="41333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3" y="464186"/>
            <a:ext cx="3646885" cy="44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400" y="839722"/>
            <a:ext cx="3502616" cy="5809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New words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542071"/>
            <a:ext cx="429936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kangaroo: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72178" y="1542071"/>
            <a:ext cx="46310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2696" y="2179948"/>
            <a:ext cx="373740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crocodile: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56289" y="2090245"/>
            <a:ext cx="3485087" cy="70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0329" y="2770280"/>
            <a:ext cx="177653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tiger: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52331" y="2770280"/>
            <a:ext cx="226421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3349002"/>
            <a:ext cx="4127179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elephant: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29943" y="3373818"/>
            <a:ext cx="301759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77330" y="4001329"/>
            <a:ext cx="2199398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animal: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63402" y="4024412"/>
            <a:ext cx="2295241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216"/>
            <a:ext cx="261937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51" y="42312"/>
            <a:ext cx="26193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" y="3005749"/>
            <a:ext cx="4034770" cy="1589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94976"/>
            <a:ext cx="3888431" cy="1986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0538"/>
            <a:ext cx="4155202" cy="1986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6" y="4586224"/>
            <a:ext cx="4283968" cy="2271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217" y="233815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bears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15369" y="224748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Parrots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11694" y="224748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rabbits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6" y="75126"/>
            <a:ext cx="2844586" cy="23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62045" y="1756108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What animal do you want to see?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900608" y="382980"/>
            <a:ext cx="8558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Let’s go to the zoo.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836712" y="1058117"/>
            <a:ext cx="9144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Great idea!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609508"/>
            <a:ext cx="626469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want to see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monkeys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49266" y="-292157"/>
            <a:ext cx="3399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41" y="3188608"/>
            <a:ext cx="5472608" cy="32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143000"/>
          </a:xfrm>
        </p:spPr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228600" y="3243263"/>
            <a:ext cx="4292600" cy="8382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b="1" dirty="0"/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crocodiles.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4521200" y="3243263"/>
            <a:ext cx="4622800" cy="8382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.VnTimeH" pitchFamily="34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tigers.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41982" y="4392570"/>
            <a:ext cx="4521200" cy="8382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elephants.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4521200" y="4386263"/>
            <a:ext cx="4318000" cy="8382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see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7601" y="3298747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4385467" y="4481616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114300" y="4537075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4483100" y="3395663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11276" name="Picture 26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565" y="5268481"/>
            <a:ext cx="189723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980238" y="27463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983413" y="28098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6988175" y="265113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6980238" y="26035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6980238" y="265113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6970713" y="25558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6989763" y="2698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6962775" y="261938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6970713" y="26035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6991350" y="27305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6978650" y="2794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6084888" y="1773238"/>
            <a:ext cx="2627312" cy="900112"/>
            <a:chOff x="912" y="2547"/>
            <a:chExt cx="3072" cy="960"/>
          </a:xfrm>
        </p:grpSpPr>
        <p:sp>
          <p:nvSpPr>
            <p:cNvPr id="11298" name="Oval 35"/>
            <p:cNvSpPr>
              <a:spLocks noChangeArrowheads="1"/>
            </p:cNvSpPr>
            <p:nvPr/>
          </p:nvSpPr>
          <p:spPr bwMode="auto">
            <a:xfrm>
              <a:off x="912" y="2547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Time out </a:t>
              </a:r>
            </a:p>
          </p:txBody>
        </p:sp>
      </p:grpSp>
      <p:pic>
        <p:nvPicPr>
          <p:cNvPr id="11294" name="Picture 5" descr="blumen-pflanzen05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1656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5" descr="blumen-pflanzen05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1656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ction Button: Forward or Next 30">
            <a:hlinkClick r:id="" action="ppaction://hlinkshowjump?jump=nextslide" highlightClick="1"/>
          </p:cNvPr>
          <p:cNvSpPr/>
          <p:nvPr/>
        </p:nvSpPr>
        <p:spPr>
          <a:xfrm>
            <a:off x="8457727" y="6453188"/>
            <a:ext cx="609600" cy="3294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16" y="800935"/>
            <a:ext cx="1975023" cy="1430246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42935" y="-55562"/>
            <a:ext cx="62646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animal do you want to see?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1839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0" y="2852936"/>
            <a:ext cx="4521200" cy="115708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What animal you do want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to see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4521200" y="2852936"/>
            <a:ext cx="4622800" cy="115708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What animal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do you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want see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28184" y="4314825"/>
            <a:ext cx="4578263" cy="11430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animal do you want to see?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4521200" y="4314825"/>
            <a:ext cx="4622800" cy="11430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What do animal you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want to see?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-107320" y="3164780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4299193" y="4510802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-238360" y="4510802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4515480" y="3164780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983413" y="28098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988175" y="265113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6980238" y="26035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980238" y="265113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6970713" y="25558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6989763" y="2698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6962775" y="261938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6970713" y="26035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6991350" y="27305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6978650" y="2794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6084888" y="1773238"/>
            <a:ext cx="2627312" cy="900112"/>
            <a:chOff x="912" y="2547"/>
            <a:chExt cx="3072" cy="960"/>
          </a:xfrm>
        </p:grpSpPr>
        <p:sp>
          <p:nvSpPr>
            <p:cNvPr id="12322" name="Oval 35"/>
            <p:cNvSpPr>
              <a:spLocks noChangeArrowheads="1"/>
            </p:cNvSpPr>
            <p:nvPr/>
          </p:nvSpPr>
          <p:spPr bwMode="auto">
            <a:xfrm>
              <a:off x="912" y="2547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Time out</a:t>
              </a:r>
            </a:p>
          </p:txBody>
        </p:sp>
      </p:grpSp>
      <p:pic>
        <p:nvPicPr>
          <p:cNvPr id="12317" name="Picture 26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475" y="5236369"/>
            <a:ext cx="1851819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47309" y="492913"/>
            <a:ext cx="70805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animal/ What/ do/ want to/ you/see 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457727" y="6453188"/>
            <a:ext cx="609600" cy="3294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4479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0" y="2468012"/>
            <a:ext cx="4521200" cy="1654645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4572127" y="2520247"/>
            <a:ext cx="4622800" cy="1662814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28184" y="4314824"/>
            <a:ext cx="4578263" cy="1778471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4486488" y="4319835"/>
            <a:ext cx="4622800" cy="1773459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-107320" y="3164780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4631847" y="4937359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D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-107320" y="4879984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4458494" y="2898080"/>
            <a:ext cx="6858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6983413" y="3714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988175" y="21273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6980238" y="1651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980238" y="21273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6970713" y="11748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auto">
          <a:xfrm>
            <a:off x="6989763" y="2603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6962775" y="18098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6970713" y="1651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6991350" y="2921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6978650" y="3556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6084888" y="1529398"/>
            <a:ext cx="2627312" cy="900112"/>
            <a:chOff x="912" y="2547"/>
            <a:chExt cx="3072" cy="960"/>
          </a:xfrm>
        </p:grpSpPr>
        <p:sp>
          <p:nvSpPr>
            <p:cNvPr id="12322" name="Oval 35"/>
            <p:cNvSpPr>
              <a:spLocks noChangeArrowheads="1"/>
            </p:cNvSpPr>
            <p:nvPr/>
          </p:nvSpPr>
          <p:spPr bwMode="auto">
            <a:xfrm>
              <a:off x="912" y="2547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Time out</a:t>
              </a:r>
            </a:p>
          </p:txBody>
        </p:sp>
      </p:grpSp>
      <p:pic>
        <p:nvPicPr>
          <p:cNvPr id="12317" name="Picture 26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475" y="5236369"/>
            <a:ext cx="1851819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5" descr="blumen-pflanzen05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5" descr="blumen-pflanzen05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457727" y="6453188"/>
            <a:ext cx="609600" cy="32940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1779" y="836013"/>
            <a:ext cx="48022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want to see </a:t>
            </a:r>
            <a:r>
              <a:rPr lang="en-US" sz="32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kangaroos.</a:t>
            </a:r>
            <a:endParaRPr lang="en-US" sz="3200" b="1" u="sng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3" y="2520247"/>
            <a:ext cx="2574033" cy="15951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86" y="2705890"/>
            <a:ext cx="2805577" cy="14167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7" y="4380884"/>
            <a:ext cx="2743200" cy="17124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11" y="4581128"/>
            <a:ext cx="2754778" cy="13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14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265</Words>
  <Application>Microsoft Office PowerPoint</Application>
  <PresentationFormat>On-screen Show (4:3)</PresentationFormat>
  <Paragraphs>103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.VnTime</vt:lpstr>
      <vt:lpstr>.VnTimeH</vt:lpstr>
      <vt:lpstr>Arial</vt:lpstr>
      <vt:lpstr>Arial Black</vt:lpstr>
      <vt:lpstr>Calibri</vt:lpstr>
      <vt:lpstr>Constantia</vt:lpstr>
      <vt:lpstr>Times New Roman</vt:lpstr>
      <vt:lpstr>VNI-Thuphap</vt:lpstr>
      <vt:lpstr>Office Theme</vt:lpstr>
      <vt:lpstr>PowerPoint Presentation</vt:lpstr>
      <vt:lpstr>*New words</vt:lpstr>
      <vt:lpstr>*New words</vt:lpstr>
      <vt:lpstr>PowerPoint Presentation</vt:lpstr>
      <vt:lpstr>PowerPoint Presentation</vt:lpstr>
      <vt:lpstr>Consolidation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>Bewarenha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89</cp:revision>
  <dcterms:created xsi:type="dcterms:W3CDTF">2018-10-25T15:33:17Z</dcterms:created>
  <dcterms:modified xsi:type="dcterms:W3CDTF">2021-04-23T02:52:08Z</dcterms:modified>
</cp:coreProperties>
</file>