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61" r:id="rId3"/>
    <p:sldId id="332" r:id="rId4"/>
    <p:sldId id="330" r:id="rId5"/>
    <p:sldId id="329" r:id="rId6"/>
    <p:sldId id="287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99"/>
    <a:srgbClr val="0000CC"/>
    <a:srgbClr val="66FFFF"/>
    <a:srgbClr val="FFFF00"/>
    <a:srgbClr val="FF99FF"/>
    <a:srgbClr val="0066FF"/>
    <a:srgbClr val="003300"/>
    <a:srgbClr val="0033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>
      <p:cViewPr varScale="1">
        <p:scale>
          <a:sx n="79" d="100"/>
          <a:sy n="7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5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B8E4-AA95-4D0A-B455-27DF7D6CB380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E08C-728B-4856-ABA8-C148857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VĨNH THUẬN</a:t>
            </a:r>
            <a:br>
              <a:rPr lang="en-US" sz="3600" b="1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PHONG ĐÔNG</a:t>
            </a:r>
            <a:endParaRPr lang="en-US" sz="3600" b="1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TUẦN 29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29B: Bạn biết gì về các môn thể thao</a:t>
            </a:r>
            <a:r>
              <a:rPr lang="en-US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b="1" spc="15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chính </a:t>
            </a:r>
            <a:r>
              <a:rPr lang="en-US" b="1" spc="15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 (TIẾT 3)</a:t>
            </a:r>
            <a:endParaRPr lang="en-US" b="1" spc="15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spc="15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b="1" spc="1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viết: Buổi học thể </a:t>
            </a:r>
            <a:r>
              <a:rPr lang="en-US" b="1" spc="15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</a:p>
          <a:p>
            <a:pPr marL="0" indent="0" algn="ctr">
              <a:buNone/>
            </a:pPr>
            <a:r>
              <a:rPr lang="en-US" b="1" spc="150" smtClean="0">
                <a:ln w="11430">
                  <a:solidFill>
                    <a:srgbClr val="FF0000"/>
                  </a:solidFill>
                </a:ln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học: 2020 – 2021 </a:t>
            </a:r>
          </a:p>
          <a:p>
            <a:pPr marL="0" indent="0" algn="ctr">
              <a:buNone/>
            </a:pPr>
            <a:r>
              <a:rPr lang="en-US" b="1" spc="150" smtClean="0">
                <a:ln w="11430">
                  <a:solidFill>
                    <a:srgbClr val="FF0000"/>
                  </a:solidFill>
                </a:ln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Lưu Thanh Việt</a:t>
            </a:r>
            <a:endParaRPr lang="en-US" b="1" spc="150">
              <a:ln w="11430">
                <a:solidFill>
                  <a:srgbClr val="FF0000"/>
                </a:solidFill>
              </a:ln>
              <a:solidFill>
                <a:srgbClr val="00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8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404" y="55178"/>
            <a:ext cx="9178159" cy="3447096"/>
            <a:chOff x="-821" y="-173368"/>
            <a:chExt cx="9178159" cy="3446050"/>
          </a:xfrm>
        </p:grpSpPr>
        <p:sp>
          <p:nvSpPr>
            <p:cNvPr id="5" name="Text Box 40"/>
            <p:cNvSpPr txBox="1">
              <a:spLocks noChangeArrowheads="1"/>
            </p:cNvSpPr>
            <p:nvPr/>
          </p:nvSpPr>
          <p:spPr bwMode="auto">
            <a:xfrm>
              <a:off x="-821" y="-173368"/>
              <a:ext cx="9144000" cy="769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400" b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 </a:t>
              </a:r>
              <a:r>
                <a:rPr lang="en-US" sz="4400" b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4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41"/>
            <p:cNvSpPr txBox="1">
              <a:spLocks noChangeArrowheads="1"/>
            </p:cNvSpPr>
            <p:nvPr/>
          </p:nvSpPr>
          <p:spPr bwMode="auto">
            <a:xfrm>
              <a:off x="33338" y="595839"/>
              <a:ext cx="9144000" cy="2676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800" b="1" u="sng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800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29B: Bạn biết gì về các môn thể thao?</a:t>
              </a:r>
              <a:endPara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6364" y="3886200"/>
            <a:ext cx="8552629" cy="146186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- viết: Buổi học thể dục</a:t>
            </a:r>
            <a:endParaRPr lang="en-US" sz="5400" b="1" spc="15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Quê Hương Miền Tâ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Quê Hương Miền Tây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ba ngày 6 tháng 4 năm 2021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smtClean="0"/>
              <a:t>Đê-rốt-xi</a:t>
            </a:r>
          </a:p>
          <a:p>
            <a:pPr marL="0" indent="0">
              <a:buNone/>
            </a:pPr>
            <a:r>
              <a:rPr lang="en-US" sz="4800" smtClean="0"/>
              <a:t>Cô-rét-ti</a:t>
            </a:r>
          </a:p>
          <a:p>
            <a:pPr marL="0" indent="0">
              <a:buNone/>
            </a:pPr>
            <a:r>
              <a:rPr lang="en-US" sz="4800" smtClean="0"/>
              <a:t>Xtác-đi</a:t>
            </a:r>
            <a:endParaRPr lang="en-US" sz="4800"/>
          </a:p>
          <a:p>
            <a:pPr marL="0" indent="0">
              <a:buNone/>
            </a:pPr>
            <a:r>
              <a:rPr lang="en-US" sz="4800" smtClean="0"/>
              <a:t>Ga-rô-nê</a:t>
            </a:r>
          </a:p>
          <a:p>
            <a:pPr marL="0" indent="0">
              <a:buNone/>
            </a:pPr>
            <a:r>
              <a:rPr lang="en-US" sz="4800" smtClean="0"/>
              <a:t>Nen-li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8433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75620"/>
              </p:ext>
            </p:extLst>
          </p:nvPr>
        </p:nvGraphicFramePr>
        <p:xfrm>
          <a:off x="167185" y="5154302"/>
          <a:ext cx="8763000" cy="1671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71638">
                <a:tc>
                  <a:txBody>
                    <a:bodyPr/>
                    <a:lstStyle/>
                    <a:p>
                      <a:pPr algn="ctr"/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ngợi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quyết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tâm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vượt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khó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khuyết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tật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4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47621" marB="47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9620" y="4969440"/>
            <a:ext cx="8458200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cdn.vungoi.vn/vungoi/1539224905236_Buoi_hoc_the__du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7" y="967373"/>
            <a:ext cx="8479221" cy="400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 rot="5400000">
            <a:off x="4046706" y="-3988763"/>
            <a:ext cx="1015663" cy="880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54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-li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-li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8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3421" y="76200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261" y="18838"/>
            <a:ext cx="89285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Nghe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…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803" y="2080941"/>
            <a:ext cx="8382000" cy="4278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 </a:t>
            </a:r>
            <a:r>
              <a:rPr lang="en-US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 :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lắm !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 !"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-li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 bàn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1691" y="4665844"/>
            <a:ext cx="1577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5715000"/>
            <a:ext cx="1470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5711588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3124200"/>
            <a:ext cx="1170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2803" y="4665844"/>
            <a:ext cx="19231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10" y="228600"/>
            <a:ext cx="88306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 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hay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...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 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hay </a:t>
            </a:r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…...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Điền kinh mở rộng 2015: Nhảy Xa Nữ/Nam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18" y="1066800"/>
            <a:ext cx="441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1827241"/>
            <a:ext cx="457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438400"/>
            <a:ext cx="457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Nhảy sào là gì? Kỹ thuật nhảy sào cơ bản - Bài tập thể th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94" y="1079310"/>
            <a:ext cx="4419600" cy="24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ịch tính xem đấu vật ở Lễ hội đình Thọ Vự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18" y="1066799"/>
            <a:ext cx="4412776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3135866"/>
            <a:ext cx="457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85918" y="1055712"/>
            <a:ext cx="4419600" cy="2449486"/>
            <a:chOff x="2819400" y="3680914"/>
            <a:chExt cx="4038600" cy="2449486"/>
          </a:xfrm>
        </p:grpSpPr>
        <p:pic>
          <p:nvPicPr>
            <p:cNvPr id="13" name="Picture 2" descr="Điền kinh mở rộng 2015: Nhảy Xa Nữ/Nam - YouTub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684609"/>
              <a:ext cx="1980063" cy="1209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Nhảy sào là gì? Kỹ thuật nhảy sào cơ bản - Bài tập thể tha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463" y="3680914"/>
              <a:ext cx="2058537" cy="1212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Kịch tính xem đấu vật ở Lễ hội đình Thọ Vực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455" y="4894142"/>
              <a:ext cx="4018309" cy="1236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Tập chạy 5-10KM với đội điền kinh Hậu Giang - BoiDapChay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86" y="3844626"/>
            <a:ext cx="3311156" cy="22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05668" y="4419600"/>
            <a:ext cx="95193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Lịch sử bộ môn truyền t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72" y="3844626"/>
            <a:ext cx="3329346" cy="22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76600" y="5024501"/>
            <a:ext cx="59879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581" y="5768847"/>
            <a:ext cx="95193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Đội tuyển thể dục thể hình tỉnh: Nhiều năm không tăng quân số - Báo Khánh  Hòa điện tử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0"/>
          <a:stretch/>
        </p:blipFill>
        <p:spPr bwMode="auto">
          <a:xfrm>
            <a:off x="5576172" y="3855999"/>
            <a:ext cx="3329346" cy="22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556046" y="3826021"/>
            <a:ext cx="3369598" cy="2233782"/>
            <a:chOff x="821402" y="975382"/>
            <a:chExt cx="3369598" cy="2233782"/>
          </a:xfrm>
        </p:grpSpPr>
        <p:pic>
          <p:nvPicPr>
            <p:cNvPr id="23" name="Picture 2" descr="Tập chạy 5-10KM với đội điền kinh Hậu Giang - BoiDapChay.com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02" y="990167"/>
              <a:ext cx="1655578" cy="111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Lịch sử bộ môn truyền ti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246" y="975382"/>
              <a:ext cx="1750754" cy="112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Đội tuyển thể dục thể hình tỉnh: Nhiều năm không tăng quân số - Báo Khánh  Hòa điện tử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50"/>
            <a:stretch/>
          </p:blipFill>
          <p:spPr bwMode="auto">
            <a:xfrm>
              <a:off x="821402" y="2102509"/>
              <a:ext cx="3369598" cy="1106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49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149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PHÒNG GD&amp;ĐT VĨNH THUẬN TRƯỜNG TH&amp;THCS PHONG ĐÔNG</vt:lpstr>
      <vt:lpstr>PowerPoint Presentation</vt:lpstr>
      <vt:lpstr>Thứ ba ngày 6 tháng 4 năm 2021 Tiếng Việt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Thương;Trường TH-THCS Trần Thới</dc:creator>
  <cp:lastModifiedBy>Admin</cp:lastModifiedBy>
  <cp:revision>257</cp:revision>
  <dcterms:created xsi:type="dcterms:W3CDTF">2020-09-27T13:07:03Z</dcterms:created>
  <dcterms:modified xsi:type="dcterms:W3CDTF">2021-05-18T02:09:57Z</dcterms:modified>
</cp:coreProperties>
</file>