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2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8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6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2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9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498B-9200-4630-BCD5-9D258FD9C793}" type="datetimeFigureOut">
              <a:rPr lang="en-US" smtClean="0"/>
              <a:t>18/5/2021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557E-20C9-4B34-9CC0-B4DFEF945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8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76600" y="9144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1524000" y="0"/>
            <a:ext cx="9296400" cy="6858000"/>
            <a:chOff x="1731" y="1141"/>
            <a:chExt cx="9039" cy="14539"/>
          </a:xfrm>
        </p:grpSpPr>
        <p:grpSp>
          <p:nvGrpSpPr>
            <p:cNvPr id="4108" name="Group 6"/>
            <p:cNvGrpSpPr>
              <a:grpSpLocks/>
            </p:cNvGrpSpPr>
            <p:nvPr/>
          </p:nvGrpSpPr>
          <p:grpSpPr bwMode="auto">
            <a:xfrm>
              <a:off x="2063" y="2759"/>
              <a:ext cx="309" cy="517"/>
              <a:chOff x="2063" y="2797"/>
              <a:chExt cx="309" cy="517"/>
            </a:xfrm>
          </p:grpSpPr>
          <p:sp>
            <p:nvSpPr>
              <p:cNvPr id="4505" name="Freeform 7"/>
              <p:cNvSpPr>
                <a:spLocks/>
              </p:cNvSpPr>
              <p:nvPr/>
            </p:nvSpPr>
            <p:spPr bwMode="auto">
              <a:xfrm>
                <a:off x="2063" y="2797"/>
                <a:ext cx="10" cy="17"/>
              </a:xfrm>
              <a:custGeom>
                <a:avLst/>
                <a:gdLst>
                  <a:gd name="T0" fmla="*/ 1 w 20"/>
                  <a:gd name="T1" fmla="*/ 0 h 35"/>
                  <a:gd name="T2" fmla="*/ 1 w 20"/>
                  <a:gd name="T3" fmla="*/ 0 h 35"/>
                  <a:gd name="T4" fmla="*/ 0 w 20"/>
                  <a:gd name="T5" fmla="*/ 0 h 35"/>
                  <a:gd name="T6" fmla="*/ 1 w 20"/>
                  <a:gd name="T7" fmla="*/ 0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35"/>
                  <a:gd name="T14" fmla="*/ 20 w 20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35">
                    <a:moveTo>
                      <a:pt x="20" y="35"/>
                    </a:moveTo>
                    <a:lnTo>
                      <a:pt x="9" y="25"/>
                    </a:lnTo>
                    <a:lnTo>
                      <a:pt x="0" y="0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" name="Freeform 8"/>
              <p:cNvSpPr>
                <a:spLocks/>
              </p:cNvSpPr>
              <p:nvPr/>
            </p:nvSpPr>
            <p:spPr bwMode="auto">
              <a:xfrm>
                <a:off x="2091" y="2801"/>
                <a:ext cx="1" cy="13"/>
              </a:xfrm>
              <a:custGeom>
                <a:avLst/>
                <a:gdLst>
                  <a:gd name="T0" fmla="*/ 0 w 1"/>
                  <a:gd name="T1" fmla="*/ 0 h 27"/>
                  <a:gd name="T2" fmla="*/ 0 w 1"/>
                  <a:gd name="T3" fmla="*/ 0 h 27"/>
                  <a:gd name="T4" fmla="*/ 0 w 1"/>
                  <a:gd name="T5" fmla="*/ 0 h 27"/>
                  <a:gd name="T6" fmla="*/ 0 w 1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27"/>
                  <a:gd name="T14" fmla="*/ 1 w 1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27">
                    <a:moveTo>
                      <a:pt x="0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" name="Freeform 9"/>
              <p:cNvSpPr>
                <a:spLocks/>
              </p:cNvSpPr>
              <p:nvPr/>
            </p:nvSpPr>
            <p:spPr bwMode="auto">
              <a:xfrm>
                <a:off x="2213" y="2831"/>
                <a:ext cx="9" cy="13"/>
              </a:xfrm>
              <a:custGeom>
                <a:avLst/>
                <a:gdLst>
                  <a:gd name="T0" fmla="*/ 0 w 19"/>
                  <a:gd name="T1" fmla="*/ 0 h 27"/>
                  <a:gd name="T2" fmla="*/ 0 w 19"/>
                  <a:gd name="T3" fmla="*/ 0 h 27"/>
                  <a:gd name="T4" fmla="*/ 0 w 19"/>
                  <a:gd name="T5" fmla="*/ 0 h 27"/>
                  <a:gd name="T6" fmla="*/ 0 w 19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27"/>
                  <a:gd name="T14" fmla="*/ 19 w 19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27">
                    <a:moveTo>
                      <a:pt x="19" y="2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" name="Freeform 10"/>
              <p:cNvSpPr>
                <a:spLocks/>
              </p:cNvSpPr>
              <p:nvPr/>
            </p:nvSpPr>
            <p:spPr bwMode="auto">
              <a:xfrm>
                <a:off x="2367" y="3309"/>
                <a:ext cx="5" cy="5"/>
              </a:xfrm>
              <a:custGeom>
                <a:avLst/>
                <a:gdLst>
                  <a:gd name="T0" fmla="*/ 0 w 11"/>
                  <a:gd name="T1" fmla="*/ 0 h 10"/>
                  <a:gd name="T2" fmla="*/ 0 w 11"/>
                  <a:gd name="T3" fmla="*/ 1 h 10"/>
                  <a:gd name="T4" fmla="*/ 0 w 11"/>
                  <a:gd name="T5" fmla="*/ 0 h 10"/>
                  <a:gd name="T6" fmla="*/ 0 w 1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10"/>
                  <a:gd name="T14" fmla="*/ 11 w 1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10">
                    <a:moveTo>
                      <a:pt x="11" y="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9" name="Freeform 11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1 w 4809"/>
                <a:gd name="T1" fmla="*/ 1 h 4316"/>
                <a:gd name="T2" fmla="*/ 1 w 4809"/>
                <a:gd name="T3" fmla="*/ 1 h 4316"/>
                <a:gd name="T4" fmla="*/ 1 w 4809"/>
                <a:gd name="T5" fmla="*/ 1 h 4316"/>
                <a:gd name="T6" fmla="*/ 1 w 4809"/>
                <a:gd name="T7" fmla="*/ 1 h 4316"/>
                <a:gd name="T8" fmla="*/ 1 w 4809"/>
                <a:gd name="T9" fmla="*/ 1 h 4316"/>
                <a:gd name="T10" fmla="*/ 1 w 4809"/>
                <a:gd name="T11" fmla="*/ 1 h 4316"/>
                <a:gd name="T12" fmla="*/ 0 w 4809"/>
                <a:gd name="T13" fmla="*/ 1 h 4316"/>
                <a:gd name="T14" fmla="*/ 1 w 4809"/>
                <a:gd name="T15" fmla="*/ 1 h 4316"/>
                <a:gd name="T16" fmla="*/ 1 w 4809"/>
                <a:gd name="T17" fmla="*/ 1 h 4316"/>
                <a:gd name="T18" fmla="*/ 1 w 4809"/>
                <a:gd name="T19" fmla="*/ 1 h 4316"/>
                <a:gd name="T20" fmla="*/ 1 w 4809"/>
                <a:gd name="T21" fmla="*/ 1 h 4316"/>
                <a:gd name="T22" fmla="*/ 1 w 4809"/>
                <a:gd name="T23" fmla="*/ 1 h 4316"/>
                <a:gd name="T24" fmla="*/ 1 w 4809"/>
                <a:gd name="T25" fmla="*/ 1 h 4316"/>
                <a:gd name="T26" fmla="*/ 1 w 4809"/>
                <a:gd name="T27" fmla="*/ 1 h 4316"/>
                <a:gd name="T28" fmla="*/ 1 w 4809"/>
                <a:gd name="T29" fmla="*/ 1 h 4316"/>
                <a:gd name="T30" fmla="*/ 1 w 4809"/>
                <a:gd name="T31" fmla="*/ 1 h 4316"/>
                <a:gd name="T32" fmla="*/ 1 w 4809"/>
                <a:gd name="T33" fmla="*/ 1 h 4316"/>
                <a:gd name="T34" fmla="*/ 1 w 4809"/>
                <a:gd name="T35" fmla="*/ 1 h 4316"/>
                <a:gd name="T36" fmla="*/ 1 w 4809"/>
                <a:gd name="T37" fmla="*/ 1 h 4316"/>
                <a:gd name="T38" fmla="*/ 1 w 4809"/>
                <a:gd name="T39" fmla="*/ 1 h 4316"/>
                <a:gd name="T40" fmla="*/ 1 w 4809"/>
                <a:gd name="T41" fmla="*/ 1 h 4316"/>
                <a:gd name="T42" fmla="*/ 1 w 4809"/>
                <a:gd name="T43" fmla="*/ 1 h 4316"/>
                <a:gd name="T44" fmla="*/ 1 w 4809"/>
                <a:gd name="T45" fmla="*/ 1 h 4316"/>
                <a:gd name="T46" fmla="*/ 1 w 4809"/>
                <a:gd name="T47" fmla="*/ 1 h 4316"/>
                <a:gd name="T48" fmla="*/ 1 w 4809"/>
                <a:gd name="T49" fmla="*/ 1 h 4316"/>
                <a:gd name="T50" fmla="*/ 1 w 4809"/>
                <a:gd name="T51" fmla="*/ 1 h 4316"/>
                <a:gd name="T52" fmla="*/ 1 w 4809"/>
                <a:gd name="T53" fmla="*/ 1 h 4316"/>
                <a:gd name="T54" fmla="*/ 1 w 4809"/>
                <a:gd name="T55" fmla="*/ 1 h 4316"/>
                <a:gd name="T56" fmla="*/ 1 w 4809"/>
                <a:gd name="T57" fmla="*/ 1 h 4316"/>
                <a:gd name="T58" fmla="*/ 1 w 4809"/>
                <a:gd name="T59" fmla="*/ 1 h 4316"/>
                <a:gd name="T60" fmla="*/ 1 w 4809"/>
                <a:gd name="T61" fmla="*/ 1 h 4316"/>
                <a:gd name="T62" fmla="*/ 1 w 4809"/>
                <a:gd name="T63" fmla="*/ 1 h 4316"/>
                <a:gd name="T64" fmla="*/ 1 w 4809"/>
                <a:gd name="T65" fmla="*/ 1 h 4316"/>
                <a:gd name="T66" fmla="*/ 1 w 4809"/>
                <a:gd name="T67" fmla="*/ 1 h 4316"/>
                <a:gd name="T68" fmla="*/ 1 w 4809"/>
                <a:gd name="T69" fmla="*/ 1 h 4316"/>
                <a:gd name="T70" fmla="*/ 1 w 4809"/>
                <a:gd name="T71" fmla="*/ 1 h 4316"/>
                <a:gd name="T72" fmla="*/ 1 w 4809"/>
                <a:gd name="T73" fmla="*/ 1 h 4316"/>
                <a:gd name="T74" fmla="*/ 1 w 4809"/>
                <a:gd name="T75" fmla="*/ 1 h 4316"/>
                <a:gd name="T76" fmla="*/ 1 w 4809"/>
                <a:gd name="T77" fmla="*/ 1 h 4316"/>
                <a:gd name="T78" fmla="*/ 1 w 4809"/>
                <a:gd name="T79" fmla="*/ 1 h 4316"/>
                <a:gd name="T80" fmla="*/ 1 w 4809"/>
                <a:gd name="T81" fmla="*/ 1 h 4316"/>
                <a:gd name="T82" fmla="*/ 1 w 4809"/>
                <a:gd name="T83" fmla="*/ 1 h 4316"/>
                <a:gd name="T84" fmla="*/ 1 w 4809"/>
                <a:gd name="T85" fmla="*/ 1 h 4316"/>
                <a:gd name="T86" fmla="*/ 1 w 4809"/>
                <a:gd name="T87" fmla="*/ 1 h 4316"/>
                <a:gd name="T88" fmla="*/ 1 w 4809"/>
                <a:gd name="T89" fmla="*/ 1 h 4316"/>
                <a:gd name="T90" fmla="*/ 1 w 4809"/>
                <a:gd name="T91" fmla="*/ 1 h 4316"/>
                <a:gd name="T92" fmla="*/ 1 w 4809"/>
                <a:gd name="T93" fmla="*/ 1 h 4316"/>
                <a:gd name="T94" fmla="*/ 1 w 4809"/>
                <a:gd name="T95" fmla="*/ 1 h 4316"/>
                <a:gd name="T96" fmla="*/ 1 w 4809"/>
                <a:gd name="T97" fmla="*/ 1 h 4316"/>
                <a:gd name="T98" fmla="*/ 1 w 4809"/>
                <a:gd name="T99" fmla="*/ 1 h 4316"/>
                <a:gd name="T100" fmla="*/ 1 w 4809"/>
                <a:gd name="T101" fmla="*/ 1 h 4316"/>
                <a:gd name="T102" fmla="*/ 1 w 4809"/>
                <a:gd name="T103" fmla="*/ 1 h 4316"/>
                <a:gd name="T104" fmla="*/ 1 w 4809"/>
                <a:gd name="T105" fmla="*/ 1 h 4316"/>
                <a:gd name="T106" fmla="*/ 1 w 4809"/>
                <a:gd name="T107" fmla="*/ 1 h 4316"/>
                <a:gd name="T108" fmla="*/ 1 w 4809"/>
                <a:gd name="T109" fmla="*/ 1 h 4316"/>
                <a:gd name="T110" fmla="*/ 1 w 4809"/>
                <a:gd name="T111" fmla="*/ 1 h 4316"/>
                <a:gd name="T112" fmla="*/ 1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2"/>
            <p:cNvSpPr>
              <a:spLocks/>
            </p:cNvSpPr>
            <p:nvPr/>
          </p:nvSpPr>
          <p:spPr bwMode="auto">
            <a:xfrm rot="5400000">
              <a:off x="1684" y="15353"/>
              <a:ext cx="160" cy="37"/>
            </a:xfrm>
            <a:custGeom>
              <a:avLst/>
              <a:gdLst>
                <a:gd name="T0" fmla="*/ 0 w 305"/>
                <a:gd name="T1" fmla="*/ 1 h 71"/>
                <a:gd name="T2" fmla="*/ 1 w 305"/>
                <a:gd name="T3" fmla="*/ 0 h 71"/>
                <a:gd name="T4" fmla="*/ 1 w 305"/>
                <a:gd name="T5" fmla="*/ 1 h 71"/>
                <a:gd name="T6" fmla="*/ 1 w 305"/>
                <a:gd name="T7" fmla="*/ 1 h 71"/>
                <a:gd name="T8" fmla="*/ 1 w 305"/>
                <a:gd name="T9" fmla="*/ 1 h 71"/>
                <a:gd name="T10" fmla="*/ 1 w 305"/>
                <a:gd name="T11" fmla="*/ 1 h 71"/>
                <a:gd name="T12" fmla="*/ 1 w 305"/>
                <a:gd name="T13" fmla="*/ 1 h 71"/>
                <a:gd name="T14" fmla="*/ 1 w 305"/>
                <a:gd name="T15" fmla="*/ 1 h 71"/>
                <a:gd name="T16" fmla="*/ 1 w 305"/>
                <a:gd name="T17" fmla="*/ 1 h 71"/>
                <a:gd name="T18" fmla="*/ 1 w 305"/>
                <a:gd name="T19" fmla="*/ 1 h 71"/>
                <a:gd name="T20" fmla="*/ 1 w 305"/>
                <a:gd name="T21" fmla="*/ 1 h 71"/>
                <a:gd name="T22" fmla="*/ 1 w 305"/>
                <a:gd name="T23" fmla="*/ 1 h 71"/>
                <a:gd name="T24" fmla="*/ 1 w 305"/>
                <a:gd name="T25" fmla="*/ 1 h 71"/>
                <a:gd name="T26" fmla="*/ 0 w 305"/>
                <a:gd name="T27" fmla="*/ 1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3"/>
            <p:cNvSpPr>
              <a:spLocks/>
            </p:cNvSpPr>
            <p:nvPr/>
          </p:nvSpPr>
          <p:spPr bwMode="auto">
            <a:xfrm rot="5400000">
              <a:off x="1737" y="15405"/>
              <a:ext cx="260" cy="218"/>
            </a:xfrm>
            <a:custGeom>
              <a:avLst/>
              <a:gdLst>
                <a:gd name="T0" fmla="*/ 1 w 497"/>
                <a:gd name="T1" fmla="*/ 1 h 436"/>
                <a:gd name="T2" fmla="*/ 1 w 497"/>
                <a:gd name="T3" fmla="*/ 1 h 436"/>
                <a:gd name="T4" fmla="*/ 1 w 497"/>
                <a:gd name="T5" fmla="*/ 1 h 436"/>
                <a:gd name="T6" fmla="*/ 0 w 497"/>
                <a:gd name="T7" fmla="*/ 1 h 436"/>
                <a:gd name="T8" fmla="*/ 0 w 497"/>
                <a:gd name="T9" fmla="*/ 1 h 436"/>
                <a:gd name="T10" fmla="*/ 1 w 497"/>
                <a:gd name="T11" fmla="*/ 1 h 436"/>
                <a:gd name="T12" fmla="*/ 1 w 497"/>
                <a:gd name="T13" fmla="*/ 1 h 436"/>
                <a:gd name="T14" fmla="*/ 1 w 497"/>
                <a:gd name="T15" fmla="*/ 1 h 436"/>
                <a:gd name="T16" fmla="*/ 1 w 497"/>
                <a:gd name="T17" fmla="*/ 1 h 436"/>
                <a:gd name="T18" fmla="*/ 1 w 497"/>
                <a:gd name="T19" fmla="*/ 1 h 436"/>
                <a:gd name="T20" fmla="*/ 1 w 497"/>
                <a:gd name="T21" fmla="*/ 1 h 436"/>
                <a:gd name="T22" fmla="*/ 1 w 497"/>
                <a:gd name="T23" fmla="*/ 1 h 436"/>
                <a:gd name="T24" fmla="*/ 1 w 497"/>
                <a:gd name="T25" fmla="*/ 1 h 436"/>
                <a:gd name="T26" fmla="*/ 1 w 497"/>
                <a:gd name="T27" fmla="*/ 1 h 436"/>
                <a:gd name="T28" fmla="*/ 1 w 497"/>
                <a:gd name="T29" fmla="*/ 1 h 436"/>
                <a:gd name="T30" fmla="*/ 1 w 497"/>
                <a:gd name="T31" fmla="*/ 1 h 436"/>
                <a:gd name="T32" fmla="*/ 1 w 497"/>
                <a:gd name="T33" fmla="*/ 1 h 436"/>
                <a:gd name="T34" fmla="*/ 1 w 497"/>
                <a:gd name="T35" fmla="*/ 1 h 436"/>
                <a:gd name="T36" fmla="*/ 1 w 497"/>
                <a:gd name="T37" fmla="*/ 1 h 436"/>
                <a:gd name="T38" fmla="*/ 1 w 497"/>
                <a:gd name="T39" fmla="*/ 1 h 436"/>
                <a:gd name="T40" fmla="*/ 1 w 497"/>
                <a:gd name="T41" fmla="*/ 1 h 436"/>
                <a:gd name="T42" fmla="*/ 1 w 497"/>
                <a:gd name="T43" fmla="*/ 1 h 436"/>
                <a:gd name="T44" fmla="*/ 1 w 497"/>
                <a:gd name="T45" fmla="*/ 1 h 436"/>
                <a:gd name="T46" fmla="*/ 1 w 497"/>
                <a:gd name="T47" fmla="*/ 1 h 436"/>
                <a:gd name="T48" fmla="*/ 1 w 497"/>
                <a:gd name="T49" fmla="*/ 1 h 436"/>
                <a:gd name="T50" fmla="*/ 1 w 497"/>
                <a:gd name="T51" fmla="*/ 1 h 436"/>
                <a:gd name="T52" fmla="*/ 1 w 497"/>
                <a:gd name="T53" fmla="*/ 1 h 436"/>
                <a:gd name="T54" fmla="*/ 1 w 497"/>
                <a:gd name="T55" fmla="*/ 1 h 436"/>
                <a:gd name="T56" fmla="*/ 1 w 497"/>
                <a:gd name="T57" fmla="*/ 0 h 436"/>
                <a:gd name="T58" fmla="*/ 1 w 497"/>
                <a:gd name="T59" fmla="*/ 0 h 436"/>
                <a:gd name="T60" fmla="*/ 1 w 497"/>
                <a:gd name="T61" fmla="*/ 0 h 436"/>
                <a:gd name="T62" fmla="*/ 1 w 497"/>
                <a:gd name="T63" fmla="*/ 1 h 436"/>
                <a:gd name="T64" fmla="*/ 1 w 497"/>
                <a:gd name="T65" fmla="*/ 1 h 436"/>
                <a:gd name="T66" fmla="*/ 1 w 497"/>
                <a:gd name="T67" fmla="*/ 1 h 436"/>
                <a:gd name="T68" fmla="*/ 1 w 497"/>
                <a:gd name="T69" fmla="*/ 1 h 436"/>
                <a:gd name="T70" fmla="*/ 1 w 497"/>
                <a:gd name="T71" fmla="*/ 1 h 436"/>
                <a:gd name="T72" fmla="*/ 1 w 497"/>
                <a:gd name="T73" fmla="*/ 1 h 436"/>
                <a:gd name="T74" fmla="*/ 1 w 497"/>
                <a:gd name="T75" fmla="*/ 1 h 436"/>
                <a:gd name="T76" fmla="*/ 1 w 497"/>
                <a:gd name="T77" fmla="*/ 1 h 436"/>
                <a:gd name="T78" fmla="*/ 1 w 497"/>
                <a:gd name="T79" fmla="*/ 1 h 436"/>
                <a:gd name="T80" fmla="*/ 1 w 497"/>
                <a:gd name="T81" fmla="*/ 1 h 436"/>
                <a:gd name="T82" fmla="*/ 1 w 497"/>
                <a:gd name="T83" fmla="*/ 1 h 436"/>
                <a:gd name="T84" fmla="*/ 1 w 497"/>
                <a:gd name="T85" fmla="*/ 1 h 436"/>
                <a:gd name="T86" fmla="*/ 1 w 497"/>
                <a:gd name="T87" fmla="*/ 1 h 436"/>
                <a:gd name="T88" fmla="*/ 1 w 497"/>
                <a:gd name="T89" fmla="*/ 1 h 436"/>
                <a:gd name="T90" fmla="*/ 1 w 497"/>
                <a:gd name="T91" fmla="*/ 1 h 436"/>
                <a:gd name="T92" fmla="*/ 1 w 497"/>
                <a:gd name="T93" fmla="*/ 1 h 436"/>
                <a:gd name="T94" fmla="*/ 1 w 497"/>
                <a:gd name="T95" fmla="*/ 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4"/>
            <p:cNvSpPr>
              <a:spLocks/>
            </p:cNvSpPr>
            <p:nvPr/>
          </p:nvSpPr>
          <p:spPr bwMode="auto">
            <a:xfrm rot="5400000">
              <a:off x="1728" y="13356"/>
              <a:ext cx="268" cy="189"/>
            </a:xfrm>
            <a:custGeom>
              <a:avLst/>
              <a:gdLst>
                <a:gd name="T0" fmla="*/ 1 w 512"/>
                <a:gd name="T1" fmla="*/ 1 h 377"/>
                <a:gd name="T2" fmla="*/ 1 w 512"/>
                <a:gd name="T3" fmla="*/ 1 h 377"/>
                <a:gd name="T4" fmla="*/ 1 w 512"/>
                <a:gd name="T5" fmla="*/ 1 h 377"/>
                <a:gd name="T6" fmla="*/ 1 w 512"/>
                <a:gd name="T7" fmla="*/ 1 h 377"/>
                <a:gd name="T8" fmla="*/ 1 w 512"/>
                <a:gd name="T9" fmla="*/ 1 h 377"/>
                <a:gd name="T10" fmla="*/ 1 w 512"/>
                <a:gd name="T11" fmla="*/ 1 h 377"/>
                <a:gd name="T12" fmla="*/ 1 w 512"/>
                <a:gd name="T13" fmla="*/ 1 h 377"/>
                <a:gd name="T14" fmla="*/ 1 w 512"/>
                <a:gd name="T15" fmla="*/ 1 h 377"/>
                <a:gd name="T16" fmla="*/ 1 w 512"/>
                <a:gd name="T17" fmla="*/ 1 h 377"/>
                <a:gd name="T18" fmla="*/ 1 w 512"/>
                <a:gd name="T19" fmla="*/ 0 h 377"/>
                <a:gd name="T20" fmla="*/ 1 w 512"/>
                <a:gd name="T21" fmla="*/ 1 h 377"/>
                <a:gd name="T22" fmla="*/ 1 w 512"/>
                <a:gd name="T23" fmla="*/ 1 h 377"/>
                <a:gd name="T24" fmla="*/ 1 w 512"/>
                <a:gd name="T25" fmla="*/ 1 h 377"/>
                <a:gd name="T26" fmla="*/ 1 w 512"/>
                <a:gd name="T27" fmla="*/ 1 h 377"/>
                <a:gd name="T28" fmla="*/ 1 w 512"/>
                <a:gd name="T29" fmla="*/ 1 h 377"/>
                <a:gd name="T30" fmla="*/ 1 w 512"/>
                <a:gd name="T31" fmla="*/ 1 h 377"/>
                <a:gd name="T32" fmla="*/ 1 w 512"/>
                <a:gd name="T33" fmla="*/ 1 h 377"/>
                <a:gd name="T34" fmla="*/ 1 w 512"/>
                <a:gd name="T35" fmla="*/ 1 h 377"/>
                <a:gd name="T36" fmla="*/ 1 w 512"/>
                <a:gd name="T37" fmla="*/ 1 h 377"/>
                <a:gd name="T38" fmla="*/ 1 w 512"/>
                <a:gd name="T39" fmla="*/ 1 h 377"/>
                <a:gd name="T40" fmla="*/ 1 w 512"/>
                <a:gd name="T41" fmla="*/ 1 h 377"/>
                <a:gd name="T42" fmla="*/ 1 w 512"/>
                <a:gd name="T43" fmla="*/ 1 h 377"/>
                <a:gd name="T44" fmla="*/ 1 w 512"/>
                <a:gd name="T45" fmla="*/ 1 h 377"/>
                <a:gd name="T46" fmla="*/ 1 w 512"/>
                <a:gd name="T47" fmla="*/ 1 h 377"/>
                <a:gd name="T48" fmla="*/ 1 w 512"/>
                <a:gd name="T49" fmla="*/ 1 h 377"/>
                <a:gd name="T50" fmla="*/ 1 w 512"/>
                <a:gd name="T51" fmla="*/ 1 h 377"/>
                <a:gd name="T52" fmla="*/ 1 w 512"/>
                <a:gd name="T53" fmla="*/ 1 h 377"/>
                <a:gd name="T54" fmla="*/ 1 w 512"/>
                <a:gd name="T55" fmla="*/ 1 h 377"/>
                <a:gd name="T56" fmla="*/ 1 w 512"/>
                <a:gd name="T57" fmla="*/ 1 h 377"/>
                <a:gd name="T58" fmla="*/ 1 w 512"/>
                <a:gd name="T59" fmla="*/ 1 h 377"/>
                <a:gd name="T60" fmla="*/ 1 w 512"/>
                <a:gd name="T61" fmla="*/ 1 h 377"/>
                <a:gd name="T62" fmla="*/ 1 w 512"/>
                <a:gd name="T63" fmla="*/ 1 h 377"/>
                <a:gd name="T64" fmla="*/ 1 w 512"/>
                <a:gd name="T65" fmla="*/ 1 h 377"/>
                <a:gd name="T66" fmla="*/ 1 w 512"/>
                <a:gd name="T67" fmla="*/ 1 h 377"/>
                <a:gd name="T68" fmla="*/ 1 w 512"/>
                <a:gd name="T69" fmla="*/ 1 h 377"/>
                <a:gd name="T70" fmla="*/ 1 w 512"/>
                <a:gd name="T71" fmla="*/ 1 h 377"/>
                <a:gd name="T72" fmla="*/ 1 w 512"/>
                <a:gd name="T73" fmla="*/ 1 h 377"/>
                <a:gd name="T74" fmla="*/ 1 w 512"/>
                <a:gd name="T75" fmla="*/ 1 h 377"/>
                <a:gd name="T76" fmla="*/ 1 w 512"/>
                <a:gd name="T77" fmla="*/ 1 h 377"/>
                <a:gd name="T78" fmla="*/ 1 w 512"/>
                <a:gd name="T79" fmla="*/ 1 h 377"/>
                <a:gd name="T80" fmla="*/ 1 w 512"/>
                <a:gd name="T81" fmla="*/ 1 h 377"/>
                <a:gd name="T82" fmla="*/ 1 w 512"/>
                <a:gd name="T83" fmla="*/ 1 h 377"/>
                <a:gd name="T84" fmla="*/ 1 w 512"/>
                <a:gd name="T85" fmla="*/ 1 h 377"/>
                <a:gd name="T86" fmla="*/ 1 w 512"/>
                <a:gd name="T87" fmla="*/ 1 h 377"/>
                <a:gd name="T88" fmla="*/ 1 w 512"/>
                <a:gd name="T89" fmla="*/ 1 h 377"/>
                <a:gd name="T90" fmla="*/ 1 w 512"/>
                <a:gd name="T91" fmla="*/ 1 h 377"/>
                <a:gd name="T92" fmla="*/ 1 w 512"/>
                <a:gd name="T93" fmla="*/ 1 h 377"/>
                <a:gd name="T94" fmla="*/ 1 w 512"/>
                <a:gd name="T95" fmla="*/ 1 h 377"/>
                <a:gd name="T96" fmla="*/ 1 w 512"/>
                <a:gd name="T97" fmla="*/ 1 h 377"/>
                <a:gd name="T98" fmla="*/ 1 w 512"/>
                <a:gd name="T99" fmla="*/ 1 h 377"/>
                <a:gd name="T100" fmla="*/ 1 w 512"/>
                <a:gd name="T101" fmla="*/ 1 h 377"/>
                <a:gd name="T102" fmla="*/ 1 w 512"/>
                <a:gd name="T103" fmla="*/ 1 h 377"/>
                <a:gd name="T104" fmla="*/ 1 w 512"/>
                <a:gd name="T105" fmla="*/ 1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5"/>
            <p:cNvSpPr>
              <a:spLocks/>
            </p:cNvSpPr>
            <p:nvPr/>
          </p:nvSpPr>
          <p:spPr bwMode="auto">
            <a:xfrm rot="5400000">
              <a:off x="1771" y="13597"/>
              <a:ext cx="33" cy="30"/>
            </a:xfrm>
            <a:custGeom>
              <a:avLst/>
              <a:gdLst>
                <a:gd name="T0" fmla="*/ 0 w 64"/>
                <a:gd name="T1" fmla="*/ 1 h 57"/>
                <a:gd name="T2" fmla="*/ 1 w 64"/>
                <a:gd name="T3" fmla="*/ 1 h 57"/>
                <a:gd name="T4" fmla="*/ 1 w 64"/>
                <a:gd name="T5" fmla="*/ 0 h 57"/>
                <a:gd name="T6" fmla="*/ 1 w 64"/>
                <a:gd name="T7" fmla="*/ 1 h 57"/>
                <a:gd name="T8" fmla="*/ 1 w 64"/>
                <a:gd name="T9" fmla="*/ 1 h 57"/>
                <a:gd name="T10" fmla="*/ 1 w 64"/>
                <a:gd name="T11" fmla="*/ 1 h 57"/>
                <a:gd name="T12" fmla="*/ 1 w 64"/>
                <a:gd name="T13" fmla="*/ 1 h 57"/>
                <a:gd name="T14" fmla="*/ 1 w 64"/>
                <a:gd name="T15" fmla="*/ 1 h 57"/>
                <a:gd name="T16" fmla="*/ 0 w 64"/>
                <a:gd name="T17" fmla="*/ 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6"/>
            <p:cNvSpPr>
              <a:spLocks/>
            </p:cNvSpPr>
            <p:nvPr/>
          </p:nvSpPr>
          <p:spPr bwMode="auto">
            <a:xfrm rot="5400000">
              <a:off x="975" y="14449"/>
              <a:ext cx="1647" cy="21"/>
            </a:xfrm>
            <a:custGeom>
              <a:avLst/>
              <a:gdLst>
                <a:gd name="T0" fmla="*/ 1 w 3142"/>
                <a:gd name="T1" fmla="*/ 0 h 44"/>
                <a:gd name="T2" fmla="*/ 0 w 3142"/>
                <a:gd name="T3" fmla="*/ 0 h 44"/>
                <a:gd name="T4" fmla="*/ 1 w 3142"/>
                <a:gd name="T5" fmla="*/ 0 h 44"/>
                <a:gd name="T6" fmla="*/ 1 w 3142"/>
                <a:gd name="T7" fmla="*/ 0 h 44"/>
                <a:gd name="T8" fmla="*/ 1 w 3142"/>
                <a:gd name="T9" fmla="*/ 0 h 44"/>
                <a:gd name="T10" fmla="*/ 1 w 3142"/>
                <a:gd name="T11" fmla="*/ 0 h 44"/>
                <a:gd name="T12" fmla="*/ 1 w 3142"/>
                <a:gd name="T13" fmla="*/ 0 h 44"/>
                <a:gd name="T14" fmla="*/ 1 w 3142"/>
                <a:gd name="T15" fmla="*/ 0 h 44"/>
                <a:gd name="T16" fmla="*/ 1 w 3142"/>
                <a:gd name="T17" fmla="*/ 0 h 44"/>
                <a:gd name="T18" fmla="*/ 1 w 3142"/>
                <a:gd name="T19" fmla="*/ 0 h 44"/>
                <a:gd name="T20" fmla="*/ 1 w 3142"/>
                <a:gd name="T21" fmla="*/ 0 h 44"/>
                <a:gd name="T22" fmla="*/ 1 w 3142"/>
                <a:gd name="T23" fmla="*/ 0 h 44"/>
                <a:gd name="T24" fmla="*/ 1 w 3142"/>
                <a:gd name="T25" fmla="*/ 0 h 44"/>
                <a:gd name="T26" fmla="*/ 1 w 3142"/>
                <a:gd name="T27" fmla="*/ 0 h 44"/>
                <a:gd name="T28" fmla="*/ 1 w 3142"/>
                <a:gd name="T29" fmla="*/ 0 h 44"/>
                <a:gd name="T30" fmla="*/ 1 w 3142"/>
                <a:gd name="T31" fmla="*/ 0 h 44"/>
                <a:gd name="T32" fmla="*/ 1 w 3142"/>
                <a:gd name="T33" fmla="*/ 0 h 44"/>
                <a:gd name="T34" fmla="*/ 1 w 3142"/>
                <a:gd name="T35" fmla="*/ 0 h 44"/>
                <a:gd name="T36" fmla="*/ 1 w 3142"/>
                <a:gd name="T37" fmla="*/ 0 h 44"/>
                <a:gd name="T38" fmla="*/ 1 w 3142"/>
                <a:gd name="T39" fmla="*/ 0 h 44"/>
                <a:gd name="T40" fmla="*/ 1 w 3142"/>
                <a:gd name="T41" fmla="*/ 0 h 44"/>
                <a:gd name="T42" fmla="*/ 1 w 3142"/>
                <a:gd name="T43" fmla="*/ 0 h 44"/>
                <a:gd name="T44" fmla="*/ 1 w 3142"/>
                <a:gd name="T45" fmla="*/ 0 h 44"/>
                <a:gd name="T46" fmla="*/ 1 w 3142"/>
                <a:gd name="T47" fmla="*/ 0 h 44"/>
                <a:gd name="T48" fmla="*/ 1 w 3142"/>
                <a:gd name="T49" fmla="*/ 0 h 44"/>
                <a:gd name="T50" fmla="*/ 1 w 3142"/>
                <a:gd name="T51" fmla="*/ 0 h 44"/>
                <a:gd name="T52" fmla="*/ 1 w 3142"/>
                <a:gd name="T53" fmla="*/ 0 h 44"/>
                <a:gd name="T54" fmla="*/ 1 w 3142"/>
                <a:gd name="T55" fmla="*/ 0 h 44"/>
                <a:gd name="T56" fmla="*/ 1 w 3142"/>
                <a:gd name="T57" fmla="*/ 0 h 44"/>
                <a:gd name="T58" fmla="*/ 1 w 3142"/>
                <a:gd name="T59" fmla="*/ 0 h 44"/>
                <a:gd name="T60" fmla="*/ 1 w 3142"/>
                <a:gd name="T61" fmla="*/ 0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7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1 w 4809"/>
                <a:gd name="T1" fmla="*/ 1 h 4316"/>
                <a:gd name="T2" fmla="*/ 1 w 4809"/>
                <a:gd name="T3" fmla="*/ 1 h 4316"/>
                <a:gd name="T4" fmla="*/ 1 w 4809"/>
                <a:gd name="T5" fmla="*/ 1 h 4316"/>
                <a:gd name="T6" fmla="*/ 1 w 4809"/>
                <a:gd name="T7" fmla="*/ 1 h 4316"/>
                <a:gd name="T8" fmla="*/ 1 w 4809"/>
                <a:gd name="T9" fmla="*/ 1 h 4316"/>
                <a:gd name="T10" fmla="*/ 1 w 4809"/>
                <a:gd name="T11" fmla="*/ 1 h 4316"/>
                <a:gd name="T12" fmla="*/ 0 w 4809"/>
                <a:gd name="T13" fmla="*/ 1 h 4316"/>
                <a:gd name="T14" fmla="*/ 1 w 4809"/>
                <a:gd name="T15" fmla="*/ 1 h 4316"/>
                <a:gd name="T16" fmla="*/ 1 w 4809"/>
                <a:gd name="T17" fmla="*/ 1 h 4316"/>
                <a:gd name="T18" fmla="*/ 1 w 4809"/>
                <a:gd name="T19" fmla="*/ 1 h 4316"/>
                <a:gd name="T20" fmla="*/ 1 w 4809"/>
                <a:gd name="T21" fmla="*/ 1 h 4316"/>
                <a:gd name="T22" fmla="*/ 1 w 4809"/>
                <a:gd name="T23" fmla="*/ 1 h 4316"/>
                <a:gd name="T24" fmla="*/ 1 w 4809"/>
                <a:gd name="T25" fmla="*/ 1 h 4316"/>
                <a:gd name="T26" fmla="*/ 1 w 4809"/>
                <a:gd name="T27" fmla="*/ 1 h 4316"/>
                <a:gd name="T28" fmla="*/ 1 w 4809"/>
                <a:gd name="T29" fmla="*/ 1 h 4316"/>
                <a:gd name="T30" fmla="*/ 1 w 4809"/>
                <a:gd name="T31" fmla="*/ 1 h 4316"/>
                <a:gd name="T32" fmla="*/ 1 w 4809"/>
                <a:gd name="T33" fmla="*/ 1 h 4316"/>
                <a:gd name="T34" fmla="*/ 1 w 4809"/>
                <a:gd name="T35" fmla="*/ 1 h 4316"/>
                <a:gd name="T36" fmla="*/ 1 w 4809"/>
                <a:gd name="T37" fmla="*/ 1 h 4316"/>
                <a:gd name="T38" fmla="*/ 1 w 4809"/>
                <a:gd name="T39" fmla="*/ 1 h 4316"/>
                <a:gd name="T40" fmla="*/ 1 w 4809"/>
                <a:gd name="T41" fmla="*/ 1 h 4316"/>
                <a:gd name="T42" fmla="*/ 1 w 4809"/>
                <a:gd name="T43" fmla="*/ 1 h 4316"/>
                <a:gd name="T44" fmla="*/ 1 w 4809"/>
                <a:gd name="T45" fmla="*/ 1 h 4316"/>
                <a:gd name="T46" fmla="*/ 1 w 4809"/>
                <a:gd name="T47" fmla="*/ 1 h 4316"/>
                <a:gd name="T48" fmla="*/ 1 w 4809"/>
                <a:gd name="T49" fmla="*/ 1 h 4316"/>
                <a:gd name="T50" fmla="*/ 1 w 4809"/>
                <a:gd name="T51" fmla="*/ 1 h 4316"/>
                <a:gd name="T52" fmla="*/ 1 w 4809"/>
                <a:gd name="T53" fmla="*/ 1 h 4316"/>
                <a:gd name="T54" fmla="*/ 1 w 4809"/>
                <a:gd name="T55" fmla="*/ 1 h 4316"/>
                <a:gd name="T56" fmla="*/ 1 w 4809"/>
                <a:gd name="T57" fmla="*/ 1 h 4316"/>
                <a:gd name="T58" fmla="*/ 1 w 4809"/>
                <a:gd name="T59" fmla="*/ 1 h 4316"/>
                <a:gd name="T60" fmla="*/ 1 w 4809"/>
                <a:gd name="T61" fmla="*/ 1 h 4316"/>
                <a:gd name="T62" fmla="*/ 1 w 4809"/>
                <a:gd name="T63" fmla="*/ 1 h 4316"/>
                <a:gd name="T64" fmla="*/ 1 w 4809"/>
                <a:gd name="T65" fmla="*/ 1 h 4316"/>
                <a:gd name="T66" fmla="*/ 1 w 4809"/>
                <a:gd name="T67" fmla="*/ 1 h 4316"/>
                <a:gd name="T68" fmla="*/ 1 w 4809"/>
                <a:gd name="T69" fmla="*/ 1 h 4316"/>
                <a:gd name="T70" fmla="*/ 1 w 4809"/>
                <a:gd name="T71" fmla="*/ 1 h 4316"/>
                <a:gd name="T72" fmla="*/ 1 w 4809"/>
                <a:gd name="T73" fmla="*/ 1 h 4316"/>
                <a:gd name="T74" fmla="*/ 1 w 4809"/>
                <a:gd name="T75" fmla="*/ 1 h 4316"/>
                <a:gd name="T76" fmla="*/ 1 w 4809"/>
                <a:gd name="T77" fmla="*/ 1 h 4316"/>
                <a:gd name="T78" fmla="*/ 1 w 4809"/>
                <a:gd name="T79" fmla="*/ 1 h 4316"/>
                <a:gd name="T80" fmla="*/ 1 w 4809"/>
                <a:gd name="T81" fmla="*/ 1 h 4316"/>
                <a:gd name="T82" fmla="*/ 1 w 4809"/>
                <a:gd name="T83" fmla="*/ 1 h 4316"/>
                <a:gd name="T84" fmla="*/ 1 w 4809"/>
                <a:gd name="T85" fmla="*/ 1 h 4316"/>
                <a:gd name="T86" fmla="*/ 1 w 4809"/>
                <a:gd name="T87" fmla="*/ 1 h 4316"/>
                <a:gd name="T88" fmla="*/ 1 w 4809"/>
                <a:gd name="T89" fmla="*/ 1 h 4316"/>
                <a:gd name="T90" fmla="*/ 1 w 4809"/>
                <a:gd name="T91" fmla="*/ 1 h 4316"/>
                <a:gd name="T92" fmla="*/ 1 w 4809"/>
                <a:gd name="T93" fmla="*/ 1 h 4316"/>
                <a:gd name="T94" fmla="*/ 1 w 4809"/>
                <a:gd name="T95" fmla="*/ 1 h 4316"/>
                <a:gd name="T96" fmla="*/ 1 w 4809"/>
                <a:gd name="T97" fmla="*/ 1 h 4316"/>
                <a:gd name="T98" fmla="*/ 1 w 4809"/>
                <a:gd name="T99" fmla="*/ 1 h 4316"/>
                <a:gd name="T100" fmla="*/ 1 w 4809"/>
                <a:gd name="T101" fmla="*/ 1 h 4316"/>
                <a:gd name="T102" fmla="*/ 1 w 4809"/>
                <a:gd name="T103" fmla="*/ 1 h 4316"/>
                <a:gd name="T104" fmla="*/ 1 w 4809"/>
                <a:gd name="T105" fmla="*/ 1 h 4316"/>
                <a:gd name="T106" fmla="*/ 1 w 4809"/>
                <a:gd name="T107" fmla="*/ 1 h 4316"/>
                <a:gd name="T108" fmla="*/ 1 w 4809"/>
                <a:gd name="T109" fmla="*/ 1 h 4316"/>
                <a:gd name="T110" fmla="*/ 1 w 4809"/>
                <a:gd name="T111" fmla="*/ 1 h 4316"/>
                <a:gd name="T112" fmla="*/ 1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18"/>
            <p:cNvSpPr>
              <a:spLocks/>
            </p:cNvSpPr>
            <p:nvPr/>
          </p:nvSpPr>
          <p:spPr bwMode="auto">
            <a:xfrm rot="5400000">
              <a:off x="1776" y="15431"/>
              <a:ext cx="186" cy="159"/>
            </a:xfrm>
            <a:custGeom>
              <a:avLst/>
              <a:gdLst>
                <a:gd name="T0" fmla="*/ 1 w 353"/>
                <a:gd name="T1" fmla="*/ 0 h 319"/>
                <a:gd name="T2" fmla="*/ 1 w 353"/>
                <a:gd name="T3" fmla="*/ 0 h 319"/>
                <a:gd name="T4" fmla="*/ 1 w 353"/>
                <a:gd name="T5" fmla="*/ 0 h 319"/>
                <a:gd name="T6" fmla="*/ 1 w 353"/>
                <a:gd name="T7" fmla="*/ 0 h 319"/>
                <a:gd name="T8" fmla="*/ 1 w 353"/>
                <a:gd name="T9" fmla="*/ 0 h 319"/>
                <a:gd name="T10" fmla="*/ 1 w 353"/>
                <a:gd name="T11" fmla="*/ 0 h 319"/>
                <a:gd name="T12" fmla="*/ 1 w 353"/>
                <a:gd name="T13" fmla="*/ 0 h 319"/>
                <a:gd name="T14" fmla="*/ 1 w 353"/>
                <a:gd name="T15" fmla="*/ 0 h 319"/>
                <a:gd name="T16" fmla="*/ 1 w 353"/>
                <a:gd name="T17" fmla="*/ 0 h 319"/>
                <a:gd name="T18" fmla="*/ 1 w 353"/>
                <a:gd name="T19" fmla="*/ 0 h 319"/>
                <a:gd name="T20" fmla="*/ 1 w 353"/>
                <a:gd name="T21" fmla="*/ 0 h 319"/>
                <a:gd name="T22" fmla="*/ 1 w 353"/>
                <a:gd name="T23" fmla="*/ 0 h 319"/>
                <a:gd name="T24" fmla="*/ 1 w 353"/>
                <a:gd name="T25" fmla="*/ 0 h 319"/>
                <a:gd name="T26" fmla="*/ 0 w 353"/>
                <a:gd name="T27" fmla="*/ 0 h 319"/>
                <a:gd name="T28" fmla="*/ 0 w 353"/>
                <a:gd name="T29" fmla="*/ 0 h 319"/>
                <a:gd name="T30" fmla="*/ 1 w 353"/>
                <a:gd name="T31" fmla="*/ 0 h 319"/>
                <a:gd name="T32" fmla="*/ 1 w 353"/>
                <a:gd name="T33" fmla="*/ 0 h 319"/>
                <a:gd name="T34" fmla="*/ 1 w 353"/>
                <a:gd name="T35" fmla="*/ 0 h 319"/>
                <a:gd name="T36" fmla="*/ 1 w 353"/>
                <a:gd name="T37" fmla="*/ 0 h 319"/>
                <a:gd name="T38" fmla="*/ 1 w 353"/>
                <a:gd name="T39" fmla="*/ 0 h 319"/>
                <a:gd name="T40" fmla="*/ 1 w 353"/>
                <a:gd name="T41" fmla="*/ 0 h 319"/>
                <a:gd name="T42" fmla="*/ 1 w 353"/>
                <a:gd name="T43" fmla="*/ 0 h 319"/>
                <a:gd name="T44" fmla="*/ 1 w 353"/>
                <a:gd name="T45" fmla="*/ 0 h 319"/>
                <a:gd name="T46" fmla="*/ 1 w 353"/>
                <a:gd name="T47" fmla="*/ 0 h 319"/>
                <a:gd name="T48" fmla="*/ 1 w 353"/>
                <a:gd name="T49" fmla="*/ 0 h 319"/>
                <a:gd name="T50" fmla="*/ 1 w 353"/>
                <a:gd name="T51" fmla="*/ 0 h 319"/>
                <a:gd name="T52" fmla="*/ 1 w 353"/>
                <a:gd name="T53" fmla="*/ 0 h 319"/>
                <a:gd name="T54" fmla="*/ 1 w 353"/>
                <a:gd name="T55" fmla="*/ 0 h 319"/>
                <a:gd name="T56" fmla="*/ 1 w 353"/>
                <a:gd name="T57" fmla="*/ 0 h 319"/>
                <a:gd name="T58" fmla="*/ 1 w 353"/>
                <a:gd name="T59" fmla="*/ 0 h 319"/>
                <a:gd name="T60" fmla="*/ 1 w 353"/>
                <a:gd name="T61" fmla="*/ 0 h 319"/>
                <a:gd name="T62" fmla="*/ 1 w 353"/>
                <a:gd name="T63" fmla="*/ 0 h 319"/>
                <a:gd name="T64" fmla="*/ 1 w 353"/>
                <a:gd name="T65" fmla="*/ 0 h 319"/>
                <a:gd name="T66" fmla="*/ 1 w 353"/>
                <a:gd name="T67" fmla="*/ 0 h 319"/>
                <a:gd name="T68" fmla="*/ 1 w 353"/>
                <a:gd name="T69" fmla="*/ 0 h 319"/>
                <a:gd name="T70" fmla="*/ 1 w 353"/>
                <a:gd name="T71" fmla="*/ 0 h 319"/>
                <a:gd name="T72" fmla="*/ 1 w 353"/>
                <a:gd name="T73" fmla="*/ 0 h 319"/>
                <a:gd name="T74" fmla="*/ 1 w 353"/>
                <a:gd name="T75" fmla="*/ 0 h 319"/>
                <a:gd name="T76" fmla="*/ 1 w 353"/>
                <a:gd name="T77" fmla="*/ 0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19"/>
            <p:cNvSpPr>
              <a:spLocks/>
            </p:cNvSpPr>
            <p:nvPr/>
          </p:nvSpPr>
          <p:spPr bwMode="auto">
            <a:xfrm rot="5400000">
              <a:off x="1791" y="15382"/>
              <a:ext cx="34" cy="37"/>
            </a:xfrm>
            <a:custGeom>
              <a:avLst/>
              <a:gdLst>
                <a:gd name="T0" fmla="*/ 0 w 64"/>
                <a:gd name="T1" fmla="*/ 0 h 72"/>
                <a:gd name="T2" fmla="*/ 1 w 64"/>
                <a:gd name="T3" fmla="*/ 1 h 72"/>
                <a:gd name="T4" fmla="*/ 1 w 64"/>
                <a:gd name="T5" fmla="*/ 1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0"/>
            <p:cNvSpPr>
              <a:spLocks/>
            </p:cNvSpPr>
            <p:nvPr/>
          </p:nvSpPr>
          <p:spPr bwMode="auto">
            <a:xfrm rot="5400000">
              <a:off x="1794" y="15376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1 w 17"/>
                <a:gd name="T3" fmla="*/ 1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1"/>
            <p:cNvSpPr>
              <a:spLocks/>
            </p:cNvSpPr>
            <p:nvPr/>
          </p:nvSpPr>
          <p:spPr bwMode="auto">
            <a:xfrm rot="5400000">
              <a:off x="1843" y="13151"/>
              <a:ext cx="33" cy="130"/>
            </a:xfrm>
            <a:custGeom>
              <a:avLst/>
              <a:gdLst>
                <a:gd name="T0" fmla="*/ 1 w 65"/>
                <a:gd name="T1" fmla="*/ 0 h 261"/>
                <a:gd name="T2" fmla="*/ 0 w 65"/>
                <a:gd name="T3" fmla="*/ 0 h 261"/>
                <a:gd name="T4" fmla="*/ 0 w 65"/>
                <a:gd name="T5" fmla="*/ 0 h 261"/>
                <a:gd name="T6" fmla="*/ 1 w 65"/>
                <a:gd name="T7" fmla="*/ 0 h 261"/>
                <a:gd name="T8" fmla="*/ 1 w 65"/>
                <a:gd name="T9" fmla="*/ 0 h 261"/>
                <a:gd name="T10" fmla="*/ 1 w 65"/>
                <a:gd name="T11" fmla="*/ 0 h 261"/>
                <a:gd name="T12" fmla="*/ 1 w 65"/>
                <a:gd name="T13" fmla="*/ 0 h 261"/>
                <a:gd name="T14" fmla="*/ 1 w 65"/>
                <a:gd name="T15" fmla="*/ 0 h 261"/>
                <a:gd name="T16" fmla="*/ 1 w 65"/>
                <a:gd name="T17" fmla="*/ 0 h 261"/>
                <a:gd name="T18" fmla="*/ 1 w 65"/>
                <a:gd name="T19" fmla="*/ 0 h 261"/>
                <a:gd name="T20" fmla="*/ 1 w 65"/>
                <a:gd name="T21" fmla="*/ 0 h 261"/>
                <a:gd name="T22" fmla="*/ 1 w 65"/>
                <a:gd name="T23" fmla="*/ 0 h 261"/>
                <a:gd name="T24" fmla="*/ 1 w 65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2"/>
            <p:cNvSpPr>
              <a:spLocks/>
            </p:cNvSpPr>
            <p:nvPr/>
          </p:nvSpPr>
          <p:spPr bwMode="auto">
            <a:xfrm rot="5400000">
              <a:off x="1831" y="15281"/>
              <a:ext cx="58" cy="130"/>
            </a:xfrm>
            <a:custGeom>
              <a:avLst/>
              <a:gdLst>
                <a:gd name="T0" fmla="*/ 0 w 111"/>
                <a:gd name="T1" fmla="*/ 0 h 261"/>
                <a:gd name="T2" fmla="*/ 0 w 111"/>
                <a:gd name="T3" fmla="*/ 0 h 261"/>
                <a:gd name="T4" fmla="*/ 1 w 111"/>
                <a:gd name="T5" fmla="*/ 0 h 261"/>
                <a:gd name="T6" fmla="*/ 0 w 111"/>
                <a:gd name="T7" fmla="*/ 0 h 261"/>
                <a:gd name="T8" fmla="*/ 0 w 111"/>
                <a:gd name="T9" fmla="*/ 0 h 261"/>
                <a:gd name="T10" fmla="*/ 1 w 111"/>
                <a:gd name="T11" fmla="*/ 0 h 261"/>
                <a:gd name="T12" fmla="*/ 1 w 111"/>
                <a:gd name="T13" fmla="*/ 0 h 261"/>
                <a:gd name="T14" fmla="*/ 1 w 111"/>
                <a:gd name="T15" fmla="*/ 0 h 261"/>
                <a:gd name="T16" fmla="*/ 1 w 111"/>
                <a:gd name="T17" fmla="*/ 0 h 261"/>
                <a:gd name="T18" fmla="*/ 1 w 111"/>
                <a:gd name="T19" fmla="*/ 0 h 261"/>
                <a:gd name="T20" fmla="*/ 1 w 111"/>
                <a:gd name="T21" fmla="*/ 0 h 261"/>
                <a:gd name="T22" fmla="*/ 1 w 111"/>
                <a:gd name="T23" fmla="*/ 0 h 261"/>
                <a:gd name="T24" fmla="*/ 1 w 111"/>
                <a:gd name="T25" fmla="*/ 0 h 261"/>
                <a:gd name="T26" fmla="*/ 1 w 111"/>
                <a:gd name="T27" fmla="*/ 0 h 261"/>
                <a:gd name="T28" fmla="*/ 1 w 111"/>
                <a:gd name="T29" fmla="*/ 0 h 261"/>
                <a:gd name="T30" fmla="*/ 1 w 111"/>
                <a:gd name="T31" fmla="*/ 0 h 261"/>
                <a:gd name="T32" fmla="*/ 1 w 111"/>
                <a:gd name="T33" fmla="*/ 0 h 261"/>
                <a:gd name="T34" fmla="*/ 1 w 111"/>
                <a:gd name="T35" fmla="*/ 0 h 261"/>
                <a:gd name="T36" fmla="*/ 1 w 111"/>
                <a:gd name="T37" fmla="*/ 0 h 261"/>
                <a:gd name="T38" fmla="*/ 1 w 111"/>
                <a:gd name="T39" fmla="*/ 0 h 261"/>
                <a:gd name="T40" fmla="*/ 1 w 111"/>
                <a:gd name="T41" fmla="*/ 0 h 261"/>
                <a:gd name="T42" fmla="*/ 1 w 111"/>
                <a:gd name="T43" fmla="*/ 0 h 261"/>
                <a:gd name="T44" fmla="*/ 1 w 111"/>
                <a:gd name="T45" fmla="*/ 0 h 261"/>
                <a:gd name="T46" fmla="*/ 1 w 111"/>
                <a:gd name="T47" fmla="*/ 0 h 261"/>
                <a:gd name="T48" fmla="*/ 1 w 111"/>
                <a:gd name="T49" fmla="*/ 0 h 261"/>
                <a:gd name="T50" fmla="*/ 1 w 111"/>
                <a:gd name="T51" fmla="*/ 0 h 261"/>
                <a:gd name="T52" fmla="*/ 1 w 111"/>
                <a:gd name="T53" fmla="*/ 0 h 261"/>
                <a:gd name="T54" fmla="*/ 1 w 111"/>
                <a:gd name="T55" fmla="*/ 0 h 261"/>
                <a:gd name="T56" fmla="*/ 1 w 111"/>
                <a:gd name="T57" fmla="*/ 0 h 261"/>
                <a:gd name="T58" fmla="*/ 0 w 111"/>
                <a:gd name="T59" fmla="*/ 0 h 261"/>
                <a:gd name="T60" fmla="*/ 0 w 111"/>
                <a:gd name="T61" fmla="*/ 0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3"/>
            <p:cNvSpPr>
              <a:spLocks/>
            </p:cNvSpPr>
            <p:nvPr/>
          </p:nvSpPr>
          <p:spPr bwMode="auto">
            <a:xfrm rot="5400000">
              <a:off x="1800" y="15339"/>
              <a:ext cx="6" cy="14"/>
            </a:xfrm>
            <a:custGeom>
              <a:avLst/>
              <a:gdLst>
                <a:gd name="T0" fmla="*/ 0 w 15"/>
                <a:gd name="T1" fmla="*/ 0 h 29"/>
                <a:gd name="T2" fmla="*/ 0 w 15"/>
                <a:gd name="T3" fmla="*/ 0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4"/>
            <p:cNvSpPr>
              <a:spLocks/>
            </p:cNvSpPr>
            <p:nvPr/>
          </p:nvSpPr>
          <p:spPr bwMode="auto">
            <a:xfrm rot="5400000">
              <a:off x="1852" y="13215"/>
              <a:ext cx="11" cy="95"/>
            </a:xfrm>
            <a:custGeom>
              <a:avLst/>
              <a:gdLst>
                <a:gd name="T0" fmla="*/ 0 w 16"/>
                <a:gd name="T1" fmla="*/ 1 h 188"/>
                <a:gd name="T2" fmla="*/ 0 w 16"/>
                <a:gd name="T3" fmla="*/ 0 h 188"/>
                <a:gd name="T4" fmla="*/ 1 w 16"/>
                <a:gd name="T5" fmla="*/ 1 h 188"/>
                <a:gd name="T6" fmla="*/ 1 w 16"/>
                <a:gd name="T7" fmla="*/ 1 h 188"/>
                <a:gd name="T8" fmla="*/ 1 w 16"/>
                <a:gd name="T9" fmla="*/ 1 h 188"/>
                <a:gd name="T10" fmla="*/ 0 w 16"/>
                <a:gd name="T11" fmla="*/ 1 h 188"/>
                <a:gd name="T12" fmla="*/ 0 w 16"/>
                <a:gd name="T13" fmla="*/ 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5"/>
            <p:cNvSpPr>
              <a:spLocks/>
            </p:cNvSpPr>
            <p:nvPr/>
          </p:nvSpPr>
          <p:spPr bwMode="auto">
            <a:xfrm rot="5400000">
              <a:off x="1853" y="13130"/>
              <a:ext cx="17" cy="87"/>
            </a:xfrm>
            <a:custGeom>
              <a:avLst/>
              <a:gdLst>
                <a:gd name="T0" fmla="*/ 0 w 34"/>
                <a:gd name="T1" fmla="*/ 1 h 173"/>
                <a:gd name="T2" fmla="*/ 1 w 34"/>
                <a:gd name="T3" fmla="*/ 0 h 173"/>
                <a:gd name="T4" fmla="*/ 1 w 34"/>
                <a:gd name="T5" fmla="*/ 1 h 173"/>
                <a:gd name="T6" fmla="*/ 1 w 34"/>
                <a:gd name="T7" fmla="*/ 1 h 173"/>
                <a:gd name="T8" fmla="*/ 1 w 34"/>
                <a:gd name="T9" fmla="*/ 1 h 173"/>
                <a:gd name="T10" fmla="*/ 0 w 34"/>
                <a:gd name="T11" fmla="*/ 1 h 173"/>
                <a:gd name="T12" fmla="*/ 0 w 34"/>
                <a:gd name="T13" fmla="*/ 1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6"/>
            <p:cNvSpPr>
              <a:spLocks/>
            </p:cNvSpPr>
            <p:nvPr/>
          </p:nvSpPr>
          <p:spPr bwMode="auto">
            <a:xfrm rot="5400000">
              <a:off x="1815" y="13588"/>
              <a:ext cx="93" cy="87"/>
            </a:xfrm>
            <a:custGeom>
              <a:avLst/>
              <a:gdLst>
                <a:gd name="T0" fmla="*/ 0 w 177"/>
                <a:gd name="T1" fmla="*/ 1 h 173"/>
                <a:gd name="T2" fmla="*/ 1 w 177"/>
                <a:gd name="T3" fmla="*/ 1 h 173"/>
                <a:gd name="T4" fmla="*/ 1 w 177"/>
                <a:gd name="T5" fmla="*/ 1 h 173"/>
                <a:gd name="T6" fmla="*/ 1 w 177"/>
                <a:gd name="T7" fmla="*/ 1 h 173"/>
                <a:gd name="T8" fmla="*/ 1 w 177"/>
                <a:gd name="T9" fmla="*/ 1 h 173"/>
                <a:gd name="T10" fmla="*/ 0 w 177"/>
                <a:gd name="T11" fmla="*/ 0 h 173"/>
                <a:gd name="T12" fmla="*/ 1 w 177"/>
                <a:gd name="T13" fmla="*/ 1 h 173"/>
                <a:gd name="T14" fmla="*/ 1 w 177"/>
                <a:gd name="T15" fmla="*/ 1 h 173"/>
                <a:gd name="T16" fmla="*/ 1 w 177"/>
                <a:gd name="T17" fmla="*/ 1 h 173"/>
                <a:gd name="T18" fmla="*/ 1 w 177"/>
                <a:gd name="T19" fmla="*/ 1 h 173"/>
                <a:gd name="T20" fmla="*/ 1 w 177"/>
                <a:gd name="T21" fmla="*/ 1 h 173"/>
                <a:gd name="T22" fmla="*/ 1 w 177"/>
                <a:gd name="T23" fmla="*/ 1 h 173"/>
                <a:gd name="T24" fmla="*/ 0 w 177"/>
                <a:gd name="T25" fmla="*/ 1 h 173"/>
                <a:gd name="T26" fmla="*/ 0 w 177"/>
                <a:gd name="T27" fmla="*/ 1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7"/>
            <p:cNvSpPr>
              <a:spLocks/>
            </p:cNvSpPr>
            <p:nvPr/>
          </p:nvSpPr>
          <p:spPr bwMode="auto">
            <a:xfrm rot="5400000">
              <a:off x="1828" y="15456"/>
              <a:ext cx="9" cy="15"/>
            </a:xfrm>
            <a:custGeom>
              <a:avLst/>
              <a:gdLst>
                <a:gd name="T0" fmla="*/ 1 w 16"/>
                <a:gd name="T1" fmla="*/ 0 h 30"/>
                <a:gd name="T2" fmla="*/ 1 w 16"/>
                <a:gd name="T3" fmla="*/ 1 h 30"/>
                <a:gd name="T4" fmla="*/ 1 w 16"/>
                <a:gd name="T5" fmla="*/ 1 h 30"/>
                <a:gd name="T6" fmla="*/ 0 w 16"/>
                <a:gd name="T7" fmla="*/ 1 h 30"/>
                <a:gd name="T8" fmla="*/ 1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28"/>
            <p:cNvSpPr>
              <a:spLocks/>
            </p:cNvSpPr>
            <p:nvPr/>
          </p:nvSpPr>
          <p:spPr bwMode="auto">
            <a:xfrm rot="5400000">
              <a:off x="1022" y="14481"/>
              <a:ext cx="1621" cy="15"/>
            </a:xfrm>
            <a:custGeom>
              <a:avLst/>
              <a:gdLst>
                <a:gd name="T0" fmla="*/ 1 w 3093"/>
                <a:gd name="T1" fmla="*/ 1 h 30"/>
                <a:gd name="T2" fmla="*/ 0 w 3093"/>
                <a:gd name="T3" fmla="*/ 0 h 30"/>
                <a:gd name="T4" fmla="*/ 1 w 3093"/>
                <a:gd name="T5" fmla="*/ 0 h 30"/>
                <a:gd name="T6" fmla="*/ 1 w 3093"/>
                <a:gd name="T7" fmla="*/ 0 h 30"/>
                <a:gd name="T8" fmla="*/ 1 w 3093"/>
                <a:gd name="T9" fmla="*/ 0 h 30"/>
                <a:gd name="T10" fmla="*/ 1 w 3093"/>
                <a:gd name="T11" fmla="*/ 0 h 30"/>
                <a:gd name="T12" fmla="*/ 1 w 3093"/>
                <a:gd name="T13" fmla="*/ 0 h 30"/>
                <a:gd name="T14" fmla="*/ 1 w 3093"/>
                <a:gd name="T15" fmla="*/ 0 h 30"/>
                <a:gd name="T16" fmla="*/ 1 w 3093"/>
                <a:gd name="T17" fmla="*/ 0 h 30"/>
                <a:gd name="T18" fmla="*/ 1 w 3093"/>
                <a:gd name="T19" fmla="*/ 0 h 30"/>
                <a:gd name="T20" fmla="*/ 1 w 3093"/>
                <a:gd name="T21" fmla="*/ 0 h 30"/>
                <a:gd name="T22" fmla="*/ 1 w 3093"/>
                <a:gd name="T23" fmla="*/ 0 h 30"/>
                <a:gd name="T24" fmla="*/ 1 w 3093"/>
                <a:gd name="T25" fmla="*/ 0 h 30"/>
                <a:gd name="T26" fmla="*/ 1 w 3093"/>
                <a:gd name="T27" fmla="*/ 0 h 30"/>
                <a:gd name="T28" fmla="*/ 1 w 3093"/>
                <a:gd name="T29" fmla="*/ 0 h 30"/>
                <a:gd name="T30" fmla="*/ 1 w 3093"/>
                <a:gd name="T31" fmla="*/ 0 h 30"/>
                <a:gd name="T32" fmla="*/ 1 w 3093"/>
                <a:gd name="T33" fmla="*/ 0 h 30"/>
                <a:gd name="T34" fmla="*/ 1 w 3093"/>
                <a:gd name="T35" fmla="*/ 0 h 30"/>
                <a:gd name="T36" fmla="*/ 1 w 3093"/>
                <a:gd name="T37" fmla="*/ 0 h 30"/>
                <a:gd name="T38" fmla="*/ 1 w 3093"/>
                <a:gd name="T39" fmla="*/ 0 h 30"/>
                <a:gd name="T40" fmla="*/ 1 w 3093"/>
                <a:gd name="T41" fmla="*/ 0 h 30"/>
                <a:gd name="T42" fmla="*/ 1 w 3093"/>
                <a:gd name="T43" fmla="*/ 0 h 30"/>
                <a:gd name="T44" fmla="*/ 1 w 3093"/>
                <a:gd name="T45" fmla="*/ 0 h 30"/>
                <a:gd name="T46" fmla="*/ 1 w 3093"/>
                <a:gd name="T47" fmla="*/ 0 h 30"/>
                <a:gd name="T48" fmla="*/ 1 w 3093"/>
                <a:gd name="T49" fmla="*/ 0 h 30"/>
                <a:gd name="T50" fmla="*/ 1 w 3093"/>
                <a:gd name="T51" fmla="*/ 0 h 30"/>
                <a:gd name="T52" fmla="*/ 1 w 3093"/>
                <a:gd name="T53" fmla="*/ 1 h 30"/>
                <a:gd name="T54" fmla="*/ 1 w 3093"/>
                <a:gd name="T55" fmla="*/ 1 h 30"/>
                <a:gd name="T56" fmla="*/ 1 w 3093"/>
                <a:gd name="T57" fmla="*/ 1 h 30"/>
                <a:gd name="T58" fmla="*/ 1 w 3093"/>
                <a:gd name="T59" fmla="*/ 1 h 30"/>
                <a:gd name="T60" fmla="*/ 1 w 3093"/>
                <a:gd name="T61" fmla="*/ 1 h 30"/>
                <a:gd name="T62" fmla="*/ 1 w 3093"/>
                <a:gd name="T63" fmla="*/ 1 h 30"/>
                <a:gd name="T64" fmla="*/ 1 w 3093"/>
                <a:gd name="T65" fmla="*/ 1 h 30"/>
                <a:gd name="T66" fmla="*/ 1 w 3093"/>
                <a:gd name="T67" fmla="*/ 1 h 30"/>
                <a:gd name="T68" fmla="*/ 1 w 3093"/>
                <a:gd name="T69" fmla="*/ 1 h 30"/>
                <a:gd name="T70" fmla="*/ 1 w 3093"/>
                <a:gd name="T71" fmla="*/ 1 h 30"/>
                <a:gd name="T72" fmla="*/ 1 w 3093"/>
                <a:gd name="T73" fmla="*/ 1 h 30"/>
                <a:gd name="T74" fmla="*/ 1 w 3093"/>
                <a:gd name="T75" fmla="*/ 1 h 30"/>
                <a:gd name="T76" fmla="*/ 1 w 3093"/>
                <a:gd name="T77" fmla="*/ 1 h 30"/>
                <a:gd name="T78" fmla="*/ 1 w 3093"/>
                <a:gd name="T79" fmla="*/ 1 h 30"/>
                <a:gd name="T80" fmla="*/ 1 w 3093"/>
                <a:gd name="T81" fmla="*/ 1 h 30"/>
                <a:gd name="T82" fmla="*/ 1 w 3093"/>
                <a:gd name="T83" fmla="*/ 1 h 30"/>
                <a:gd name="T84" fmla="*/ 1 w 3093"/>
                <a:gd name="T85" fmla="*/ 1 h 30"/>
                <a:gd name="T86" fmla="*/ 1 w 3093"/>
                <a:gd name="T87" fmla="*/ 1 h 30"/>
                <a:gd name="T88" fmla="*/ 1 w 3093"/>
                <a:gd name="T89" fmla="*/ 1 h 30"/>
                <a:gd name="T90" fmla="*/ 1 w 3093"/>
                <a:gd name="T91" fmla="*/ 1 h 30"/>
                <a:gd name="T92" fmla="*/ 1 w 3093"/>
                <a:gd name="T93" fmla="*/ 1 h 30"/>
                <a:gd name="T94" fmla="*/ 1 w 3093"/>
                <a:gd name="T95" fmla="*/ 1 h 30"/>
                <a:gd name="T96" fmla="*/ 1 w 3093"/>
                <a:gd name="T97" fmla="*/ 1 h 30"/>
                <a:gd name="T98" fmla="*/ 1 w 3093"/>
                <a:gd name="T99" fmla="*/ 1 h 30"/>
                <a:gd name="T100" fmla="*/ 1 w 3093"/>
                <a:gd name="T101" fmla="*/ 1 h 30"/>
                <a:gd name="T102" fmla="*/ 1 w 3093"/>
                <a:gd name="T103" fmla="*/ 1 h 30"/>
                <a:gd name="T104" fmla="*/ 1 w 3093"/>
                <a:gd name="T105" fmla="*/ 1 h 30"/>
                <a:gd name="T106" fmla="*/ 1 w 3093"/>
                <a:gd name="T107" fmla="*/ 1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29"/>
            <p:cNvSpPr>
              <a:spLocks/>
            </p:cNvSpPr>
            <p:nvPr/>
          </p:nvSpPr>
          <p:spPr bwMode="auto">
            <a:xfrm rot="5400000">
              <a:off x="1840" y="13292"/>
              <a:ext cx="50" cy="49"/>
            </a:xfrm>
            <a:custGeom>
              <a:avLst/>
              <a:gdLst>
                <a:gd name="T0" fmla="*/ 0 w 96"/>
                <a:gd name="T1" fmla="*/ 0 h 100"/>
                <a:gd name="T2" fmla="*/ 1 w 96"/>
                <a:gd name="T3" fmla="*/ 0 h 100"/>
                <a:gd name="T4" fmla="*/ 1 w 96"/>
                <a:gd name="T5" fmla="*/ 0 h 100"/>
                <a:gd name="T6" fmla="*/ 1 w 96"/>
                <a:gd name="T7" fmla="*/ 0 h 100"/>
                <a:gd name="T8" fmla="*/ 1 w 96"/>
                <a:gd name="T9" fmla="*/ 0 h 100"/>
                <a:gd name="T10" fmla="*/ 1 w 96"/>
                <a:gd name="T11" fmla="*/ 0 h 100"/>
                <a:gd name="T12" fmla="*/ 1 w 96"/>
                <a:gd name="T13" fmla="*/ 0 h 100"/>
                <a:gd name="T14" fmla="*/ 1 w 96"/>
                <a:gd name="T15" fmla="*/ 0 h 100"/>
                <a:gd name="T16" fmla="*/ 0 w 96"/>
                <a:gd name="T17" fmla="*/ 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0"/>
            <p:cNvSpPr>
              <a:spLocks/>
            </p:cNvSpPr>
            <p:nvPr/>
          </p:nvSpPr>
          <p:spPr bwMode="auto">
            <a:xfrm rot="5400000">
              <a:off x="1810" y="13548"/>
              <a:ext cx="110" cy="49"/>
            </a:xfrm>
            <a:custGeom>
              <a:avLst/>
              <a:gdLst>
                <a:gd name="T0" fmla="*/ 1 w 208"/>
                <a:gd name="T1" fmla="*/ 0 h 100"/>
                <a:gd name="T2" fmla="*/ 1 w 208"/>
                <a:gd name="T3" fmla="*/ 0 h 100"/>
                <a:gd name="T4" fmla="*/ 1 w 208"/>
                <a:gd name="T5" fmla="*/ 0 h 100"/>
                <a:gd name="T6" fmla="*/ 1 w 208"/>
                <a:gd name="T7" fmla="*/ 0 h 100"/>
                <a:gd name="T8" fmla="*/ 0 w 208"/>
                <a:gd name="T9" fmla="*/ 0 h 100"/>
                <a:gd name="T10" fmla="*/ 1 w 208"/>
                <a:gd name="T11" fmla="*/ 0 h 100"/>
                <a:gd name="T12" fmla="*/ 1 w 208"/>
                <a:gd name="T13" fmla="*/ 0 h 100"/>
                <a:gd name="T14" fmla="*/ 1 w 208"/>
                <a:gd name="T15" fmla="*/ 0 h 100"/>
                <a:gd name="T16" fmla="*/ 1 w 208"/>
                <a:gd name="T17" fmla="*/ 0 h 100"/>
                <a:gd name="T18" fmla="*/ 1 w 208"/>
                <a:gd name="T19" fmla="*/ 0 h 100"/>
                <a:gd name="T20" fmla="*/ 1 w 208"/>
                <a:gd name="T21" fmla="*/ 0 h 100"/>
                <a:gd name="T22" fmla="*/ 1 w 208"/>
                <a:gd name="T23" fmla="*/ 0 h 100"/>
                <a:gd name="T24" fmla="*/ 1 w 208"/>
                <a:gd name="T25" fmla="*/ 0 h 100"/>
                <a:gd name="T26" fmla="*/ 1 w 208"/>
                <a:gd name="T27" fmla="*/ 0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1"/>
            <p:cNvSpPr>
              <a:spLocks/>
            </p:cNvSpPr>
            <p:nvPr/>
          </p:nvSpPr>
          <p:spPr bwMode="auto">
            <a:xfrm rot="5400000">
              <a:off x="1772" y="14416"/>
              <a:ext cx="1185" cy="1021"/>
            </a:xfrm>
            <a:custGeom>
              <a:avLst/>
              <a:gdLst>
                <a:gd name="T0" fmla="*/ 1 w 2259"/>
                <a:gd name="T1" fmla="*/ 1 h 2042"/>
                <a:gd name="T2" fmla="*/ 1 w 2259"/>
                <a:gd name="T3" fmla="*/ 1 h 2042"/>
                <a:gd name="T4" fmla="*/ 1 w 2259"/>
                <a:gd name="T5" fmla="*/ 1 h 2042"/>
                <a:gd name="T6" fmla="*/ 1 w 2259"/>
                <a:gd name="T7" fmla="*/ 1 h 2042"/>
                <a:gd name="T8" fmla="*/ 1 w 2259"/>
                <a:gd name="T9" fmla="*/ 1 h 2042"/>
                <a:gd name="T10" fmla="*/ 1 w 2259"/>
                <a:gd name="T11" fmla="*/ 1 h 2042"/>
                <a:gd name="T12" fmla="*/ 1 w 2259"/>
                <a:gd name="T13" fmla="*/ 1 h 2042"/>
                <a:gd name="T14" fmla="*/ 1 w 2259"/>
                <a:gd name="T15" fmla="*/ 1 h 2042"/>
                <a:gd name="T16" fmla="*/ 1 w 2259"/>
                <a:gd name="T17" fmla="*/ 1 h 2042"/>
                <a:gd name="T18" fmla="*/ 1 w 2259"/>
                <a:gd name="T19" fmla="*/ 1 h 2042"/>
                <a:gd name="T20" fmla="*/ 1 w 2259"/>
                <a:gd name="T21" fmla="*/ 1 h 2042"/>
                <a:gd name="T22" fmla="*/ 1 w 2259"/>
                <a:gd name="T23" fmla="*/ 1 h 2042"/>
                <a:gd name="T24" fmla="*/ 1 w 2259"/>
                <a:gd name="T25" fmla="*/ 1 h 2042"/>
                <a:gd name="T26" fmla="*/ 1 w 2259"/>
                <a:gd name="T27" fmla="*/ 1 h 2042"/>
                <a:gd name="T28" fmla="*/ 1 w 2259"/>
                <a:gd name="T29" fmla="*/ 1 h 2042"/>
                <a:gd name="T30" fmla="*/ 1 w 2259"/>
                <a:gd name="T31" fmla="*/ 1 h 2042"/>
                <a:gd name="T32" fmla="*/ 1 w 2259"/>
                <a:gd name="T33" fmla="*/ 1 h 2042"/>
                <a:gd name="T34" fmla="*/ 1 w 2259"/>
                <a:gd name="T35" fmla="*/ 1 h 2042"/>
                <a:gd name="T36" fmla="*/ 1 w 2259"/>
                <a:gd name="T37" fmla="*/ 1 h 2042"/>
                <a:gd name="T38" fmla="*/ 1 w 2259"/>
                <a:gd name="T39" fmla="*/ 1 h 2042"/>
                <a:gd name="T40" fmla="*/ 1 w 2259"/>
                <a:gd name="T41" fmla="*/ 1 h 2042"/>
                <a:gd name="T42" fmla="*/ 1 w 2259"/>
                <a:gd name="T43" fmla="*/ 1 h 2042"/>
                <a:gd name="T44" fmla="*/ 1 w 2259"/>
                <a:gd name="T45" fmla="*/ 1 h 2042"/>
                <a:gd name="T46" fmla="*/ 1 w 2259"/>
                <a:gd name="T47" fmla="*/ 1 h 2042"/>
                <a:gd name="T48" fmla="*/ 1 w 2259"/>
                <a:gd name="T49" fmla="*/ 1 h 2042"/>
                <a:gd name="T50" fmla="*/ 1 w 2259"/>
                <a:gd name="T51" fmla="*/ 1 h 2042"/>
                <a:gd name="T52" fmla="*/ 1 w 2259"/>
                <a:gd name="T53" fmla="*/ 1 h 2042"/>
                <a:gd name="T54" fmla="*/ 1 w 2259"/>
                <a:gd name="T55" fmla="*/ 1 h 2042"/>
                <a:gd name="T56" fmla="*/ 1 w 2259"/>
                <a:gd name="T57" fmla="*/ 1 h 2042"/>
                <a:gd name="T58" fmla="*/ 1 w 2259"/>
                <a:gd name="T59" fmla="*/ 1 h 2042"/>
                <a:gd name="T60" fmla="*/ 1 w 2259"/>
                <a:gd name="T61" fmla="*/ 1 h 2042"/>
                <a:gd name="T62" fmla="*/ 1 w 2259"/>
                <a:gd name="T63" fmla="*/ 1 h 2042"/>
                <a:gd name="T64" fmla="*/ 1 w 2259"/>
                <a:gd name="T65" fmla="*/ 1 h 2042"/>
                <a:gd name="T66" fmla="*/ 1 w 2259"/>
                <a:gd name="T67" fmla="*/ 1 h 2042"/>
                <a:gd name="T68" fmla="*/ 1 w 2259"/>
                <a:gd name="T69" fmla="*/ 1 h 2042"/>
                <a:gd name="T70" fmla="*/ 1 w 2259"/>
                <a:gd name="T71" fmla="*/ 1 h 2042"/>
                <a:gd name="T72" fmla="*/ 1 w 2259"/>
                <a:gd name="T73" fmla="*/ 1 h 2042"/>
                <a:gd name="T74" fmla="*/ 1 w 2259"/>
                <a:gd name="T75" fmla="*/ 1 h 2042"/>
                <a:gd name="T76" fmla="*/ 1 w 2259"/>
                <a:gd name="T77" fmla="*/ 1 h 2042"/>
                <a:gd name="T78" fmla="*/ 1 w 2259"/>
                <a:gd name="T79" fmla="*/ 1 h 2042"/>
                <a:gd name="T80" fmla="*/ 1 w 2259"/>
                <a:gd name="T81" fmla="*/ 0 h 2042"/>
                <a:gd name="T82" fmla="*/ 1 w 2259"/>
                <a:gd name="T83" fmla="*/ 1 h 2042"/>
                <a:gd name="T84" fmla="*/ 1 w 2259"/>
                <a:gd name="T85" fmla="*/ 1 h 2042"/>
                <a:gd name="T86" fmla="*/ 1 w 2259"/>
                <a:gd name="T87" fmla="*/ 1 h 2042"/>
                <a:gd name="T88" fmla="*/ 1 w 2259"/>
                <a:gd name="T89" fmla="*/ 1 h 2042"/>
                <a:gd name="T90" fmla="*/ 1 w 2259"/>
                <a:gd name="T91" fmla="*/ 1 h 2042"/>
                <a:gd name="T92" fmla="*/ 1 w 2259"/>
                <a:gd name="T93" fmla="*/ 1 h 2042"/>
                <a:gd name="T94" fmla="*/ 1 w 2259"/>
                <a:gd name="T95" fmla="*/ 1 h 2042"/>
                <a:gd name="T96" fmla="*/ 1 w 2259"/>
                <a:gd name="T97" fmla="*/ 1 h 2042"/>
                <a:gd name="T98" fmla="*/ 1 w 2259"/>
                <a:gd name="T99" fmla="*/ 1 h 2042"/>
                <a:gd name="T100" fmla="*/ 1 w 2259"/>
                <a:gd name="T101" fmla="*/ 1 h 2042"/>
                <a:gd name="T102" fmla="*/ 1 w 2259"/>
                <a:gd name="T103" fmla="*/ 1 h 2042"/>
                <a:gd name="T104" fmla="*/ 1 w 2259"/>
                <a:gd name="T105" fmla="*/ 1 h 2042"/>
                <a:gd name="T106" fmla="*/ 1 w 2259"/>
                <a:gd name="T107" fmla="*/ 1 h 2042"/>
                <a:gd name="T108" fmla="*/ 1 w 2259"/>
                <a:gd name="T109" fmla="*/ 1 h 2042"/>
                <a:gd name="T110" fmla="*/ 1 w 2259"/>
                <a:gd name="T111" fmla="*/ 1 h 2042"/>
                <a:gd name="T112" fmla="*/ 1 w 2259"/>
                <a:gd name="T113" fmla="*/ 1 h 2042"/>
                <a:gd name="T114" fmla="*/ 1 w 2259"/>
                <a:gd name="T115" fmla="*/ 1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2"/>
            <p:cNvSpPr>
              <a:spLocks/>
            </p:cNvSpPr>
            <p:nvPr/>
          </p:nvSpPr>
          <p:spPr bwMode="auto">
            <a:xfrm rot="5400000">
              <a:off x="1488" y="14066"/>
              <a:ext cx="1152" cy="391"/>
            </a:xfrm>
            <a:custGeom>
              <a:avLst/>
              <a:gdLst>
                <a:gd name="T0" fmla="*/ 1 w 2197"/>
                <a:gd name="T1" fmla="*/ 0 h 783"/>
                <a:gd name="T2" fmla="*/ 0 w 2197"/>
                <a:gd name="T3" fmla="*/ 0 h 783"/>
                <a:gd name="T4" fmla="*/ 1 w 2197"/>
                <a:gd name="T5" fmla="*/ 0 h 783"/>
                <a:gd name="T6" fmla="*/ 1 w 2197"/>
                <a:gd name="T7" fmla="*/ 0 h 783"/>
                <a:gd name="T8" fmla="*/ 1 w 2197"/>
                <a:gd name="T9" fmla="*/ 0 h 783"/>
                <a:gd name="T10" fmla="*/ 1 w 2197"/>
                <a:gd name="T11" fmla="*/ 0 h 783"/>
                <a:gd name="T12" fmla="*/ 1 w 2197"/>
                <a:gd name="T13" fmla="*/ 0 h 783"/>
                <a:gd name="T14" fmla="*/ 1 w 2197"/>
                <a:gd name="T15" fmla="*/ 0 h 783"/>
                <a:gd name="T16" fmla="*/ 1 w 2197"/>
                <a:gd name="T17" fmla="*/ 0 h 783"/>
                <a:gd name="T18" fmla="*/ 1 w 2197"/>
                <a:gd name="T19" fmla="*/ 0 h 783"/>
                <a:gd name="T20" fmla="*/ 1 w 2197"/>
                <a:gd name="T21" fmla="*/ 0 h 783"/>
                <a:gd name="T22" fmla="*/ 1 w 2197"/>
                <a:gd name="T23" fmla="*/ 0 h 783"/>
                <a:gd name="T24" fmla="*/ 1 w 2197"/>
                <a:gd name="T25" fmla="*/ 0 h 783"/>
                <a:gd name="T26" fmla="*/ 1 w 2197"/>
                <a:gd name="T27" fmla="*/ 0 h 783"/>
                <a:gd name="T28" fmla="*/ 1 w 2197"/>
                <a:gd name="T29" fmla="*/ 0 h 783"/>
                <a:gd name="T30" fmla="*/ 1 w 2197"/>
                <a:gd name="T31" fmla="*/ 0 h 783"/>
                <a:gd name="T32" fmla="*/ 1 w 2197"/>
                <a:gd name="T33" fmla="*/ 0 h 783"/>
                <a:gd name="T34" fmla="*/ 1 w 2197"/>
                <a:gd name="T35" fmla="*/ 0 h 783"/>
                <a:gd name="T36" fmla="*/ 1 w 2197"/>
                <a:gd name="T37" fmla="*/ 0 h 783"/>
                <a:gd name="T38" fmla="*/ 1 w 2197"/>
                <a:gd name="T39" fmla="*/ 0 h 783"/>
                <a:gd name="T40" fmla="*/ 1 w 2197"/>
                <a:gd name="T41" fmla="*/ 0 h 783"/>
                <a:gd name="T42" fmla="*/ 1 w 2197"/>
                <a:gd name="T43" fmla="*/ 0 h 783"/>
                <a:gd name="T44" fmla="*/ 1 w 2197"/>
                <a:gd name="T45" fmla="*/ 0 h 783"/>
                <a:gd name="T46" fmla="*/ 1 w 2197"/>
                <a:gd name="T47" fmla="*/ 0 h 783"/>
                <a:gd name="T48" fmla="*/ 1 w 2197"/>
                <a:gd name="T49" fmla="*/ 0 h 783"/>
                <a:gd name="T50" fmla="*/ 1 w 2197"/>
                <a:gd name="T51" fmla="*/ 0 h 783"/>
                <a:gd name="T52" fmla="*/ 1 w 2197"/>
                <a:gd name="T53" fmla="*/ 0 h 783"/>
                <a:gd name="T54" fmla="*/ 1 w 2197"/>
                <a:gd name="T55" fmla="*/ 0 h 783"/>
                <a:gd name="T56" fmla="*/ 1 w 2197"/>
                <a:gd name="T57" fmla="*/ 0 h 783"/>
                <a:gd name="T58" fmla="*/ 1 w 2197"/>
                <a:gd name="T59" fmla="*/ 0 h 783"/>
                <a:gd name="T60" fmla="*/ 1 w 2197"/>
                <a:gd name="T61" fmla="*/ 0 h 783"/>
                <a:gd name="T62" fmla="*/ 1 w 2197"/>
                <a:gd name="T63" fmla="*/ 0 h 783"/>
                <a:gd name="T64" fmla="*/ 1 w 2197"/>
                <a:gd name="T65" fmla="*/ 0 h 783"/>
                <a:gd name="T66" fmla="*/ 1 w 2197"/>
                <a:gd name="T67" fmla="*/ 0 h 783"/>
                <a:gd name="T68" fmla="*/ 1 w 2197"/>
                <a:gd name="T69" fmla="*/ 0 h 783"/>
                <a:gd name="T70" fmla="*/ 1 w 2197"/>
                <a:gd name="T71" fmla="*/ 0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3"/>
            <p:cNvSpPr>
              <a:spLocks/>
            </p:cNvSpPr>
            <p:nvPr/>
          </p:nvSpPr>
          <p:spPr bwMode="auto">
            <a:xfrm rot="5400000">
              <a:off x="1866" y="15568"/>
              <a:ext cx="26" cy="9"/>
            </a:xfrm>
            <a:custGeom>
              <a:avLst/>
              <a:gdLst>
                <a:gd name="T0" fmla="*/ 0 w 48"/>
                <a:gd name="T1" fmla="*/ 0 h 15"/>
                <a:gd name="T2" fmla="*/ 1 w 48"/>
                <a:gd name="T3" fmla="*/ 0 h 15"/>
                <a:gd name="T4" fmla="*/ 1 w 48"/>
                <a:gd name="T5" fmla="*/ 0 h 15"/>
                <a:gd name="T6" fmla="*/ 1 w 48"/>
                <a:gd name="T7" fmla="*/ 1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4"/>
            <p:cNvSpPr>
              <a:spLocks/>
            </p:cNvSpPr>
            <p:nvPr/>
          </p:nvSpPr>
          <p:spPr bwMode="auto">
            <a:xfrm rot="5400000">
              <a:off x="1550" y="13981"/>
              <a:ext cx="1184" cy="494"/>
            </a:xfrm>
            <a:custGeom>
              <a:avLst/>
              <a:gdLst>
                <a:gd name="T0" fmla="*/ 0 w 2261"/>
                <a:gd name="T1" fmla="*/ 1 h 985"/>
                <a:gd name="T2" fmla="*/ 1 w 2261"/>
                <a:gd name="T3" fmla="*/ 1 h 985"/>
                <a:gd name="T4" fmla="*/ 1 w 2261"/>
                <a:gd name="T5" fmla="*/ 1 h 985"/>
                <a:gd name="T6" fmla="*/ 1 w 2261"/>
                <a:gd name="T7" fmla="*/ 1 h 985"/>
                <a:gd name="T8" fmla="*/ 1 w 2261"/>
                <a:gd name="T9" fmla="*/ 1 h 985"/>
                <a:gd name="T10" fmla="*/ 1 w 2261"/>
                <a:gd name="T11" fmla="*/ 1 h 985"/>
                <a:gd name="T12" fmla="*/ 1 w 2261"/>
                <a:gd name="T13" fmla="*/ 1 h 985"/>
                <a:gd name="T14" fmla="*/ 1 w 2261"/>
                <a:gd name="T15" fmla="*/ 1 h 985"/>
                <a:gd name="T16" fmla="*/ 1 w 2261"/>
                <a:gd name="T17" fmla="*/ 1 h 985"/>
                <a:gd name="T18" fmla="*/ 1 w 2261"/>
                <a:gd name="T19" fmla="*/ 1 h 985"/>
                <a:gd name="T20" fmla="*/ 1 w 2261"/>
                <a:gd name="T21" fmla="*/ 1 h 985"/>
                <a:gd name="T22" fmla="*/ 1 w 2261"/>
                <a:gd name="T23" fmla="*/ 1 h 985"/>
                <a:gd name="T24" fmla="*/ 1 w 2261"/>
                <a:gd name="T25" fmla="*/ 1 h 985"/>
                <a:gd name="T26" fmla="*/ 1 w 2261"/>
                <a:gd name="T27" fmla="*/ 1 h 985"/>
                <a:gd name="T28" fmla="*/ 1 w 2261"/>
                <a:gd name="T29" fmla="*/ 1 h 985"/>
                <a:gd name="T30" fmla="*/ 1 w 2261"/>
                <a:gd name="T31" fmla="*/ 1 h 985"/>
                <a:gd name="T32" fmla="*/ 1 w 2261"/>
                <a:gd name="T33" fmla="*/ 1 h 985"/>
                <a:gd name="T34" fmla="*/ 1 w 2261"/>
                <a:gd name="T35" fmla="*/ 1 h 985"/>
                <a:gd name="T36" fmla="*/ 1 w 2261"/>
                <a:gd name="T37" fmla="*/ 1 h 985"/>
                <a:gd name="T38" fmla="*/ 1 w 2261"/>
                <a:gd name="T39" fmla="*/ 0 h 985"/>
                <a:gd name="T40" fmla="*/ 1 w 2261"/>
                <a:gd name="T41" fmla="*/ 0 h 985"/>
                <a:gd name="T42" fmla="*/ 1 w 2261"/>
                <a:gd name="T43" fmla="*/ 1 h 985"/>
                <a:gd name="T44" fmla="*/ 1 w 2261"/>
                <a:gd name="T45" fmla="*/ 1 h 985"/>
                <a:gd name="T46" fmla="*/ 1 w 2261"/>
                <a:gd name="T47" fmla="*/ 1 h 985"/>
                <a:gd name="T48" fmla="*/ 1 w 2261"/>
                <a:gd name="T49" fmla="*/ 1 h 985"/>
                <a:gd name="T50" fmla="*/ 1 w 2261"/>
                <a:gd name="T51" fmla="*/ 1 h 985"/>
                <a:gd name="T52" fmla="*/ 1 w 2261"/>
                <a:gd name="T53" fmla="*/ 1 h 985"/>
                <a:gd name="T54" fmla="*/ 1 w 2261"/>
                <a:gd name="T55" fmla="*/ 1 h 985"/>
                <a:gd name="T56" fmla="*/ 1 w 2261"/>
                <a:gd name="T57" fmla="*/ 1 h 985"/>
                <a:gd name="T58" fmla="*/ 1 w 2261"/>
                <a:gd name="T59" fmla="*/ 1 h 985"/>
                <a:gd name="T60" fmla="*/ 1 w 2261"/>
                <a:gd name="T61" fmla="*/ 1 h 985"/>
                <a:gd name="T62" fmla="*/ 1 w 2261"/>
                <a:gd name="T63" fmla="*/ 1 h 985"/>
                <a:gd name="T64" fmla="*/ 1 w 2261"/>
                <a:gd name="T65" fmla="*/ 1 h 985"/>
                <a:gd name="T66" fmla="*/ 1 w 2261"/>
                <a:gd name="T67" fmla="*/ 1 h 985"/>
                <a:gd name="T68" fmla="*/ 1 w 2261"/>
                <a:gd name="T69" fmla="*/ 1 h 985"/>
                <a:gd name="T70" fmla="*/ 1 w 2261"/>
                <a:gd name="T71" fmla="*/ 1 h 985"/>
                <a:gd name="T72" fmla="*/ 1 w 2261"/>
                <a:gd name="T73" fmla="*/ 1 h 985"/>
                <a:gd name="T74" fmla="*/ 1 w 2261"/>
                <a:gd name="T75" fmla="*/ 1 h 985"/>
                <a:gd name="T76" fmla="*/ 1 w 2261"/>
                <a:gd name="T77" fmla="*/ 1 h 985"/>
                <a:gd name="T78" fmla="*/ 1 w 2261"/>
                <a:gd name="T79" fmla="*/ 1 h 985"/>
                <a:gd name="T80" fmla="*/ 1 w 2261"/>
                <a:gd name="T81" fmla="*/ 1 h 985"/>
                <a:gd name="T82" fmla="*/ 1 w 2261"/>
                <a:gd name="T83" fmla="*/ 1 h 985"/>
                <a:gd name="T84" fmla="*/ 0 w 2261"/>
                <a:gd name="T85" fmla="*/ 1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5"/>
            <p:cNvSpPr>
              <a:spLocks/>
            </p:cNvSpPr>
            <p:nvPr/>
          </p:nvSpPr>
          <p:spPr bwMode="auto">
            <a:xfrm rot="5400000">
              <a:off x="1971" y="15567"/>
              <a:ext cx="35" cy="139"/>
            </a:xfrm>
            <a:custGeom>
              <a:avLst/>
              <a:gdLst>
                <a:gd name="T0" fmla="*/ 1 w 64"/>
                <a:gd name="T1" fmla="*/ 1 h 275"/>
                <a:gd name="T2" fmla="*/ 1 w 64"/>
                <a:gd name="T3" fmla="*/ 1 h 275"/>
                <a:gd name="T4" fmla="*/ 1 w 64"/>
                <a:gd name="T5" fmla="*/ 1 h 275"/>
                <a:gd name="T6" fmla="*/ 1 w 64"/>
                <a:gd name="T7" fmla="*/ 1 h 275"/>
                <a:gd name="T8" fmla="*/ 0 w 64"/>
                <a:gd name="T9" fmla="*/ 1 h 275"/>
                <a:gd name="T10" fmla="*/ 0 w 64"/>
                <a:gd name="T11" fmla="*/ 0 h 275"/>
                <a:gd name="T12" fmla="*/ 1 w 64"/>
                <a:gd name="T13" fmla="*/ 1 h 275"/>
                <a:gd name="T14" fmla="*/ 1 w 64"/>
                <a:gd name="T15" fmla="*/ 1 h 275"/>
                <a:gd name="T16" fmla="*/ 1 w 64"/>
                <a:gd name="T17" fmla="*/ 1 h 275"/>
                <a:gd name="T18" fmla="*/ 1 w 64"/>
                <a:gd name="T19" fmla="*/ 1 h 275"/>
                <a:gd name="T20" fmla="*/ 1 w 64"/>
                <a:gd name="T21" fmla="*/ 1 h 275"/>
                <a:gd name="T22" fmla="*/ 1 w 64"/>
                <a:gd name="T23" fmla="*/ 1 h 275"/>
                <a:gd name="T24" fmla="*/ 1 w 64"/>
                <a:gd name="T25" fmla="*/ 1 h 275"/>
                <a:gd name="T26" fmla="*/ 1 w 64"/>
                <a:gd name="T27" fmla="*/ 1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6"/>
            <p:cNvSpPr>
              <a:spLocks/>
            </p:cNvSpPr>
            <p:nvPr/>
          </p:nvSpPr>
          <p:spPr bwMode="auto">
            <a:xfrm rot="5400000">
              <a:off x="1899" y="15178"/>
              <a:ext cx="301" cy="261"/>
            </a:xfrm>
            <a:custGeom>
              <a:avLst/>
              <a:gdLst>
                <a:gd name="T0" fmla="*/ 1 w 577"/>
                <a:gd name="T1" fmla="*/ 1 h 522"/>
                <a:gd name="T2" fmla="*/ 1 w 577"/>
                <a:gd name="T3" fmla="*/ 1 h 522"/>
                <a:gd name="T4" fmla="*/ 1 w 577"/>
                <a:gd name="T5" fmla="*/ 1 h 522"/>
                <a:gd name="T6" fmla="*/ 1 w 577"/>
                <a:gd name="T7" fmla="*/ 1 h 522"/>
                <a:gd name="T8" fmla="*/ 1 w 577"/>
                <a:gd name="T9" fmla="*/ 1 h 522"/>
                <a:gd name="T10" fmla="*/ 1 w 577"/>
                <a:gd name="T11" fmla="*/ 1 h 522"/>
                <a:gd name="T12" fmla="*/ 1 w 577"/>
                <a:gd name="T13" fmla="*/ 1 h 522"/>
                <a:gd name="T14" fmla="*/ 1 w 577"/>
                <a:gd name="T15" fmla="*/ 1 h 522"/>
                <a:gd name="T16" fmla="*/ 1 w 577"/>
                <a:gd name="T17" fmla="*/ 1 h 522"/>
                <a:gd name="T18" fmla="*/ 1 w 577"/>
                <a:gd name="T19" fmla="*/ 1 h 522"/>
                <a:gd name="T20" fmla="*/ 1 w 577"/>
                <a:gd name="T21" fmla="*/ 1 h 522"/>
                <a:gd name="T22" fmla="*/ 1 w 577"/>
                <a:gd name="T23" fmla="*/ 1 h 522"/>
                <a:gd name="T24" fmla="*/ 1 w 577"/>
                <a:gd name="T25" fmla="*/ 1 h 522"/>
                <a:gd name="T26" fmla="*/ 1 w 577"/>
                <a:gd name="T27" fmla="*/ 1 h 522"/>
                <a:gd name="T28" fmla="*/ 1 w 577"/>
                <a:gd name="T29" fmla="*/ 1 h 522"/>
                <a:gd name="T30" fmla="*/ 1 w 577"/>
                <a:gd name="T31" fmla="*/ 1 h 522"/>
                <a:gd name="T32" fmla="*/ 1 w 577"/>
                <a:gd name="T33" fmla="*/ 1 h 522"/>
                <a:gd name="T34" fmla="*/ 1 w 577"/>
                <a:gd name="T35" fmla="*/ 1 h 522"/>
                <a:gd name="T36" fmla="*/ 1 w 577"/>
                <a:gd name="T37" fmla="*/ 1 h 522"/>
                <a:gd name="T38" fmla="*/ 1 w 577"/>
                <a:gd name="T39" fmla="*/ 1 h 522"/>
                <a:gd name="T40" fmla="*/ 1 w 577"/>
                <a:gd name="T41" fmla="*/ 1 h 522"/>
                <a:gd name="T42" fmla="*/ 1 w 577"/>
                <a:gd name="T43" fmla="*/ 1 h 522"/>
                <a:gd name="T44" fmla="*/ 1 w 577"/>
                <a:gd name="T45" fmla="*/ 1 h 522"/>
                <a:gd name="T46" fmla="*/ 1 w 577"/>
                <a:gd name="T47" fmla="*/ 1 h 522"/>
                <a:gd name="T48" fmla="*/ 1 w 577"/>
                <a:gd name="T49" fmla="*/ 1 h 522"/>
                <a:gd name="T50" fmla="*/ 1 w 577"/>
                <a:gd name="T51" fmla="*/ 1 h 522"/>
                <a:gd name="T52" fmla="*/ 1 w 577"/>
                <a:gd name="T53" fmla="*/ 1 h 522"/>
                <a:gd name="T54" fmla="*/ 1 w 577"/>
                <a:gd name="T55" fmla="*/ 1 h 522"/>
                <a:gd name="T56" fmla="*/ 1 w 577"/>
                <a:gd name="T57" fmla="*/ 1 h 522"/>
                <a:gd name="T58" fmla="*/ 1 w 577"/>
                <a:gd name="T59" fmla="*/ 1 h 522"/>
                <a:gd name="T60" fmla="*/ 1 w 577"/>
                <a:gd name="T61" fmla="*/ 1 h 522"/>
                <a:gd name="T62" fmla="*/ 1 w 577"/>
                <a:gd name="T63" fmla="*/ 1 h 522"/>
                <a:gd name="T64" fmla="*/ 1 w 577"/>
                <a:gd name="T65" fmla="*/ 1 h 522"/>
                <a:gd name="T66" fmla="*/ 1 w 577"/>
                <a:gd name="T67" fmla="*/ 1 h 522"/>
                <a:gd name="T68" fmla="*/ 1 w 577"/>
                <a:gd name="T69" fmla="*/ 1 h 522"/>
                <a:gd name="T70" fmla="*/ 1 w 577"/>
                <a:gd name="T71" fmla="*/ 1 h 522"/>
                <a:gd name="T72" fmla="*/ 1 w 577"/>
                <a:gd name="T73" fmla="*/ 1 h 522"/>
                <a:gd name="T74" fmla="*/ 1 w 577"/>
                <a:gd name="T75" fmla="*/ 1 h 522"/>
                <a:gd name="T76" fmla="*/ 1 w 577"/>
                <a:gd name="T77" fmla="*/ 1 h 522"/>
                <a:gd name="T78" fmla="*/ 1 w 577"/>
                <a:gd name="T79" fmla="*/ 1 h 522"/>
                <a:gd name="T80" fmla="*/ 1 w 577"/>
                <a:gd name="T81" fmla="*/ 1 h 522"/>
                <a:gd name="T82" fmla="*/ 0 w 577"/>
                <a:gd name="T83" fmla="*/ 0 h 522"/>
                <a:gd name="T84" fmla="*/ 1 w 577"/>
                <a:gd name="T85" fmla="*/ 1 h 522"/>
                <a:gd name="T86" fmla="*/ 1 w 577"/>
                <a:gd name="T87" fmla="*/ 1 h 522"/>
                <a:gd name="T88" fmla="*/ 1 w 577"/>
                <a:gd name="T89" fmla="*/ 1 h 522"/>
                <a:gd name="T90" fmla="*/ 1 w 577"/>
                <a:gd name="T91" fmla="*/ 1 h 522"/>
                <a:gd name="T92" fmla="*/ 1 w 577"/>
                <a:gd name="T93" fmla="*/ 1 h 522"/>
                <a:gd name="T94" fmla="*/ 1 w 577"/>
                <a:gd name="T95" fmla="*/ 1 h 522"/>
                <a:gd name="T96" fmla="*/ 1 w 577"/>
                <a:gd name="T97" fmla="*/ 1 h 522"/>
                <a:gd name="T98" fmla="*/ 1 w 577"/>
                <a:gd name="T99" fmla="*/ 1 h 522"/>
                <a:gd name="T100" fmla="*/ 1 w 577"/>
                <a:gd name="T101" fmla="*/ 1 h 522"/>
                <a:gd name="T102" fmla="*/ 1 w 577"/>
                <a:gd name="T103" fmla="*/ 1 h 522"/>
                <a:gd name="T104" fmla="*/ 1 w 577"/>
                <a:gd name="T105" fmla="*/ 1 h 522"/>
                <a:gd name="T106" fmla="*/ 1 w 577"/>
                <a:gd name="T107" fmla="*/ 1 h 522"/>
                <a:gd name="T108" fmla="*/ 1 w 577"/>
                <a:gd name="T109" fmla="*/ 1 h 522"/>
                <a:gd name="T110" fmla="*/ 1 w 577"/>
                <a:gd name="T111" fmla="*/ 1 h 522"/>
                <a:gd name="T112" fmla="*/ 1 w 577"/>
                <a:gd name="T113" fmla="*/ 1 h 522"/>
                <a:gd name="T114" fmla="*/ 1 w 577"/>
                <a:gd name="T115" fmla="*/ 1 h 522"/>
                <a:gd name="T116" fmla="*/ 1 w 577"/>
                <a:gd name="T117" fmla="*/ 1 h 522"/>
                <a:gd name="T118" fmla="*/ 1 w 577"/>
                <a:gd name="T119" fmla="*/ 1 h 522"/>
                <a:gd name="T120" fmla="*/ 1 w 577"/>
                <a:gd name="T121" fmla="*/ 1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7"/>
            <p:cNvSpPr>
              <a:spLocks/>
            </p:cNvSpPr>
            <p:nvPr/>
          </p:nvSpPr>
          <p:spPr bwMode="auto">
            <a:xfrm rot="5400000">
              <a:off x="1920" y="13601"/>
              <a:ext cx="33" cy="22"/>
            </a:xfrm>
            <a:custGeom>
              <a:avLst/>
              <a:gdLst>
                <a:gd name="T0" fmla="*/ 0 w 64"/>
                <a:gd name="T1" fmla="*/ 1 h 43"/>
                <a:gd name="T2" fmla="*/ 1 w 64"/>
                <a:gd name="T3" fmla="*/ 0 h 43"/>
                <a:gd name="T4" fmla="*/ 1 w 64"/>
                <a:gd name="T5" fmla="*/ 0 h 43"/>
                <a:gd name="T6" fmla="*/ 1 w 64"/>
                <a:gd name="T7" fmla="*/ 0 h 43"/>
                <a:gd name="T8" fmla="*/ 1 w 64"/>
                <a:gd name="T9" fmla="*/ 1 h 43"/>
                <a:gd name="T10" fmla="*/ 1 w 64"/>
                <a:gd name="T11" fmla="*/ 1 h 43"/>
                <a:gd name="T12" fmla="*/ 1 w 64"/>
                <a:gd name="T13" fmla="*/ 1 h 43"/>
                <a:gd name="T14" fmla="*/ 1 w 64"/>
                <a:gd name="T15" fmla="*/ 1 h 43"/>
                <a:gd name="T16" fmla="*/ 0 w 64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38"/>
            <p:cNvSpPr>
              <a:spLocks/>
            </p:cNvSpPr>
            <p:nvPr/>
          </p:nvSpPr>
          <p:spPr bwMode="auto">
            <a:xfrm rot="5400000">
              <a:off x="1961" y="14068"/>
              <a:ext cx="68" cy="94"/>
            </a:xfrm>
            <a:custGeom>
              <a:avLst/>
              <a:gdLst>
                <a:gd name="T0" fmla="*/ 0 w 129"/>
                <a:gd name="T1" fmla="*/ 0 h 189"/>
                <a:gd name="T2" fmla="*/ 1 w 129"/>
                <a:gd name="T3" fmla="*/ 0 h 189"/>
                <a:gd name="T4" fmla="*/ 1 w 129"/>
                <a:gd name="T5" fmla="*/ 0 h 189"/>
                <a:gd name="T6" fmla="*/ 1 w 129"/>
                <a:gd name="T7" fmla="*/ 0 h 189"/>
                <a:gd name="T8" fmla="*/ 1 w 129"/>
                <a:gd name="T9" fmla="*/ 0 h 189"/>
                <a:gd name="T10" fmla="*/ 1 w 129"/>
                <a:gd name="T11" fmla="*/ 0 h 189"/>
                <a:gd name="T12" fmla="*/ 1 w 129"/>
                <a:gd name="T13" fmla="*/ 0 h 189"/>
                <a:gd name="T14" fmla="*/ 1 w 129"/>
                <a:gd name="T15" fmla="*/ 0 h 189"/>
                <a:gd name="T16" fmla="*/ 0 w 129"/>
                <a:gd name="T17" fmla="*/ 0 h 189"/>
                <a:gd name="T18" fmla="*/ 1 w 129"/>
                <a:gd name="T19" fmla="*/ 0 h 189"/>
                <a:gd name="T20" fmla="*/ 1 w 129"/>
                <a:gd name="T21" fmla="*/ 0 h 189"/>
                <a:gd name="T22" fmla="*/ 1 w 129"/>
                <a:gd name="T23" fmla="*/ 0 h 189"/>
                <a:gd name="T24" fmla="*/ 1 w 129"/>
                <a:gd name="T25" fmla="*/ 0 h 189"/>
                <a:gd name="T26" fmla="*/ 1 w 129"/>
                <a:gd name="T27" fmla="*/ 0 h 189"/>
                <a:gd name="T28" fmla="*/ 1 w 129"/>
                <a:gd name="T29" fmla="*/ 0 h 189"/>
                <a:gd name="T30" fmla="*/ 1 w 129"/>
                <a:gd name="T31" fmla="*/ 0 h 189"/>
                <a:gd name="T32" fmla="*/ 0 w 129"/>
                <a:gd name="T33" fmla="*/ 0 h 189"/>
                <a:gd name="T34" fmla="*/ 0 w 129"/>
                <a:gd name="T35" fmla="*/ 0 h 189"/>
                <a:gd name="T36" fmla="*/ 0 w 129"/>
                <a:gd name="T37" fmla="*/ 0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39"/>
            <p:cNvSpPr>
              <a:spLocks/>
            </p:cNvSpPr>
            <p:nvPr/>
          </p:nvSpPr>
          <p:spPr bwMode="auto">
            <a:xfrm rot="5400000">
              <a:off x="1942" y="15584"/>
              <a:ext cx="33" cy="22"/>
            </a:xfrm>
            <a:custGeom>
              <a:avLst/>
              <a:gdLst>
                <a:gd name="T0" fmla="*/ 0 w 63"/>
                <a:gd name="T1" fmla="*/ 0 h 44"/>
                <a:gd name="T2" fmla="*/ 1 w 63"/>
                <a:gd name="T3" fmla="*/ 0 h 44"/>
                <a:gd name="T4" fmla="*/ 1 w 63"/>
                <a:gd name="T5" fmla="*/ 0 h 44"/>
                <a:gd name="T6" fmla="*/ 1 w 63"/>
                <a:gd name="T7" fmla="*/ 1 h 44"/>
                <a:gd name="T8" fmla="*/ 1 w 63"/>
                <a:gd name="T9" fmla="*/ 1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0"/>
            <p:cNvSpPr>
              <a:spLocks/>
            </p:cNvSpPr>
            <p:nvPr/>
          </p:nvSpPr>
          <p:spPr bwMode="auto">
            <a:xfrm rot="5400000">
              <a:off x="1941" y="14692"/>
              <a:ext cx="77" cy="65"/>
            </a:xfrm>
            <a:custGeom>
              <a:avLst/>
              <a:gdLst>
                <a:gd name="T0" fmla="*/ 1 w 144"/>
                <a:gd name="T1" fmla="*/ 0 h 130"/>
                <a:gd name="T2" fmla="*/ 1 w 144"/>
                <a:gd name="T3" fmla="*/ 0 h 130"/>
                <a:gd name="T4" fmla="*/ 1 w 144"/>
                <a:gd name="T5" fmla="*/ 0 h 130"/>
                <a:gd name="T6" fmla="*/ 1 w 144"/>
                <a:gd name="T7" fmla="*/ 1 h 130"/>
                <a:gd name="T8" fmla="*/ 1 w 144"/>
                <a:gd name="T9" fmla="*/ 1 h 130"/>
                <a:gd name="T10" fmla="*/ 1 w 144"/>
                <a:gd name="T11" fmla="*/ 1 h 130"/>
                <a:gd name="T12" fmla="*/ 1 w 144"/>
                <a:gd name="T13" fmla="*/ 1 h 130"/>
                <a:gd name="T14" fmla="*/ 1 w 144"/>
                <a:gd name="T15" fmla="*/ 1 h 130"/>
                <a:gd name="T16" fmla="*/ 1 w 144"/>
                <a:gd name="T17" fmla="*/ 1 h 130"/>
                <a:gd name="T18" fmla="*/ 1 w 144"/>
                <a:gd name="T19" fmla="*/ 1 h 130"/>
                <a:gd name="T20" fmla="*/ 0 w 144"/>
                <a:gd name="T21" fmla="*/ 1 h 130"/>
                <a:gd name="T22" fmla="*/ 1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1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0 h 174"/>
                <a:gd name="T2" fmla="*/ 0 w 113"/>
                <a:gd name="T3" fmla="*/ 0 h 174"/>
                <a:gd name="T4" fmla="*/ 1 w 113"/>
                <a:gd name="T5" fmla="*/ 0 h 174"/>
                <a:gd name="T6" fmla="*/ 1 w 113"/>
                <a:gd name="T7" fmla="*/ 0 h 174"/>
                <a:gd name="T8" fmla="*/ 1 w 113"/>
                <a:gd name="T9" fmla="*/ 0 h 174"/>
                <a:gd name="T10" fmla="*/ 1 w 113"/>
                <a:gd name="T11" fmla="*/ 0 h 174"/>
                <a:gd name="T12" fmla="*/ 1 w 113"/>
                <a:gd name="T13" fmla="*/ 0 h 174"/>
                <a:gd name="T14" fmla="*/ 1 w 113"/>
                <a:gd name="T15" fmla="*/ 0 h 174"/>
                <a:gd name="T16" fmla="*/ 1 w 113"/>
                <a:gd name="T17" fmla="*/ 0 h 174"/>
                <a:gd name="T18" fmla="*/ 1 w 113"/>
                <a:gd name="T19" fmla="*/ 0 h 174"/>
                <a:gd name="T20" fmla="*/ 1 w 113"/>
                <a:gd name="T21" fmla="*/ 0 h 174"/>
                <a:gd name="T22" fmla="*/ 1 w 113"/>
                <a:gd name="T23" fmla="*/ 0 h 174"/>
                <a:gd name="T24" fmla="*/ 1 w 113"/>
                <a:gd name="T25" fmla="*/ 0 h 174"/>
                <a:gd name="T26" fmla="*/ 1 w 113"/>
                <a:gd name="T27" fmla="*/ 0 h 174"/>
                <a:gd name="T28" fmla="*/ 1 w 113"/>
                <a:gd name="T29" fmla="*/ 0 h 174"/>
                <a:gd name="T30" fmla="*/ 1 w 113"/>
                <a:gd name="T31" fmla="*/ 0 h 174"/>
                <a:gd name="T32" fmla="*/ 1 w 113"/>
                <a:gd name="T33" fmla="*/ 0 h 174"/>
                <a:gd name="T34" fmla="*/ 0 w 113"/>
                <a:gd name="T35" fmla="*/ 0 h 174"/>
                <a:gd name="T36" fmla="*/ 0 w 113"/>
                <a:gd name="T37" fmla="*/ 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2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0 h 174"/>
                <a:gd name="T2" fmla="*/ 0 w 113"/>
                <a:gd name="T3" fmla="*/ 0 h 174"/>
                <a:gd name="T4" fmla="*/ 1 w 113"/>
                <a:gd name="T5" fmla="*/ 0 h 174"/>
                <a:gd name="T6" fmla="*/ 1 w 113"/>
                <a:gd name="T7" fmla="*/ 0 h 174"/>
                <a:gd name="T8" fmla="*/ 1 w 113"/>
                <a:gd name="T9" fmla="*/ 0 h 174"/>
                <a:gd name="T10" fmla="*/ 1 w 113"/>
                <a:gd name="T11" fmla="*/ 0 h 174"/>
                <a:gd name="T12" fmla="*/ 1 w 113"/>
                <a:gd name="T13" fmla="*/ 0 h 174"/>
                <a:gd name="T14" fmla="*/ 1 w 113"/>
                <a:gd name="T15" fmla="*/ 0 h 174"/>
                <a:gd name="T16" fmla="*/ 1 w 113"/>
                <a:gd name="T17" fmla="*/ 0 h 174"/>
                <a:gd name="T18" fmla="*/ 1 w 113"/>
                <a:gd name="T19" fmla="*/ 0 h 174"/>
                <a:gd name="T20" fmla="*/ 1 w 113"/>
                <a:gd name="T21" fmla="*/ 0 h 174"/>
                <a:gd name="T22" fmla="*/ 1 w 113"/>
                <a:gd name="T23" fmla="*/ 0 h 174"/>
                <a:gd name="T24" fmla="*/ 1 w 113"/>
                <a:gd name="T25" fmla="*/ 0 h 174"/>
                <a:gd name="T26" fmla="*/ 1 w 113"/>
                <a:gd name="T27" fmla="*/ 0 h 174"/>
                <a:gd name="T28" fmla="*/ 1 w 113"/>
                <a:gd name="T29" fmla="*/ 0 h 174"/>
                <a:gd name="T30" fmla="*/ 1 w 113"/>
                <a:gd name="T31" fmla="*/ 0 h 174"/>
                <a:gd name="T32" fmla="*/ 1 w 113"/>
                <a:gd name="T33" fmla="*/ 0 h 174"/>
                <a:gd name="T34" fmla="*/ 1 w 113"/>
                <a:gd name="T35" fmla="*/ 0 h 174"/>
                <a:gd name="T36" fmla="*/ 0 w 113"/>
                <a:gd name="T37" fmla="*/ 0 h 174"/>
                <a:gd name="T38" fmla="*/ 0 w 113"/>
                <a:gd name="T39" fmla="*/ 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43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1 w 113"/>
                <a:gd name="T5" fmla="*/ 1 h 160"/>
                <a:gd name="T6" fmla="*/ 1 w 113"/>
                <a:gd name="T7" fmla="*/ 1 h 160"/>
                <a:gd name="T8" fmla="*/ 1 w 113"/>
                <a:gd name="T9" fmla="*/ 1 h 160"/>
                <a:gd name="T10" fmla="*/ 1 w 113"/>
                <a:gd name="T11" fmla="*/ 1 h 160"/>
                <a:gd name="T12" fmla="*/ 1 w 113"/>
                <a:gd name="T13" fmla="*/ 1 h 160"/>
                <a:gd name="T14" fmla="*/ 1 w 113"/>
                <a:gd name="T15" fmla="*/ 1 h 160"/>
                <a:gd name="T16" fmla="*/ 1 w 113"/>
                <a:gd name="T17" fmla="*/ 1 h 160"/>
                <a:gd name="T18" fmla="*/ 1 w 113"/>
                <a:gd name="T19" fmla="*/ 1 h 160"/>
                <a:gd name="T20" fmla="*/ 1 w 113"/>
                <a:gd name="T21" fmla="*/ 1 h 160"/>
                <a:gd name="T22" fmla="*/ 0 w 113"/>
                <a:gd name="T23" fmla="*/ 0 h 160"/>
                <a:gd name="T24" fmla="*/ 1 w 113"/>
                <a:gd name="T25" fmla="*/ 0 h 160"/>
                <a:gd name="T26" fmla="*/ 1 w 113"/>
                <a:gd name="T27" fmla="*/ 1 h 160"/>
                <a:gd name="T28" fmla="*/ 1 w 113"/>
                <a:gd name="T29" fmla="*/ 1 h 160"/>
                <a:gd name="T30" fmla="*/ 1 w 113"/>
                <a:gd name="T31" fmla="*/ 1 h 160"/>
                <a:gd name="T32" fmla="*/ 1 w 113"/>
                <a:gd name="T33" fmla="*/ 1 h 160"/>
                <a:gd name="T34" fmla="*/ 1 w 113"/>
                <a:gd name="T35" fmla="*/ 1 h 160"/>
                <a:gd name="T36" fmla="*/ 1 w 113"/>
                <a:gd name="T37" fmla="*/ 1 h 160"/>
                <a:gd name="T38" fmla="*/ 1 w 113"/>
                <a:gd name="T39" fmla="*/ 1 h 160"/>
                <a:gd name="T40" fmla="*/ 1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44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1 w 113"/>
                <a:gd name="T5" fmla="*/ 1 h 160"/>
                <a:gd name="T6" fmla="*/ 1 w 113"/>
                <a:gd name="T7" fmla="*/ 1 h 160"/>
                <a:gd name="T8" fmla="*/ 1 w 113"/>
                <a:gd name="T9" fmla="*/ 1 h 160"/>
                <a:gd name="T10" fmla="*/ 1 w 113"/>
                <a:gd name="T11" fmla="*/ 1 h 160"/>
                <a:gd name="T12" fmla="*/ 1 w 113"/>
                <a:gd name="T13" fmla="*/ 1 h 160"/>
                <a:gd name="T14" fmla="*/ 1 w 113"/>
                <a:gd name="T15" fmla="*/ 1 h 160"/>
                <a:gd name="T16" fmla="*/ 1 w 113"/>
                <a:gd name="T17" fmla="*/ 1 h 160"/>
                <a:gd name="T18" fmla="*/ 1 w 113"/>
                <a:gd name="T19" fmla="*/ 1 h 160"/>
                <a:gd name="T20" fmla="*/ 1 w 113"/>
                <a:gd name="T21" fmla="*/ 1 h 160"/>
                <a:gd name="T22" fmla="*/ 0 w 113"/>
                <a:gd name="T23" fmla="*/ 0 h 160"/>
                <a:gd name="T24" fmla="*/ 1 w 113"/>
                <a:gd name="T25" fmla="*/ 0 h 160"/>
                <a:gd name="T26" fmla="*/ 1 w 113"/>
                <a:gd name="T27" fmla="*/ 1 h 160"/>
                <a:gd name="T28" fmla="*/ 1 w 113"/>
                <a:gd name="T29" fmla="*/ 1 h 160"/>
                <a:gd name="T30" fmla="*/ 1 w 113"/>
                <a:gd name="T31" fmla="*/ 1 h 160"/>
                <a:gd name="T32" fmla="*/ 1 w 113"/>
                <a:gd name="T33" fmla="*/ 1 h 160"/>
                <a:gd name="T34" fmla="*/ 1 w 113"/>
                <a:gd name="T35" fmla="*/ 1 h 160"/>
                <a:gd name="T36" fmla="*/ 1 w 113"/>
                <a:gd name="T37" fmla="*/ 1 h 160"/>
                <a:gd name="T38" fmla="*/ 1 w 113"/>
                <a:gd name="T39" fmla="*/ 1 h 160"/>
                <a:gd name="T40" fmla="*/ 1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45"/>
            <p:cNvSpPr>
              <a:spLocks/>
            </p:cNvSpPr>
            <p:nvPr/>
          </p:nvSpPr>
          <p:spPr bwMode="auto">
            <a:xfrm rot="5400000">
              <a:off x="1956" y="14028"/>
              <a:ext cx="34" cy="22"/>
            </a:xfrm>
            <a:custGeom>
              <a:avLst/>
              <a:gdLst>
                <a:gd name="T0" fmla="*/ 0 w 65"/>
                <a:gd name="T1" fmla="*/ 1 h 43"/>
                <a:gd name="T2" fmla="*/ 0 w 65"/>
                <a:gd name="T3" fmla="*/ 0 h 43"/>
                <a:gd name="T4" fmla="*/ 1 w 65"/>
                <a:gd name="T5" fmla="*/ 0 h 43"/>
                <a:gd name="T6" fmla="*/ 1 w 65"/>
                <a:gd name="T7" fmla="*/ 1 h 43"/>
                <a:gd name="T8" fmla="*/ 1 w 65"/>
                <a:gd name="T9" fmla="*/ 1 h 43"/>
                <a:gd name="T10" fmla="*/ 1 w 65"/>
                <a:gd name="T11" fmla="*/ 1 h 43"/>
                <a:gd name="T12" fmla="*/ 1 w 65"/>
                <a:gd name="T13" fmla="*/ 1 h 43"/>
                <a:gd name="T14" fmla="*/ 0 w 65"/>
                <a:gd name="T15" fmla="*/ 1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46"/>
            <p:cNvSpPr>
              <a:spLocks/>
            </p:cNvSpPr>
            <p:nvPr/>
          </p:nvSpPr>
          <p:spPr bwMode="auto">
            <a:xfrm rot="5400000">
              <a:off x="1923" y="15506"/>
              <a:ext cx="167" cy="59"/>
            </a:xfrm>
            <a:custGeom>
              <a:avLst/>
              <a:gdLst>
                <a:gd name="T0" fmla="*/ 1 w 320"/>
                <a:gd name="T1" fmla="*/ 1 h 115"/>
                <a:gd name="T2" fmla="*/ 1 w 320"/>
                <a:gd name="T3" fmla="*/ 1 h 115"/>
                <a:gd name="T4" fmla="*/ 1 w 320"/>
                <a:gd name="T5" fmla="*/ 1 h 115"/>
                <a:gd name="T6" fmla="*/ 1 w 320"/>
                <a:gd name="T7" fmla="*/ 1 h 115"/>
                <a:gd name="T8" fmla="*/ 0 w 320"/>
                <a:gd name="T9" fmla="*/ 1 h 115"/>
                <a:gd name="T10" fmla="*/ 0 w 320"/>
                <a:gd name="T11" fmla="*/ 1 h 115"/>
                <a:gd name="T12" fmla="*/ 0 w 320"/>
                <a:gd name="T13" fmla="*/ 1 h 115"/>
                <a:gd name="T14" fmla="*/ 1 w 320"/>
                <a:gd name="T15" fmla="*/ 1 h 115"/>
                <a:gd name="T16" fmla="*/ 1 w 320"/>
                <a:gd name="T17" fmla="*/ 0 h 115"/>
                <a:gd name="T18" fmla="*/ 1 w 320"/>
                <a:gd name="T19" fmla="*/ 0 h 115"/>
                <a:gd name="T20" fmla="*/ 1 w 320"/>
                <a:gd name="T21" fmla="*/ 0 h 115"/>
                <a:gd name="T22" fmla="*/ 1 w 320"/>
                <a:gd name="T23" fmla="*/ 0 h 115"/>
                <a:gd name="T24" fmla="*/ 1 w 320"/>
                <a:gd name="T25" fmla="*/ 0 h 115"/>
                <a:gd name="T26" fmla="*/ 1 w 320"/>
                <a:gd name="T27" fmla="*/ 0 h 115"/>
                <a:gd name="T28" fmla="*/ 1 w 320"/>
                <a:gd name="T29" fmla="*/ 1 h 115"/>
                <a:gd name="T30" fmla="*/ 1 w 320"/>
                <a:gd name="T31" fmla="*/ 1 h 115"/>
                <a:gd name="T32" fmla="*/ 1 w 320"/>
                <a:gd name="T33" fmla="*/ 1 h 115"/>
                <a:gd name="T34" fmla="*/ 1 w 320"/>
                <a:gd name="T35" fmla="*/ 1 h 115"/>
                <a:gd name="T36" fmla="*/ 1 w 320"/>
                <a:gd name="T37" fmla="*/ 1 h 115"/>
                <a:gd name="T38" fmla="*/ 1 w 320"/>
                <a:gd name="T39" fmla="*/ 1 h 115"/>
                <a:gd name="T40" fmla="*/ 1 w 320"/>
                <a:gd name="T41" fmla="*/ 1 h 115"/>
                <a:gd name="T42" fmla="*/ 1 w 320"/>
                <a:gd name="T43" fmla="*/ 1 h 115"/>
                <a:gd name="T44" fmla="*/ 1 w 320"/>
                <a:gd name="T45" fmla="*/ 1 h 115"/>
                <a:gd name="T46" fmla="*/ 1 w 320"/>
                <a:gd name="T47" fmla="*/ 1 h 115"/>
                <a:gd name="T48" fmla="*/ 1 w 320"/>
                <a:gd name="T49" fmla="*/ 1 h 115"/>
                <a:gd name="T50" fmla="*/ 1 w 320"/>
                <a:gd name="T51" fmla="*/ 1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47"/>
            <p:cNvSpPr>
              <a:spLocks/>
            </p:cNvSpPr>
            <p:nvPr/>
          </p:nvSpPr>
          <p:spPr bwMode="auto">
            <a:xfrm rot="5400000">
              <a:off x="1983" y="14176"/>
              <a:ext cx="23" cy="22"/>
            </a:xfrm>
            <a:custGeom>
              <a:avLst/>
              <a:gdLst>
                <a:gd name="T0" fmla="*/ 0 w 48"/>
                <a:gd name="T1" fmla="*/ 1 h 43"/>
                <a:gd name="T2" fmla="*/ 0 w 48"/>
                <a:gd name="T3" fmla="*/ 0 h 43"/>
                <a:gd name="T4" fmla="*/ 0 w 48"/>
                <a:gd name="T5" fmla="*/ 0 h 43"/>
                <a:gd name="T6" fmla="*/ 0 w 48"/>
                <a:gd name="T7" fmla="*/ 0 h 43"/>
                <a:gd name="T8" fmla="*/ 0 w 48"/>
                <a:gd name="T9" fmla="*/ 1 h 43"/>
                <a:gd name="T10" fmla="*/ 0 w 48"/>
                <a:gd name="T11" fmla="*/ 1 h 43"/>
                <a:gd name="T12" fmla="*/ 0 w 48"/>
                <a:gd name="T13" fmla="*/ 1 h 43"/>
                <a:gd name="T14" fmla="*/ 0 w 48"/>
                <a:gd name="T15" fmla="*/ 1 h 43"/>
                <a:gd name="T16" fmla="*/ 0 w 48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Freeform 48"/>
            <p:cNvSpPr>
              <a:spLocks/>
            </p:cNvSpPr>
            <p:nvPr/>
          </p:nvSpPr>
          <p:spPr bwMode="auto">
            <a:xfrm rot="5400000">
              <a:off x="1980" y="13982"/>
              <a:ext cx="36" cy="29"/>
            </a:xfrm>
            <a:custGeom>
              <a:avLst/>
              <a:gdLst>
                <a:gd name="T0" fmla="*/ 0 w 65"/>
                <a:gd name="T1" fmla="*/ 1 h 58"/>
                <a:gd name="T2" fmla="*/ 1 w 65"/>
                <a:gd name="T3" fmla="*/ 1 h 58"/>
                <a:gd name="T4" fmla="*/ 1 w 65"/>
                <a:gd name="T5" fmla="*/ 0 h 58"/>
                <a:gd name="T6" fmla="*/ 1 w 65"/>
                <a:gd name="T7" fmla="*/ 1 h 58"/>
                <a:gd name="T8" fmla="*/ 1 w 65"/>
                <a:gd name="T9" fmla="*/ 1 h 58"/>
                <a:gd name="T10" fmla="*/ 1 w 65"/>
                <a:gd name="T11" fmla="*/ 1 h 58"/>
                <a:gd name="T12" fmla="*/ 1 w 65"/>
                <a:gd name="T13" fmla="*/ 1 h 58"/>
                <a:gd name="T14" fmla="*/ 0 w 65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49"/>
            <p:cNvSpPr>
              <a:spLocks/>
            </p:cNvSpPr>
            <p:nvPr/>
          </p:nvSpPr>
          <p:spPr bwMode="auto">
            <a:xfrm rot="5400000">
              <a:off x="1977" y="14054"/>
              <a:ext cx="42" cy="29"/>
            </a:xfrm>
            <a:custGeom>
              <a:avLst/>
              <a:gdLst>
                <a:gd name="T0" fmla="*/ 0 w 80"/>
                <a:gd name="T1" fmla="*/ 1 h 58"/>
                <a:gd name="T2" fmla="*/ 1 w 80"/>
                <a:gd name="T3" fmla="*/ 0 h 58"/>
                <a:gd name="T4" fmla="*/ 1 w 80"/>
                <a:gd name="T5" fmla="*/ 0 h 58"/>
                <a:gd name="T6" fmla="*/ 1 w 80"/>
                <a:gd name="T7" fmla="*/ 0 h 58"/>
                <a:gd name="T8" fmla="*/ 1 w 80"/>
                <a:gd name="T9" fmla="*/ 1 h 58"/>
                <a:gd name="T10" fmla="*/ 1 w 80"/>
                <a:gd name="T11" fmla="*/ 1 h 58"/>
                <a:gd name="T12" fmla="*/ 1 w 80"/>
                <a:gd name="T13" fmla="*/ 1 h 58"/>
                <a:gd name="T14" fmla="*/ 1 w 80"/>
                <a:gd name="T15" fmla="*/ 1 h 58"/>
                <a:gd name="T16" fmla="*/ 1 w 80"/>
                <a:gd name="T17" fmla="*/ 1 h 58"/>
                <a:gd name="T18" fmla="*/ 0 w 80"/>
                <a:gd name="T19" fmla="*/ 1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50"/>
            <p:cNvSpPr>
              <a:spLocks/>
            </p:cNvSpPr>
            <p:nvPr/>
          </p:nvSpPr>
          <p:spPr bwMode="auto">
            <a:xfrm rot="5400000">
              <a:off x="1987" y="13943"/>
              <a:ext cx="16" cy="7"/>
            </a:xfrm>
            <a:custGeom>
              <a:avLst/>
              <a:gdLst>
                <a:gd name="T0" fmla="*/ 0 w 32"/>
                <a:gd name="T1" fmla="*/ 0 h 15"/>
                <a:gd name="T2" fmla="*/ 0 w 32"/>
                <a:gd name="T3" fmla="*/ 0 h 15"/>
                <a:gd name="T4" fmla="*/ 1 w 32"/>
                <a:gd name="T5" fmla="*/ 0 h 15"/>
                <a:gd name="T6" fmla="*/ 1 w 32"/>
                <a:gd name="T7" fmla="*/ 0 h 15"/>
                <a:gd name="T8" fmla="*/ 1 w 32"/>
                <a:gd name="T9" fmla="*/ 0 h 15"/>
                <a:gd name="T10" fmla="*/ 0 w 32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1"/>
            <p:cNvSpPr>
              <a:spLocks/>
            </p:cNvSpPr>
            <p:nvPr/>
          </p:nvSpPr>
          <p:spPr bwMode="auto">
            <a:xfrm rot="5400000">
              <a:off x="1992" y="15591"/>
              <a:ext cx="33" cy="7"/>
            </a:xfrm>
            <a:custGeom>
              <a:avLst/>
              <a:gdLst>
                <a:gd name="T0" fmla="*/ 0 w 63"/>
                <a:gd name="T1" fmla="*/ 0 h 15"/>
                <a:gd name="T2" fmla="*/ 1 w 63"/>
                <a:gd name="T3" fmla="*/ 0 h 15"/>
                <a:gd name="T4" fmla="*/ 1 w 63"/>
                <a:gd name="T5" fmla="*/ 0 h 15"/>
                <a:gd name="T6" fmla="*/ 1 w 63"/>
                <a:gd name="T7" fmla="*/ 0 h 15"/>
                <a:gd name="T8" fmla="*/ 1 w 63"/>
                <a:gd name="T9" fmla="*/ 0 h 15"/>
                <a:gd name="T10" fmla="*/ 0 w 63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52"/>
            <p:cNvSpPr>
              <a:spLocks/>
            </p:cNvSpPr>
            <p:nvPr/>
          </p:nvSpPr>
          <p:spPr bwMode="auto">
            <a:xfrm rot="5400000">
              <a:off x="2004" y="14032"/>
              <a:ext cx="34" cy="13"/>
            </a:xfrm>
            <a:custGeom>
              <a:avLst/>
              <a:gdLst>
                <a:gd name="T0" fmla="*/ 0 w 65"/>
                <a:gd name="T1" fmla="*/ 0 h 29"/>
                <a:gd name="T2" fmla="*/ 1 w 65"/>
                <a:gd name="T3" fmla="*/ 0 h 29"/>
                <a:gd name="T4" fmla="*/ 1 w 65"/>
                <a:gd name="T5" fmla="*/ 0 h 29"/>
                <a:gd name="T6" fmla="*/ 1 w 65"/>
                <a:gd name="T7" fmla="*/ 0 h 29"/>
                <a:gd name="T8" fmla="*/ 1 w 65"/>
                <a:gd name="T9" fmla="*/ 0 h 29"/>
                <a:gd name="T10" fmla="*/ 1 w 65"/>
                <a:gd name="T11" fmla="*/ 0 h 29"/>
                <a:gd name="T12" fmla="*/ 0 w 65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53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1 h 100"/>
                <a:gd name="T2" fmla="*/ 0 w 223"/>
                <a:gd name="T3" fmla="*/ 1 h 100"/>
                <a:gd name="T4" fmla="*/ 1 w 223"/>
                <a:gd name="T5" fmla="*/ 1 h 100"/>
                <a:gd name="T6" fmla="*/ 1 w 223"/>
                <a:gd name="T7" fmla="*/ 1 h 100"/>
                <a:gd name="T8" fmla="*/ 1 w 223"/>
                <a:gd name="T9" fmla="*/ 1 h 100"/>
                <a:gd name="T10" fmla="*/ 1 w 223"/>
                <a:gd name="T11" fmla="*/ 1 h 100"/>
                <a:gd name="T12" fmla="*/ 1 w 223"/>
                <a:gd name="T13" fmla="*/ 1 h 100"/>
                <a:gd name="T14" fmla="*/ 1 w 223"/>
                <a:gd name="T15" fmla="*/ 1 h 100"/>
                <a:gd name="T16" fmla="*/ 1 w 223"/>
                <a:gd name="T17" fmla="*/ 1 h 100"/>
                <a:gd name="T18" fmla="*/ 1 w 223"/>
                <a:gd name="T19" fmla="*/ 1 h 100"/>
                <a:gd name="T20" fmla="*/ 1 w 223"/>
                <a:gd name="T21" fmla="*/ 1 h 100"/>
                <a:gd name="T22" fmla="*/ 1 w 223"/>
                <a:gd name="T23" fmla="*/ 1 h 100"/>
                <a:gd name="T24" fmla="*/ 1 w 223"/>
                <a:gd name="T25" fmla="*/ 1 h 100"/>
                <a:gd name="T26" fmla="*/ 1 w 223"/>
                <a:gd name="T27" fmla="*/ 0 h 100"/>
                <a:gd name="T28" fmla="*/ 1 w 223"/>
                <a:gd name="T29" fmla="*/ 0 h 100"/>
                <a:gd name="T30" fmla="*/ 1 w 223"/>
                <a:gd name="T31" fmla="*/ 0 h 100"/>
                <a:gd name="T32" fmla="*/ 1 w 223"/>
                <a:gd name="T33" fmla="*/ 1 h 100"/>
                <a:gd name="T34" fmla="*/ 1 w 223"/>
                <a:gd name="T35" fmla="*/ 1 h 100"/>
                <a:gd name="T36" fmla="*/ 1 w 223"/>
                <a:gd name="T37" fmla="*/ 1 h 100"/>
                <a:gd name="T38" fmla="*/ 1 w 223"/>
                <a:gd name="T39" fmla="*/ 1 h 100"/>
                <a:gd name="T40" fmla="*/ 1 w 223"/>
                <a:gd name="T41" fmla="*/ 1 h 100"/>
                <a:gd name="T42" fmla="*/ 1 w 223"/>
                <a:gd name="T43" fmla="*/ 1 h 100"/>
                <a:gd name="T44" fmla="*/ 0 w 223"/>
                <a:gd name="T45" fmla="*/ 1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54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1 h 100"/>
                <a:gd name="T2" fmla="*/ 0 w 223"/>
                <a:gd name="T3" fmla="*/ 1 h 100"/>
                <a:gd name="T4" fmla="*/ 0 w 223"/>
                <a:gd name="T5" fmla="*/ 1 h 100"/>
                <a:gd name="T6" fmla="*/ 1 w 223"/>
                <a:gd name="T7" fmla="*/ 1 h 100"/>
                <a:gd name="T8" fmla="*/ 1 w 223"/>
                <a:gd name="T9" fmla="*/ 1 h 100"/>
                <a:gd name="T10" fmla="*/ 1 w 223"/>
                <a:gd name="T11" fmla="*/ 1 h 100"/>
                <a:gd name="T12" fmla="*/ 1 w 223"/>
                <a:gd name="T13" fmla="*/ 1 h 100"/>
                <a:gd name="T14" fmla="*/ 1 w 223"/>
                <a:gd name="T15" fmla="*/ 1 h 100"/>
                <a:gd name="T16" fmla="*/ 1 w 223"/>
                <a:gd name="T17" fmla="*/ 1 h 100"/>
                <a:gd name="T18" fmla="*/ 1 w 223"/>
                <a:gd name="T19" fmla="*/ 1 h 100"/>
                <a:gd name="T20" fmla="*/ 1 w 223"/>
                <a:gd name="T21" fmla="*/ 1 h 100"/>
                <a:gd name="T22" fmla="*/ 1 w 223"/>
                <a:gd name="T23" fmla="*/ 1 h 100"/>
                <a:gd name="T24" fmla="*/ 1 w 223"/>
                <a:gd name="T25" fmla="*/ 1 h 100"/>
                <a:gd name="T26" fmla="*/ 1 w 223"/>
                <a:gd name="T27" fmla="*/ 1 h 100"/>
                <a:gd name="T28" fmla="*/ 1 w 223"/>
                <a:gd name="T29" fmla="*/ 0 h 100"/>
                <a:gd name="T30" fmla="*/ 1 w 223"/>
                <a:gd name="T31" fmla="*/ 0 h 100"/>
                <a:gd name="T32" fmla="*/ 1 w 223"/>
                <a:gd name="T33" fmla="*/ 0 h 100"/>
                <a:gd name="T34" fmla="*/ 1 w 223"/>
                <a:gd name="T35" fmla="*/ 1 h 100"/>
                <a:gd name="T36" fmla="*/ 1 w 223"/>
                <a:gd name="T37" fmla="*/ 1 h 100"/>
                <a:gd name="T38" fmla="*/ 1 w 223"/>
                <a:gd name="T39" fmla="*/ 1 h 100"/>
                <a:gd name="T40" fmla="*/ 1 w 223"/>
                <a:gd name="T41" fmla="*/ 1 h 100"/>
                <a:gd name="T42" fmla="*/ 1 w 223"/>
                <a:gd name="T43" fmla="*/ 1 h 100"/>
                <a:gd name="T44" fmla="*/ 1 w 223"/>
                <a:gd name="T45" fmla="*/ 1 h 100"/>
                <a:gd name="T46" fmla="*/ 0 w 223"/>
                <a:gd name="T47" fmla="*/ 1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5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1 w 176"/>
                <a:gd name="T1" fmla="*/ 1 h 146"/>
                <a:gd name="T2" fmla="*/ 0 w 176"/>
                <a:gd name="T3" fmla="*/ 1 h 146"/>
                <a:gd name="T4" fmla="*/ 1 w 176"/>
                <a:gd name="T5" fmla="*/ 1 h 146"/>
                <a:gd name="T6" fmla="*/ 1 w 176"/>
                <a:gd name="T7" fmla="*/ 1 h 146"/>
                <a:gd name="T8" fmla="*/ 1 w 176"/>
                <a:gd name="T9" fmla="*/ 0 h 146"/>
                <a:gd name="T10" fmla="*/ 1 w 176"/>
                <a:gd name="T11" fmla="*/ 0 h 146"/>
                <a:gd name="T12" fmla="*/ 1 w 176"/>
                <a:gd name="T13" fmla="*/ 1 h 146"/>
                <a:gd name="T14" fmla="*/ 1 w 176"/>
                <a:gd name="T15" fmla="*/ 1 h 146"/>
                <a:gd name="T16" fmla="*/ 1 w 176"/>
                <a:gd name="T17" fmla="*/ 1 h 146"/>
                <a:gd name="T18" fmla="*/ 1 w 176"/>
                <a:gd name="T19" fmla="*/ 1 h 146"/>
                <a:gd name="T20" fmla="*/ 1 w 176"/>
                <a:gd name="T21" fmla="*/ 1 h 146"/>
                <a:gd name="T22" fmla="*/ 1 w 176"/>
                <a:gd name="T23" fmla="*/ 1 h 146"/>
                <a:gd name="T24" fmla="*/ 1 w 176"/>
                <a:gd name="T25" fmla="*/ 1 h 146"/>
                <a:gd name="T26" fmla="*/ 1 w 176"/>
                <a:gd name="T27" fmla="*/ 1 h 146"/>
                <a:gd name="T28" fmla="*/ 1 w 176"/>
                <a:gd name="T29" fmla="*/ 1 h 146"/>
                <a:gd name="T30" fmla="*/ 1 w 176"/>
                <a:gd name="T31" fmla="*/ 1 h 146"/>
                <a:gd name="T32" fmla="*/ 1 w 176"/>
                <a:gd name="T33" fmla="*/ 1 h 146"/>
                <a:gd name="T34" fmla="*/ 1 w 176"/>
                <a:gd name="T35" fmla="*/ 1 h 146"/>
                <a:gd name="T36" fmla="*/ 1 w 176"/>
                <a:gd name="T37" fmla="*/ 1 h 146"/>
                <a:gd name="T38" fmla="*/ 1 w 176"/>
                <a:gd name="T39" fmla="*/ 1 h 146"/>
                <a:gd name="T40" fmla="*/ 1 w 176"/>
                <a:gd name="T41" fmla="*/ 1 h 146"/>
                <a:gd name="T42" fmla="*/ 1 w 176"/>
                <a:gd name="T43" fmla="*/ 1 h 146"/>
                <a:gd name="T44" fmla="*/ 1 w 176"/>
                <a:gd name="T45" fmla="*/ 1 h 146"/>
                <a:gd name="T46" fmla="*/ 1 w 176"/>
                <a:gd name="T47" fmla="*/ 1 h 146"/>
                <a:gd name="T48" fmla="*/ 1 w 176"/>
                <a:gd name="T49" fmla="*/ 1 h 146"/>
                <a:gd name="T50" fmla="*/ 1 w 176"/>
                <a:gd name="T51" fmla="*/ 1 h 146"/>
                <a:gd name="T52" fmla="*/ 1 w 176"/>
                <a:gd name="T53" fmla="*/ 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Freeform 56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1 w 176"/>
                <a:gd name="T1" fmla="*/ 1 h 146"/>
                <a:gd name="T2" fmla="*/ 0 w 176"/>
                <a:gd name="T3" fmla="*/ 1 h 146"/>
                <a:gd name="T4" fmla="*/ 1 w 176"/>
                <a:gd name="T5" fmla="*/ 1 h 146"/>
                <a:gd name="T6" fmla="*/ 1 w 176"/>
                <a:gd name="T7" fmla="*/ 1 h 146"/>
                <a:gd name="T8" fmla="*/ 1 w 176"/>
                <a:gd name="T9" fmla="*/ 0 h 146"/>
                <a:gd name="T10" fmla="*/ 1 w 176"/>
                <a:gd name="T11" fmla="*/ 0 h 146"/>
                <a:gd name="T12" fmla="*/ 1 w 176"/>
                <a:gd name="T13" fmla="*/ 1 h 146"/>
                <a:gd name="T14" fmla="*/ 1 w 176"/>
                <a:gd name="T15" fmla="*/ 1 h 146"/>
                <a:gd name="T16" fmla="*/ 1 w 176"/>
                <a:gd name="T17" fmla="*/ 1 h 146"/>
                <a:gd name="T18" fmla="*/ 1 w 176"/>
                <a:gd name="T19" fmla="*/ 1 h 146"/>
                <a:gd name="T20" fmla="*/ 1 w 176"/>
                <a:gd name="T21" fmla="*/ 1 h 146"/>
                <a:gd name="T22" fmla="*/ 1 w 176"/>
                <a:gd name="T23" fmla="*/ 1 h 146"/>
                <a:gd name="T24" fmla="*/ 1 w 176"/>
                <a:gd name="T25" fmla="*/ 1 h 146"/>
                <a:gd name="T26" fmla="*/ 1 w 176"/>
                <a:gd name="T27" fmla="*/ 1 h 146"/>
                <a:gd name="T28" fmla="*/ 1 w 176"/>
                <a:gd name="T29" fmla="*/ 1 h 146"/>
                <a:gd name="T30" fmla="*/ 1 w 176"/>
                <a:gd name="T31" fmla="*/ 1 h 146"/>
                <a:gd name="T32" fmla="*/ 1 w 176"/>
                <a:gd name="T33" fmla="*/ 1 h 146"/>
                <a:gd name="T34" fmla="*/ 1 w 176"/>
                <a:gd name="T35" fmla="*/ 1 h 146"/>
                <a:gd name="T36" fmla="*/ 1 w 176"/>
                <a:gd name="T37" fmla="*/ 1 h 146"/>
                <a:gd name="T38" fmla="*/ 1 w 176"/>
                <a:gd name="T39" fmla="*/ 1 h 146"/>
                <a:gd name="T40" fmla="*/ 1 w 176"/>
                <a:gd name="T41" fmla="*/ 1 h 146"/>
                <a:gd name="T42" fmla="*/ 1 w 176"/>
                <a:gd name="T43" fmla="*/ 1 h 146"/>
                <a:gd name="T44" fmla="*/ 1 w 176"/>
                <a:gd name="T45" fmla="*/ 1 h 146"/>
                <a:gd name="T46" fmla="*/ 1 w 176"/>
                <a:gd name="T47" fmla="*/ 1 h 146"/>
                <a:gd name="T48" fmla="*/ 1 w 176"/>
                <a:gd name="T49" fmla="*/ 1 h 146"/>
                <a:gd name="T50" fmla="*/ 1 w 176"/>
                <a:gd name="T51" fmla="*/ 1 h 146"/>
                <a:gd name="T52" fmla="*/ 1 w 176"/>
                <a:gd name="T53" fmla="*/ 1 h 146"/>
                <a:gd name="T54" fmla="*/ 1 w 176"/>
                <a:gd name="T55" fmla="*/ 1 h 146"/>
                <a:gd name="T56" fmla="*/ 1 w 176"/>
                <a:gd name="T57" fmla="*/ 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57"/>
            <p:cNvSpPr>
              <a:spLocks/>
            </p:cNvSpPr>
            <p:nvPr/>
          </p:nvSpPr>
          <p:spPr bwMode="auto">
            <a:xfrm rot="5400000">
              <a:off x="2718" y="14875"/>
              <a:ext cx="24" cy="1346"/>
            </a:xfrm>
            <a:custGeom>
              <a:avLst/>
              <a:gdLst>
                <a:gd name="T0" fmla="*/ 0 w 48"/>
                <a:gd name="T1" fmla="*/ 0 h 2695"/>
                <a:gd name="T2" fmla="*/ 1 w 48"/>
                <a:gd name="T3" fmla="*/ 0 h 2695"/>
                <a:gd name="T4" fmla="*/ 1 w 48"/>
                <a:gd name="T5" fmla="*/ 0 h 2695"/>
                <a:gd name="T6" fmla="*/ 1 w 48"/>
                <a:gd name="T7" fmla="*/ 0 h 2695"/>
                <a:gd name="T8" fmla="*/ 1 w 48"/>
                <a:gd name="T9" fmla="*/ 0 h 2695"/>
                <a:gd name="T10" fmla="*/ 1 w 48"/>
                <a:gd name="T11" fmla="*/ 0 h 2695"/>
                <a:gd name="T12" fmla="*/ 1 w 48"/>
                <a:gd name="T13" fmla="*/ 0 h 2695"/>
                <a:gd name="T14" fmla="*/ 1 w 48"/>
                <a:gd name="T15" fmla="*/ 0 h 2695"/>
                <a:gd name="T16" fmla="*/ 0 w 48"/>
                <a:gd name="T17" fmla="*/ 0 h 2695"/>
                <a:gd name="T18" fmla="*/ 0 w 48"/>
                <a:gd name="T19" fmla="*/ 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58"/>
            <p:cNvSpPr>
              <a:spLocks/>
            </p:cNvSpPr>
            <p:nvPr/>
          </p:nvSpPr>
          <p:spPr bwMode="auto">
            <a:xfrm rot="5400000">
              <a:off x="2736" y="14900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1 w 48"/>
                <a:gd name="T3" fmla="*/ 0 h 2767"/>
                <a:gd name="T4" fmla="*/ 1 w 48"/>
                <a:gd name="T5" fmla="*/ 0 h 2767"/>
                <a:gd name="T6" fmla="*/ 1 w 48"/>
                <a:gd name="T7" fmla="*/ 0 h 2767"/>
                <a:gd name="T8" fmla="*/ 1 w 48"/>
                <a:gd name="T9" fmla="*/ 0 h 2767"/>
                <a:gd name="T10" fmla="*/ 1 w 48"/>
                <a:gd name="T11" fmla="*/ 0 h 2767"/>
                <a:gd name="T12" fmla="*/ 1 w 48"/>
                <a:gd name="T13" fmla="*/ 0 h 2767"/>
                <a:gd name="T14" fmla="*/ 1 w 48"/>
                <a:gd name="T15" fmla="*/ 0 h 2767"/>
                <a:gd name="T16" fmla="*/ 1 w 48"/>
                <a:gd name="T17" fmla="*/ 0 h 2767"/>
                <a:gd name="T18" fmla="*/ 1 w 48"/>
                <a:gd name="T19" fmla="*/ 0 h 2767"/>
                <a:gd name="T20" fmla="*/ 1 w 48"/>
                <a:gd name="T21" fmla="*/ 0 h 2767"/>
                <a:gd name="T22" fmla="*/ 1 w 48"/>
                <a:gd name="T23" fmla="*/ 0 h 2767"/>
                <a:gd name="T24" fmla="*/ 1 w 48"/>
                <a:gd name="T25" fmla="*/ 0 h 2767"/>
                <a:gd name="T26" fmla="*/ 1 w 48"/>
                <a:gd name="T27" fmla="*/ 0 h 2767"/>
                <a:gd name="T28" fmla="*/ 1 w 48"/>
                <a:gd name="T29" fmla="*/ 0 h 2767"/>
                <a:gd name="T30" fmla="*/ 1 w 48"/>
                <a:gd name="T31" fmla="*/ 0 h 2767"/>
                <a:gd name="T32" fmla="*/ 1 w 48"/>
                <a:gd name="T33" fmla="*/ 0 h 2767"/>
                <a:gd name="T34" fmla="*/ 1 w 48"/>
                <a:gd name="T35" fmla="*/ 0 h 2767"/>
                <a:gd name="T36" fmla="*/ 1 w 48"/>
                <a:gd name="T37" fmla="*/ 0 h 2767"/>
                <a:gd name="T38" fmla="*/ 1 w 48"/>
                <a:gd name="T39" fmla="*/ 0 h 2767"/>
                <a:gd name="T40" fmla="*/ 1 w 48"/>
                <a:gd name="T41" fmla="*/ 0 h 2767"/>
                <a:gd name="T42" fmla="*/ 1 w 48"/>
                <a:gd name="T43" fmla="*/ 0 h 2767"/>
                <a:gd name="T44" fmla="*/ 1 w 48"/>
                <a:gd name="T45" fmla="*/ 0 h 2767"/>
                <a:gd name="T46" fmla="*/ 1 w 48"/>
                <a:gd name="T47" fmla="*/ 0 h 2767"/>
                <a:gd name="T48" fmla="*/ 1 w 48"/>
                <a:gd name="T49" fmla="*/ 0 h 2767"/>
                <a:gd name="T50" fmla="*/ 1 w 48"/>
                <a:gd name="T51" fmla="*/ 0 h 2767"/>
                <a:gd name="T52" fmla="*/ 1 w 48"/>
                <a:gd name="T53" fmla="*/ 0 h 2767"/>
                <a:gd name="T54" fmla="*/ 1 w 48"/>
                <a:gd name="T55" fmla="*/ 0 h 2767"/>
                <a:gd name="T56" fmla="*/ 0 w 48"/>
                <a:gd name="T57" fmla="*/ 0 h 2767"/>
                <a:gd name="T58" fmla="*/ 0 w 48"/>
                <a:gd name="T59" fmla="*/ 0 h 2767"/>
                <a:gd name="T60" fmla="*/ 0 w 48"/>
                <a:gd name="T61" fmla="*/ 0 h 2767"/>
                <a:gd name="T62" fmla="*/ 0 w 48"/>
                <a:gd name="T63" fmla="*/ 0 h 2767"/>
                <a:gd name="T64" fmla="*/ 0 w 48"/>
                <a:gd name="T65" fmla="*/ 0 h 2767"/>
                <a:gd name="T66" fmla="*/ 0 w 48"/>
                <a:gd name="T67" fmla="*/ 0 h 2767"/>
                <a:gd name="T68" fmla="*/ 0 w 48"/>
                <a:gd name="T69" fmla="*/ 0 h 2767"/>
                <a:gd name="T70" fmla="*/ 0 w 48"/>
                <a:gd name="T71" fmla="*/ 0 h 2767"/>
                <a:gd name="T72" fmla="*/ 0 w 48"/>
                <a:gd name="T73" fmla="*/ 0 h 2767"/>
                <a:gd name="T74" fmla="*/ 0 w 48"/>
                <a:gd name="T75" fmla="*/ 0 h 2767"/>
                <a:gd name="T76" fmla="*/ 0 w 48"/>
                <a:gd name="T77" fmla="*/ 0 h 2767"/>
                <a:gd name="T78" fmla="*/ 0 w 48"/>
                <a:gd name="T79" fmla="*/ 0 h 2767"/>
                <a:gd name="T80" fmla="*/ 0 w 48"/>
                <a:gd name="T81" fmla="*/ 0 h 2767"/>
                <a:gd name="T82" fmla="*/ 0 w 48"/>
                <a:gd name="T83" fmla="*/ 0 h 2767"/>
                <a:gd name="T84" fmla="*/ 0 w 48"/>
                <a:gd name="T85" fmla="*/ 0 h 2767"/>
                <a:gd name="T86" fmla="*/ 0 w 48"/>
                <a:gd name="T87" fmla="*/ 0 h 2767"/>
                <a:gd name="T88" fmla="*/ 0 w 48"/>
                <a:gd name="T89" fmla="*/ 0 h 2767"/>
                <a:gd name="T90" fmla="*/ 0 w 48"/>
                <a:gd name="T91" fmla="*/ 0 h 2767"/>
                <a:gd name="T92" fmla="*/ 0 w 48"/>
                <a:gd name="T93" fmla="*/ 0 h 2767"/>
                <a:gd name="T94" fmla="*/ 0 w 48"/>
                <a:gd name="T95" fmla="*/ 0 h 2767"/>
                <a:gd name="T96" fmla="*/ 0 w 48"/>
                <a:gd name="T97" fmla="*/ 0 h 2767"/>
                <a:gd name="T98" fmla="*/ 0 w 48"/>
                <a:gd name="T99" fmla="*/ 0 h 2767"/>
                <a:gd name="T100" fmla="*/ 0 w 48"/>
                <a:gd name="T101" fmla="*/ 0 h 2767"/>
                <a:gd name="T102" fmla="*/ 0 w 48"/>
                <a:gd name="T103" fmla="*/ 0 h 2767"/>
                <a:gd name="T104" fmla="*/ 0 w 48"/>
                <a:gd name="T105" fmla="*/ 0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59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1 w 288"/>
                <a:gd name="T1" fmla="*/ 1 h 158"/>
                <a:gd name="T2" fmla="*/ 1 w 288"/>
                <a:gd name="T3" fmla="*/ 1 h 158"/>
                <a:gd name="T4" fmla="*/ 1 w 288"/>
                <a:gd name="T5" fmla="*/ 1 h 158"/>
                <a:gd name="T6" fmla="*/ 1 w 288"/>
                <a:gd name="T7" fmla="*/ 1 h 158"/>
                <a:gd name="T8" fmla="*/ 1 w 288"/>
                <a:gd name="T9" fmla="*/ 1 h 158"/>
                <a:gd name="T10" fmla="*/ 1 w 288"/>
                <a:gd name="T11" fmla="*/ 1 h 158"/>
                <a:gd name="T12" fmla="*/ 1 w 288"/>
                <a:gd name="T13" fmla="*/ 1 h 158"/>
                <a:gd name="T14" fmla="*/ 0 w 288"/>
                <a:gd name="T15" fmla="*/ 1 h 158"/>
                <a:gd name="T16" fmla="*/ 1 w 288"/>
                <a:gd name="T17" fmla="*/ 1 h 158"/>
                <a:gd name="T18" fmla="*/ 1 w 288"/>
                <a:gd name="T19" fmla="*/ 1 h 158"/>
                <a:gd name="T20" fmla="*/ 1 w 288"/>
                <a:gd name="T21" fmla="*/ 1 h 158"/>
                <a:gd name="T22" fmla="*/ 1 w 288"/>
                <a:gd name="T23" fmla="*/ 1 h 158"/>
                <a:gd name="T24" fmla="*/ 1 w 288"/>
                <a:gd name="T25" fmla="*/ 1 h 158"/>
                <a:gd name="T26" fmla="*/ 1 w 288"/>
                <a:gd name="T27" fmla="*/ 1 h 158"/>
                <a:gd name="T28" fmla="*/ 1 w 288"/>
                <a:gd name="T29" fmla="*/ 1 h 158"/>
                <a:gd name="T30" fmla="*/ 1 w 288"/>
                <a:gd name="T31" fmla="*/ 1 h 158"/>
                <a:gd name="T32" fmla="*/ 1 w 288"/>
                <a:gd name="T33" fmla="*/ 1 h 158"/>
                <a:gd name="T34" fmla="*/ 1 w 288"/>
                <a:gd name="T35" fmla="*/ 1 h 158"/>
                <a:gd name="T36" fmla="*/ 1 w 288"/>
                <a:gd name="T37" fmla="*/ 1 h 158"/>
                <a:gd name="T38" fmla="*/ 1 w 288"/>
                <a:gd name="T39" fmla="*/ 1 h 158"/>
                <a:gd name="T40" fmla="*/ 1 w 288"/>
                <a:gd name="T41" fmla="*/ 1 h 158"/>
                <a:gd name="T42" fmla="*/ 1 w 288"/>
                <a:gd name="T43" fmla="*/ 1 h 158"/>
                <a:gd name="T44" fmla="*/ 1 w 288"/>
                <a:gd name="T45" fmla="*/ 1 h 158"/>
                <a:gd name="T46" fmla="*/ 1 w 288"/>
                <a:gd name="T47" fmla="*/ 1 h 158"/>
                <a:gd name="T48" fmla="*/ 1 w 288"/>
                <a:gd name="T49" fmla="*/ 1 h 158"/>
                <a:gd name="T50" fmla="*/ 1 w 288"/>
                <a:gd name="T51" fmla="*/ 1 h 158"/>
                <a:gd name="T52" fmla="*/ 1 w 288"/>
                <a:gd name="T53" fmla="*/ 1 h 158"/>
                <a:gd name="T54" fmla="*/ 1 w 288"/>
                <a:gd name="T55" fmla="*/ 1 h 158"/>
                <a:gd name="T56" fmla="*/ 1 w 288"/>
                <a:gd name="T57" fmla="*/ 1 h 158"/>
                <a:gd name="T58" fmla="*/ 1 w 288"/>
                <a:gd name="T59" fmla="*/ 0 h 158"/>
                <a:gd name="T60" fmla="*/ 1 w 288"/>
                <a:gd name="T61" fmla="*/ 0 h 158"/>
                <a:gd name="T62" fmla="*/ 1 w 288"/>
                <a:gd name="T63" fmla="*/ 1 h 158"/>
                <a:gd name="T64" fmla="*/ 1 w 288"/>
                <a:gd name="T65" fmla="*/ 1 h 158"/>
                <a:gd name="T66" fmla="*/ 1 w 288"/>
                <a:gd name="T67" fmla="*/ 1 h 158"/>
                <a:gd name="T68" fmla="*/ 1 w 288"/>
                <a:gd name="T69" fmla="*/ 1 h 158"/>
                <a:gd name="T70" fmla="*/ 1 w 288"/>
                <a:gd name="T71" fmla="*/ 1 h 158"/>
                <a:gd name="T72" fmla="*/ 1 w 288"/>
                <a:gd name="T73" fmla="*/ 1 h 158"/>
                <a:gd name="T74" fmla="*/ 1 w 288"/>
                <a:gd name="T75" fmla="*/ 1 h 158"/>
                <a:gd name="T76" fmla="*/ 1 w 288"/>
                <a:gd name="T77" fmla="*/ 1 h 158"/>
                <a:gd name="T78" fmla="*/ 1 w 288"/>
                <a:gd name="T79" fmla="*/ 1 h 158"/>
                <a:gd name="T80" fmla="*/ 1 w 288"/>
                <a:gd name="T81" fmla="*/ 1 h 158"/>
                <a:gd name="T82" fmla="*/ 1 w 288"/>
                <a:gd name="T83" fmla="*/ 1 h 158"/>
                <a:gd name="T84" fmla="*/ 1 w 288"/>
                <a:gd name="T85" fmla="*/ 1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Freeform 60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1 w 288"/>
                <a:gd name="T1" fmla="*/ 1 h 158"/>
                <a:gd name="T2" fmla="*/ 1 w 288"/>
                <a:gd name="T3" fmla="*/ 1 h 158"/>
                <a:gd name="T4" fmla="*/ 1 w 288"/>
                <a:gd name="T5" fmla="*/ 1 h 158"/>
                <a:gd name="T6" fmla="*/ 1 w 288"/>
                <a:gd name="T7" fmla="*/ 1 h 158"/>
                <a:gd name="T8" fmla="*/ 1 w 288"/>
                <a:gd name="T9" fmla="*/ 1 h 158"/>
                <a:gd name="T10" fmla="*/ 1 w 288"/>
                <a:gd name="T11" fmla="*/ 1 h 158"/>
                <a:gd name="T12" fmla="*/ 1 w 288"/>
                <a:gd name="T13" fmla="*/ 1 h 158"/>
                <a:gd name="T14" fmla="*/ 1 w 288"/>
                <a:gd name="T15" fmla="*/ 1 h 158"/>
                <a:gd name="T16" fmla="*/ 1 w 288"/>
                <a:gd name="T17" fmla="*/ 1 h 158"/>
                <a:gd name="T18" fmla="*/ 0 w 288"/>
                <a:gd name="T19" fmla="*/ 1 h 158"/>
                <a:gd name="T20" fmla="*/ 1 w 288"/>
                <a:gd name="T21" fmla="*/ 1 h 158"/>
                <a:gd name="T22" fmla="*/ 1 w 288"/>
                <a:gd name="T23" fmla="*/ 1 h 158"/>
                <a:gd name="T24" fmla="*/ 1 w 288"/>
                <a:gd name="T25" fmla="*/ 1 h 158"/>
                <a:gd name="T26" fmla="*/ 1 w 288"/>
                <a:gd name="T27" fmla="*/ 1 h 158"/>
                <a:gd name="T28" fmla="*/ 1 w 288"/>
                <a:gd name="T29" fmla="*/ 1 h 158"/>
                <a:gd name="T30" fmla="*/ 1 w 288"/>
                <a:gd name="T31" fmla="*/ 1 h 158"/>
                <a:gd name="T32" fmla="*/ 1 w 288"/>
                <a:gd name="T33" fmla="*/ 1 h 158"/>
                <a:gd name="T34" fmla="*/ 1 w 288"/>
                <a:gd name="T35" fmla="*/ 1 h 158"/>
                <a:gd name="T36" fmla="*/ 1 w 288"/>
                <a:gd name="T37" fmla="*/ 1 h 158"/>
                <a:gd name="T38" fmla="*/ 1 w 288"/>
                <a:gd name="T39" fmla="*/ 1 h 158"/>
                <a:gd name="T40" fmla="*/ 1 w 288"/>
                <a:gd name="T41" fmla="*/ 1 h 158"/>
                <a:gd name="T42" fmla="*/ 1 w 288"/>
                <a:gd name="T43" fmla="*/ 1 h 158"/>
                <a:gd name="T44" fmla="*/ 1 w 288"/>
                <a:gd name="T45" fmla="*/ 1 h 158"/>
                <a:gd name="T46" fmla="*/ 1 w 288"/>
                <a:gd name="T47" fmla="*/ 1 h 158"/>
                <a:gd name="T48" fmla="*/ 1 w 288"/>
                <a:gd name="T49" fmla="*/ 1 h 158"/>
                <a:gd name="T50" fmla="*/ 1 w 288"/>
                <a:gd name="T51" fmla="*/ 1 h 158"/>
                <a:gd name="T52" fmla="*/ 1 w 288"/>
                <a:gd name="T53" fmla="*/ 1 h 158"/>
                <a:gd name="T54" fmla="*/ 1 w 288"/>
                <a:gd name="T55" fmla="*/ 1 h 158"/>
                <a:gd name="T56" fmla="*/ 1 w 288"/>
                <a:gd name="T57" fmla="*/ 1 h 158"/>
                <a:gd name="T58" fmla="*/ 1 w 288"/>
                <a:gd name="T59" fmla="*/ 1 h 158"/>
                <a:gd name="T60" fmla="*/ 1 w 288"/>
                <a:gd name="T61" fmla="*/ 1 h 158"/>
                <a:gd name="T62" fmla="*/ 1 w 288"/>
                <a:gd name="T63" fmla="*/ 0 h 158"/>
                <a:gd name="T64" fmla="*/ 1 w 288"/>
                <a:gd name="T65" fmla="*/ 0 h 158"/>
                <a:gd name="T66" fmla="*/ 1 w 288"/>
                <a:gd name="T67" fmla="*/ 1 h 158"/>
                <a:gd name="T68" fmla="*/ 1 w 288"/>
                <a:gd name="T69" fmla="*/ 1 h 158"/>
                <a:gd name="T70" fmla="*/ 1 w 288"/>
                <a:gd name="T71" fmla="*/ 1 h 158"/>
                <a:gd name="T72" fmla="*/ 1 w 288"/>
                <a:gd name="T73" fmla="*/ 1 h 158"/>
                <a:gd name="T74" fmla="*/ 1 w 288"/>
                <a:gd name="T75" fmla="*/ 1 h 158"/>
                <a:gd name="T76" fmla="*/ 1 w 288"/>
                <a:gd name="T77" fmla="*/ 1 h 158"/>
                <a:gd name="T78" fmla="*/ 1 w 288"/>
                <a:gd name="T79" fmla="*/ 1 h 158"/>
                <a:gd name="T80" fmla="*/ 1 w 288"/>
                <a:gd name="T81" fmla="*/ 1 h 158"/>
                <a:gd name="T82" fmla="*/ 1 w 288"/>
                <a:gd name="T83" fmla="*/ 1 h 158"/>
                <a:gd name="T84" fmla="*/ 1 w 288"/>
                <a:gd name="T85" fmla="*/ 1 h 158"/>
                <a:gd name="T86" fmla="*/ 1 w 288"/>
                <a:gd name="T87" fmla="*/ 1 h 158"/>
                <a:gd name="T88" fmla="*/ 1 w 288"/>
                <a:gd name="T89" fmla="*/ 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61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1 w 112"/>
                <a:gd name="T1" fmla="*/ 1 h 100"/>
                <a:gd name="T2" fmla="*/ 1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1 w 112"/>
                <a:gd name="T9" fmla="*/ 1 h 100"/>
                <a:gd name="T10" fmla="*/ 1 w 112"/>
                <a:gd name="T11" fmla="*/ 1 h 100"/>
                <a:gd name="T12" fmla="*/ 1 w 112"/>
                <a:gd name="T13" fmla="*/ 1 h 100"/>
                <a:gd name="T14" fmla="*/ 1 w 112"/>
                <a:gd name="T15" fmla="*/ 1 h 100"/>
                <a:gd name="T16" fmla="*/ 1 w 112"/>
                <a:gd name="T17" fmla="*/ 1 h 100"/>
                <a:gd name="T18" fmla="*/ 1 w 112"/>
                <a:gd name="T19" fmla="*/ 1 h 100"/>
                <a:gd name="T20" fmla="*/ 1 w 112"/>
                <a:gd name="T21" fmla="*/ 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Freeform 62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1 w 112"/>
                <a:gd name="T1" fmla="*/ 1 h 100"/>
                <a:gd name="T2" fmla="*/ 1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0 w 112"/>
                <a:gd name="T9" fmla="*/ 0 h 100"/>
                <a:gd name="T10" fmla="*/ 1 w 112"/>
                <a:gd name="T11" fmla="*/ 1 h 100"/>
                <a:gd name="T12" fmla="*/ 1 w 112"/>
                <a:gd name="T13" fmla="*/ 1 h 100"/>
                <a:gd name="T14" fmla="*/ 1 w 112"/>
                <a:gd name="T15" fmla="*/ 1 h 100"/>
                <a:gd name="T16" fmla="*/ 1 w 112"/>
                <a:gd name="T17" fmla="*/ 1 h 100"/>
                <a:gd name="T18" fmla="*/ 1 w 112"/>
                <a:gd name="T19" fmla="*/ 1 h 100"/>
                <a:gd name="T20" fmla="*/ 1 w 112"/>
                <a:gd name="T21" fmla="*/ 1 h 100"/>
                <a:gd name="T22" fmla="*/ 1 w 112"/>
                <a:gd name="T23" fmla="*/ 1 h 100"/>
                <a:gd name="T24" fmla="*/ 1 w 112"/>
                <a:gd name="T25" fmla="*/ 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63"/>
            <p:cNvSpPr>
              <a:spLocks/>
            </p:cNvSpPr>
            <p:nvPr/>
          </p:nvSpPr>
          <p:spPr bwMode="auto">
            <a:xfrm rot="5400000">
              <a:off x="2196" y="14995"/>
              <a:ext cx="126" cy="114"/>
            </a:xfrm>
            <a:custGeom>
              <a:avLst/>
              <a:gdLst>
                <a:gd name="T0" fmla="*/ 0 w 240"/>
                <a:gd name="T1" fmla="*/ 0 h 230"/>
                <a:gd name="T2" fmla="*/ 0 w 240"/>
                <a:gd name="T3" fmla="*/ 0 h 230"/>
                <a:gd name="T4" fmla="*/ 1 w 240"/>
                <a:gd name="T5" fmla="*/ 0 h 230"/>
                <a:gd name="T6" fmla="*/ 1 w 240"/>
                <a:gd name="T7" fmla="*/ 0 h 230"/>
                <a:gd name="T8" fmla="*/ 1 w 240"/>
                <a:gd name="T9" fmla="*/ 0 h 230"/>
                <a:gd name="T10" fmla="*/ 1 w 240"/>
                <a:gd name="T11" fmla="*/ 0 h 230"/>
                <a:gd name="T12" fmla="*/ 1 w 240"/>
                <a:gd name="T13" fmla="*/ 0 h 230"/>
                <a:gd name="T14" fmla="*/ 1 w 240"/>
                <a:gd name="T15" fmla="*/ 0 h 230"/>
                <a:gd name="T16" fmla="*/ 1 w 240"/>
                <a:gd name="T17" fmla="*/ 0 h 230"/>
                <a:gd name="T18" fmla="*/ 1 w 240"/>
                <a:gd name="T19" fmla="*/ 0 h 230"/>
                <a:gd name="T20" fmla="*/ 1 w 240"/>
                <a:gd name="T21" fmla="*/ 0 h 230"/>
                <a:gd name="T22" fmla="*/ 1 w 240"/>
                <a:gd name="T23" fmla="*/ 0 h 230"/>
                <a:gd name="T24" fmla="*/ 1 w 240"/>
                <a:gd name="T25" fmla="*/ 0 h 230"/>
                <a:gd name="T26" fmla="*/ 0 w 240"/>
                <a:gd name="T27" fmla="*/ 0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Freeform 64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1 w 113"/>
                <a:gd name="T7" fmla="*/ 1 h 188"/>
                <a:gd name="T8" fmla="*/ 1 w 113"/>
                <a:gd name="T9" fmla="*/ 1 h 188"/>
                <a:gd name="T10" fmla="*/ 1 w 113"/>
                <a:gd name="T11" fmla="*/ 1 h 188"/>
                <a:gd name="T12" fmla="*/ 1 w 113"/>
                <a:gd name="T13" fmla="*/ 1 h 188"/>
                <a:gd name="T14" fmla="*/ 1 w 113"/>
                <a:gd name="T15" fmla="*/ 1 h 188"/>
                <a:gd name="T16" fmla="*/ 1 w 113"/>
                <a:gd name="T17" fmla="*/ 1 h 188"/>
                <a:gd name="T18" fmla="*/ 1 w 113"/>
                <a:gd name="T19" fmla="*/ 1 h 188"/>
                <a:gd name="T20" fmla="*/ 1 w 113"/>
                <a:gd name="T21" fmla="*/ 1 h 188"/>
                <a:gd name="T22" fmla="*/ 1 w 113"/>
                <a:gd name="T23" fmla="*/ 1 h 188"/>
                <a:gd name="T24" fmla="*/ 1 w 113"/>
                <a:gd name="T25" fmla="*/ 0 h 188"/>
                <a:gd name="T26" fmla="*/ 1 w 113"/>
                <a:gd name="T27" fmla="*/ 0 h 188"/>
                <a:gd name="T28" fmla="*/ 1 w 113"/>
                <a:gd name="T29" fmla="*/ 1 h 188"/>
                <a:gd name="T30" fmla="*/ 1 w 113"/>
                <a:gd name="T31" fmla="*/ 1 h 188"/>
                <a:gd name="T32" fmla="*/ 1 w 113"/>
                <a:gd name="T33" fmla="*/ 1 h 188"/>
                <a:gd name="T34" fmla="*/ 1 w 113"/>
                <a:gd name="T35" fmla="*/ 1 h 188"/>
                <a:gd name="T36" fmla="*/ 1 w 113"/>
                <a:gd name="T37" fmla="*/ 1 h 188"/>
                <a:gd name="T38" fmla="*/ 1 w 113"/>
                <a:gd name="T39" fmla="*/ 1 h 188"/>
                <a:gd name="T40" fmla="*/ 1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65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1 w 113"/>
                <a:gd name="T7" fmla="*/ 1 h 188"/>
                <a:gd name="T8" fmla="*/ 1 w 113"/>
                <a:gd name="T9" fmla="*/ 1 h 188"/>
                <a:gd name="T10" fmla="*/ 1 w 113"/>
                <a:gd name="T11" fmla="*/ 1 h 188"/>
                <a:gd name="T12" fmla="*/ 1 w 113"/>
                <a:gd name="T13" fmla="*/ 1 h 188"/>
                <a:gd name="T14" fmla="*/ 1 w 113"/>
                <a:gd name="T15" fmla="*/ 1 h 188"/>
                <a:gd name="T16" fmla="*/ 1 w 113"/>
                <a:gd name="T17" fmla="*/ 1 h 188"/>
                <a:gd name="T18" fmla="*/ 1 w 113"/>
                <a:gd name="T19" fmla="*/ 1 h 188"/>
                <a:gd name="T20" fmla="*/ 1 w 113"/>
                <a:gd name="T21" fmla="*/ 1 h 188"/>
                <a:gd name="T22" fmla="*/ 1 w 113"/>
                <a:gd name="T23" fmla="*/ 1 h 188"/>
                <a:gd name="T24" fmla="*/ 1 w 113"/>
                <a:gd name="T25" fmla="*/ 0 h 188"/>
                <a:gd name="T26" fmla="*/ 1 w 113"/>
                <a:gd name="T27" fmla="*/ 0 h 188"/>
                <a:gd name="T28" fmla="*/ 1 w 113"/>
                <a:gd name="T29" fmla="*/ 1 h 188"/>
                <a:gd name="T30" fmla="*/ 1 w 113"/>
                <a:gd name="T31" fmla="*/ 1 h 188"/>
                <a:gd name="T32" fmla="*/ 1 w 113"/>
                <a:gd name="T33" fmla="*/ 1 h 188"/>
                <a:gd name="T34" fmla="*/ 1 w 113"/>
                <a:gd name="T35" fmla="*/ 1 h 188"/>
                <a:gd name="T36" fmla="*/ 1 w 113"/>
                <a:gd name="T37" fmla="*/ 1 h 188"/>
                <a:gd name="T38" fmla="*/ 1 w 113"/>
                <a:gd name="T39" fmla="*/ 1 h 188"/>
                <a:gd name="T40" fmla="*/ 1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Freeform 66"/>
            <p:cNvSpPr>
              <a:spLocks/>
            </p:cNvSpPr>
            <p:nvPr/>
          </p:nvSpPr>
          <p:spPr bwMode="auto">
            <a:xfrm rot="5400000">
              <a:off x="2259" y="15006"/>
              <a:ext cx="60" cy="42"/>
            </a:xfrm>
            <a:custGeom>
              <a:avLst/>
              <a:gdLst>
                <a:gd name="T0" fmla="*/ 0 w 112"/>
                <a:gd name="T1" fmla="*/ 0 h 87"/>
                <a:gd name="T2" fmla="*/ 1 w 112"/>
                <a:gd name="T3" fmla="*/ 0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0 h 87"/>
                <a:gd name="T10" fmla="*/ 0 w 112"/>
                <a:gd name="T11" fmla="*/ 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Freeform 67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0 h 100"/>
                <a:gd name="T2" fmla="*/ 0 w 175"/>
                <a:gd name="T3" fmla="*/ 0 h 100"/>
                <a:gd name="T4" fmla="*/ 1 w 175"/>
                <a:gd name="T5" fmla="*/ 0 h 100"/>
                <a:gd name="T6" fmla="*/ 1 w 175"/>
                <a:gd name="T7" fmla="*/ 0 h 100"/>
                <a:gd name="T8" fmla="*/ 1 w 175"/>
                <a:gd name="T9" fmla="*/ 0 h 100"/>
                <a:gd name="T10" fmla="*/ 1 w 175"/>
                <a:gd name="T11" fmla="*/ 0 h 100"/>
                <a:gd name="T12" fmla="*/ 1 w 175"/>
                <a:gd name="T13" fmla="*/ 0 h 100"/>
                <a:gd name="T14" fmla="*/ 1 w 175"/>
                <a:gd name="T15" fmla="*/ 0 h 100"/>
                <a:gd name="T16" fmla="*/ 1 w 175"/>
                <a:gd name="T17" fmla="*/ 0 h 100"/>
                <a:gd name="T18" fmla="*/ 1 w 175"/>
                <a:gd name="T19" fmla="*/ 0 h 100"/>
                <a:gd name="T20" fmla="*/ 1 w 175"/>
                <a:gd name="T21" fmla="*/ 0 h 100"/>
                <a:gd name="T22" fmla="*/ 1 w 175"/>
                <a:gd name="T23" fmla="*/ 0 h 100"/>
                <a:gd name="T24" fmla="*/ 1 w 175"/>
                <a:gd name="T25" fmla="*/ 0 h 100"/>
                <a:gd name="T26" fmla="*/ 1 w 175"/>
                <a:gd name="T27" fmla="*/ 0 h 100"/>
                <a:gd name="T28" fmla="*/ 1 w 175"/>
                <a:gd name="T29" fmla="*/ 0 h 100"/>
                <a:gd name="T30" fmla="*/ 1 w 175"/>
                <a:gd name="T31" fmla="*/ 0 h 100"/>
                <a:gd name="T32" fmla="*/ 1 w 175"/>
                <a:gd name="T33" fmla="*/ 0 h 100"/>
                <a:gd name="T34" fmla="*/ 1 w 175"/>
                <a:gd name="T35" fmla="*/ 0 h 100"/>
                <a:gd name="T36" fmla="*/ 1 w 175"/>
                <a:gd name="T37" fmla="*/ 0 h 100"/>
                <a:gd name="T38" fmla="*/ 1 w 175"/>
                <a:gd name="T39" fmla="*/ 0 h 100"/>
                <a:gd name="T40" fmla="*/ 1 w 175"/>
                <a:gd name="T41" fmla="*/ 0 h 100"/>
                <a:gd name="T42" fmla="*/ 0 w 175"/>
                <a:gd name="T43" fmla="*/ 0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Freeform 68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0 h 100"/>
                <a:gd name="T2" fmla="*/ 0 w 175"/>
                <a:gd name="T3" fmla="*/ 0 h 100"/>
                <a:gd name="T4" fmla="*/ 1 w 175"/>
                <a:gd name="T5" fmla="*/ 0 h 100"/>
                <a:gd name="T6" fmla="*/ 1 w 175"/>
                <a:gd name="T7" fmla="*/ 0 h 100"/>
                <a:gd name="T8" fmla="*/ 1 w 175"/>
                <a:gd name="T9" fmla="*/ 0 h 100"/>
                <a:gd name="T10" fmla="*/ 1 w 175"/>
                <a:gd name="T11" fmla="*/ 0 h 100"/>
                <a:gd name="T12" fmla="*/ 1 w 175"/>
                <a:gd name="T13" fmla="*/ 0 h 100"/>
                <a:gd name="T14" fmla="*/ 1 w 175"/>
                <a:gd name="T15" fmla="*/ 0 h 100"/>
                <a:gd name="T16" fmla="*/ 1 w 175"/>
                <a:gd name="T17" fmla="*/ 0 h 100"/>
                <a:gd name="T18" fmla="*/ 1 w 175"/>
                <a:gd name="T19" fmla="*/ 0 h 100"/>
                <a:gd name="T20" fmla="*/ 1 w 175"/>
                <a:gd name="T21" fmla="*/ 0 h 100"/>
                <a:gd name="T22" fmla="*/ 1 w 175"/>
                <a:gd name="T23" fmla="*/ 0 h 100"/>
                <a:gd name="T24" fmla="*/ 1 w 175"/>
                <a:gd name="T25" fmla="*/ 0 h 100"/>
                <a:gd name="T26" fmla="*/ 1 w 175"/>
                <a:gd name="T27" fmla="*/ 0 h 100"/>
                <a:gd name="T28" fmla="*/ 1 w 175"/>
                <a:gd name="T29" fmla="*/ 0 h 100"/>
                <a:gd name="T30" fmla="*/ 1 w 175"/>
                <a:gd name="T31" fmla="*/ 0 h 100"/>
                <a:gd name="T32" fmla="*/ 1 w 175"/>
                <a:gd name="T33" fmla="*/ 0 h 100"/>
                <a:gd name="T34" fmla="*/ 1 w 175"/>
                <a:gd name="T35" fmla="*/ 0 h 100"/>
                <a:gd name="T36" fmla="*/ 1 w 175"/>
                <a:gd name="T37" fmla="*/ 0 h 100"/>
                <a:gd name="T38" fmla="*/ 1 w 175"/>
                <a:gd name="T39" fmla="*/ 0 h 100"/>
                <a:gd name="T40" fmla="*/ 1 w 175"/>
                <a:gd name="T41" fmla="*/ 0 h 100"/>
                <a:gd name="T42" fmla="*/ 0 w 175"/>
                <a:gd name="T43" fmla="*/ 0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Freeform 69"/>
            <p:cNvSpPr>
              <a:spLocks/>
            </p:cNvSpPr>
            <p:nvPr/>
          </p:nvSpPr>
          <p:spPr bwMode="auto">
            <a:xfrm rot="5400000">
              <a:off x="2277" y="14653"/>
              <a:ext cx="24" cy="42"/>
            </a:xfrm>
            <a:custGeom>
              <a:avLst/>
              <a:gdLst>
                <a:gd name="T0" fmla="*/ 0 w 48"/>
                <a:gd name="T1" fmla="*/ 0 h 87"/>
                <a:gd name="T2" fmla="*/ 1 w 48"/>
                <a:gd name="T3" fmla="*/ 0 h 87"/>
                <a:gd name="T4" fmla="*/ 1 w 48"/>
                <a:gd name="T5" fmla="*/ 0 h 87"/>
                <a:gd name="T6" fmla="*/ 1 w 48"/>
                <a:gd name="T7" fmla="*/ 0 h 87"/>
                <a:gd name="T8" fmla="*/ 0 w 48"/>
                <a:gd name="T9" fmla="*/ 0 h 87"/>
                <a:gd name="T10" fmla="*/ 0 w 48"/>
                <a:gd name="T11" fmla="*/ 0 h 87"/>
                <a:gd name="T12" fmla="*/ 0 w 48"/>
                <a:gd name="T13" fmla="*/ 0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Freeform 70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0 h 161"/>
                <a:gd name="T2" fmla="*/ 0 w 129"/>
                <a:gd name="T3" fmla="*/ 0 h 161"/>
                <a:gd name="T4" fmla="*/ 0 w 129"/>
                <a:gd name="T5" fmla="*/ 0 h 161"/>
                <a:gd name="T6" fmla="*/ 0 w 129"/>
                <a:gd name="T7" fmla="*/ 0 h 161"/>
                <a:gd name="T8" fmla="*/ 1 w 129"/>
                <a:gd name="T9" fmla="*/ 0 h 161"/>
                <a:gd name="T10" fmla="*/ 1 w 129"/>
                <a:gd name="T11" fmla="*/ 0 h 161"/>
                <a:gd name="T12" fmla="*/ 1 w 129"/>
                <a:gd name="T13" fmla="*/ 0 h 161"/>
                <a:gd name="T14" fmla="*/ 1 w 129"/>
                <a:gd name="T15" fmla="*/ 0 h 161"/>
                <a:gd name="T16" fmla="*/ 1 w 129"/>
                <a:gd name="T17" fmla="*/ 0 h 161"/>
                <a:gd name="T18" fmla="*/ 1 w 129"/>
                <a:gd name="T19" fmla="*/ 0 h 161"/>
                <a:gd name="T20" fmla="*/ 1 w 129"/>
                <a:gd name="T21" fmla="*/ 0 h 161"/>
                <a:gd name="T22" fmla="*/ 1 w 129"/>
                <a:gd name="T23" fmla="*/ 0 h 161"/>
                <a:gd name="T24" fmla="*/ 1 w 129"/>
                <a:gd name="T25" fmla="*/ 0 h 161"/>
                <a:gd name="T26" fmla="*/ 1 w 129"/>
                <a:gd name="T27" fmla="*/ 0 h 161"/>
                <a:gd name="T28" fmla="*/ 1 w 129"/>
                <a:gd name="T29" fmla="*/ 0 h 161"/>
                <a:gd name="T30" fmla="*/ 1 w 129"/>
                <a:gd name="T31" fmla="*/ 0 h 161"/>
                <a:gd name="T32" fmla="*/ 1 w 129"/>
                <a:gd name="T33" fmla="*/ 0 h 161"/>
                <a:gd name="T34" fmla="*/ 1 w 129"/>
                <a:gd name="T35" fmla="*/ 0 h 161"/>
                <a:gd name="T36" fmla="*/ 1 w 129"/>
                <a:gd name="T37" fmla="*/ 0 h 161"/>
                <a:gd name="T38" fmla="*/ 1 w 129"/>
                <a:gd name="T39" fmla="*/ 0 h 161"/>
                <a:gd name="T40" fmla="*/ 1 w 129"/>
                <a:gd name="T41" fmla="*/ 0 h 161"/>
                <a:gd name="T42" fmla="*/ 1 w 129"/>
                <a:gd name="T43" fmla="*/ 0 h 161"/>
                <a:gd name="T44" fmla="*/ 0 w 129"/>
                <a:gd name="T45" fmla="*/ 0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Freeform 71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0 h 161"/>
                <a:gd name="T2" fmla="*/ 0 w 129"/>
                <a:gd name="T3" fmla="*/ 0 h 161"/>
                <a:gd name="T4" fmla="*/ 0 w 129"/>
                <a:gd name="T5" fmla="*/ 0 h 161"/>
                <a:gd name="T6" fmla="*/ 0 w 129"/>
                <a:gd name="T7" fmla="*/ 0 h 161"/>
                <a:gd name="T8" fmla="*/ 1 w 129"/>
                <a:gd name="T9" fmla="*/ 0 h 161"/>
                <a:gd name="T10" fmla="*/ 1 w 129"/>
                <a:gd name="T11" fmla="*/ 0 h 161"/>
                <a:gd name="T12" fmla="*/ 1 w 129"/>
                <a:gd name="T13" fmla="*/ 0 h 161"/>
                <a:gd name="T14" fmla="*/ 1 w 129"/>
                <a:gd name="T15" fmla="*/ 0 h 161"/>
                <a:gd name="T16" fmla="*/ 1 w 129"/>
                <a:gd name="T17" fmla="*/ 0 h 161"/>
                <a:gd name="T18" fmla="*/ 1 w 129"/>
                <a:gd name="T19" fmla="*/ 0 h 161"/>
                <a:gd name="T20" fmla="*/ 1 w 129"/>
                <a:gd name="T21" fmla="*/ 0 h 161"/>
                <a:gd name="T22" fmla="*/ 1 w 129"/>
                <a:gd name="T23" fmla="*/ 0 h 161"/>
                <a:gd name="T24" fmla="*/ 1 w 129"/>
                <a:gd name="T25" fmla="*/ 0 h 161"/>
                <a:gd name="T26" fmla="*/ 1 w 129"/>
                <a:gd name="T27" fmla="*/ 0 h 161"/>
                <a:gd name="T28" fmla="*/ 1 w 129"/>
                <a:gd name="T29" fmla="*/ 0 h 161"/>
                <a:gd name="T30" fmla="*/ 1 w 129"/>
                <a:gd name="T31" fmla="*/ 0 h 161"/>
                <a:gd name="T32" fmla="*/ 1 w 129"/>
                <a:gd name="T33" fmla="*/ 0 h 161"/>
                <a:gd name="T34" fmla="*/ 1 w 129"/>
                <a:gd name="T35" fmla="*/ 0 h 161"/>
                <a:gd name="T36" fmla="*/ 1 w 129"/>
                <a:gd name="T37" fmla="*/ 0 h 161"/>
                <a:gd name="T38" fmla="*/ 1 w 129"/>
                <a:gd name="T39" fmla="*/ 0 h 161"/>
                <a:gd name="T40" fmla="*/ 1 w 129"/>
                <a:gd name="T41" fmla="*/ 0 h 161"/>
                <a:gd name="T42" fmla="*/ 1 w 129"/>
                <a:gd name="T43" fmla="*/ 0 h 161"/>
                <a:gd name="T44" fmla="*/ 1 w 129"/>
                <a:gd name="T45" fmla="*/ 0 h 161"/>
                <a:gd name="T46" fmla="*/ 0 w 129"/>
                <a:gd name="T47" fmla="*/ 0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Freeform 72"/>
            <p:cNvSpPr>
              <a:spLocks/>
            </p:cNvSpPr>
            <p:nvPr/>
          </p:nvSpPr>
          <p:spPr bwMode="auto">
            <a:xfrm rot="5400000">
              <a:off x="2245" y="14612"/>
              <a:ext cx="456" cy="384"/>
            </a:xfrm>
            <a:custGeom>
              <a:avLst/>
              <a:gdLst>
                <a:gd name="T0" fmla="*/ 0 w 866"/>
                <a:gd name="T1" fmla="*/ 1 h 768"/>
                <a:gd name="T2" fmla="*/ 1 w 866"/>
                <a:gd name="T3" fmla="*/ 1 h 768"/>
                <a:gd name="T4" fmla="*/ 1 w 866"/>
                <a:gd name="T5" fmla="*/ 1 h 768"/>
                <a:gd name="T6" fmla="*/ 1 w 866"/>
                <a:gd name="T7" fmla="*/ 1 h 768"/>
                <a:gd name="T8" fmla="*/ 1 w 866"/>
                <a:gd name="T9" fmla="*/ 1 h 768"/>
                <a:gd name="T10" fmla="*/ 1 w 866"/>
                <a:gd name="T11" fmla="*/ 1 h 768"/>
                <a:gd name="T12" fmla="*/ 1 w 866"/>
                <a:gd name="T13" fmla="*/ 1 h 768"/>
                <a:gd name="T14" fmla="*/ 1 w 866"/>
                <a:gd name="T15" fmla="*/ 1 h 768"/>
                <a:gd name="T16" fmla="*/ 1 w 866"/>
                <a:gd name="T17" fmla="*/ 1 h 768"/>
                <a:gd name="T18" fmla="*/ 1 w 866"/>
                <a:gd name="T19" fmla="*/ 1 h 768"/>
                <a:gd name="T20" fmla="*/ 1 w 866"/>
                <a:gd name="T21" fmla="*/ 1 h 768"/>
                <a:gd name="T22" fmla="*/ 1 w 866"/>
                <a:gd name="T23" fmla="*/ 1 h 768"/>
                <a:gd name="T24" fmla="*/ 1 w 866"/>
                <a:gd name="T25" fmla="*/ 1 h 768"/>
                <a:gd name="T26" fmla="*/ 1 w 866"/>
                <a:gd name="T27" fmla="*/ 0 h 768"/>
                <a:gd name="T28" fmla="*/ 1 w 866"/>
                <a:gd name="T29" fmla="*/ 1 h 768"/>
                <a:gd name="T30" fmla="*/ 1 w 866"/>
                <a:gd name="T31" fmla="*/ 1 h 768"/>
                <a:gd name="T32" fmla="*/ 1 w 866"/>
                <a:gd name="T33" fmla="*/ 1 h 768"/>
                <a:gd name="T34" fmla="*/ 1 w 866"/>
                <a:gd name="T35" fmla="*/ 1 h 768"/>
                <a:gd name="T36" fmla="*/ 1 w 866"/>
                <a:gd name="T37" fmla="*/ 1 h 768"/>
                <a:gd name="T38" fmla="*/ 1 w 866"/>
                <a:gd name="T39" fmla="*/ 1 h 768"/>
                <a:gd name="T40" fmla="*/ 1 w 866"/>
                <a:gd name="T41" fmla="*/ 1 h 768"/>
                <a:gd name="T42" fmla="*/ 1 w 866"/>
                <a:gd name="T43" fmla="*/ 1 h 768"/>
                <a:gd name="T44" fmla="*/ 1 w 866"/>
                <a:gd name="T45" fmla="*/ 1 h 768"/>
                <a:gd name="T46" fmla="*/ 1 w 866"/>
                <a:gd name="T47" fmla="*/ 1 h 768"/>
                <a:gd name="T48" fmla="*/ 1 w 866"/>
                <a:gd name="T49" fmla="*/ 1 h 768"/>
                <a:gd name="T50" fmla="*/ 1 w 866"/>
                <a:gd name="T51" fmla="*/ 1 h 768"/>
                <a:gd name="T52" fmla="*/ 1 w 866"/>
                <a:gd name="T53" fmla="*/ 1 h 768"/>
                <a:gd name="T54" fmla="*/ 1 w 866"/>
                <a:gd name="T55" fmla="*/ 1 h 768"/>
                <a:gd name="T56" fmla="*/ 1 w 866"/>
                <a:gd name="T57" fmla="*/ 1 h 768"/>
                <a:gd name="T58" fmla="*/ 1 w 866"/>
                <a:gd name="T59" fmla="*/ 1 h 768"/>
                <a:gd name="T60" fmla="*/ 1 w 866"/>
                <a:gd name="T61" fmla="*/ 1 h 768"/>
                <a:gd name="T62" fmla="*/ 1 w 866"/>
                <a:gd name="T63" fmla="*/ 1 h 768"/>
                <a:gd name="T64" fmla="*/ 1 w 866"/>
                <a:gd name="T65" fmla="*/ 1 h 768"/>
                <a:gd name="T66" fmla="*/ 1 w 866"/>
                <a:gd name="T67" fmla="*/ 1 h 768"/>
                <a:gd name="T68" fmla="*/ 1 w 866"/>
                <a:gd name="T69" fmla="*/ 1 h 768"/>
                <a:gd name="T70" fmla="*/ 1 w 866"/>
                <a:gd name="T71" fmla="*/ 1 h 768"/>
                <a:gd name="T72" fmla="*/ 1 w 866"/>
                <a:gd name="T73" fmla="*/ 1 h 768"/>
                <a:gd name="T74" fmla="*/ 1 w 866"/>
                <a:gd name="T75" fmla="*/ 1 h 768"/>
                <a:gd name="T76" fmla="*/ 1 w 866"/>
                <a:gd name="T77" fmla="*/ 1 h 768"/>
                <a:gd name="T78" fmla="*/ 1 w 866"/>
                <a:gd name="T79" fmla="*/ 1 h 768"/>
                <a:gd name="T80" fmla="*/ 1 w 866"/>
                <a:gd name="T81" fmla="*/ 1 h 768"/>
                <a:gd name="T82" fmla="*/ 1 w 866"/>
                <a:gd name="T83" fmla="*/ 1 h 768"/>
                <a:gd name="T84" fmla="*/ 1 w 866"/>
                <a:gd name="T85" fmla="*/ 1 h 768"/>
                <a:gd name="T86" fmla="*/ 1 w 866"/>
                <a:gd name="T87" fmla="*/ 1 h 768"/>
                <a:gd name="T88" fmla="*/ 1 w 866"/>
                <a:gd name="T89" fmla="*/ 1 h 768"/>
                <a:gd name="T90" fmla="*/ 1 w 866"/>
                <a:gd name="T91" fmla="*/ 1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Freeform 73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Freeform 74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w 17"/>
                <a:gd name="T4" fmla="*/ 0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Freeform 75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1 h 102"/>
                <a:gd name="T2" fmla="*/ 1 w 161"/>
                <a:gd name="T3" fmla="*/ 1 h 102"/>
                <a:gd name="T4" fmla="*/ 1 w 161"/>
                <a:gd name="T5" fmla="*/ 0 h 102"/>
                <a:gd name="T6" fmla="*/ 1 w 161"/>
                <a:gd name="T7" fmla="*/ 1 h 102"/>
                <a:gd name="T8" fmla="*/ 1 w 161"/>
                <a:gd name="T9" fmla="*/ 1 h 102"/>
                <a:gd name="T10" fmla="*/ 1 w 161"/>
                <a:gd name="T11" fmla="*/ 1 h 102"/>
                <a:gd name="T12" fmla="*/ 1 w 161"/>
                <a:gd name="T13" fmla="*/ 1 h 102"/>
                <a:gd name="T14" fmla="*/ 1 w 161"/>
                <a:gd name="T15" fmla="*/ 1 h 102"/>
                <a:gd name="T16" fmla="*/ 1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76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1 h 102"/>
                <a:gd name="T2" fmla="*/ 1 w 161"/>
                <a:gd name="T3" fmla="*/ 1 h 102"/>
                <a:gd name="T4" fmla="*/ 1 w 161"/>
                <a:gd name="T5" fmla="*/ 0 h 102"/>
                <a:gd name="T6" fmla="*/ 1 w 161"/>
                <a:gd name="T7" fmla="*/ 1 h 102"/>
                <a:gd name="T8" fmla="*/ 1 w 161"/>
                <a:gd name="T9" fmla="*/ 1 h 102"/>
                <a:gd name="T10" fmla="*/ 1 w 161"/>
                <a:gd name="T11" fmla="*/ 1 h 102"/>
                <a:gd name="T12" fmla="*/ 1 w 161"/>
                <a:gd name="T13" fmla="*/ 1 h 102"/>
                <a:gd name="T14" fmla="*/ 1 w 161"/>
                <a:gd name="T15" fmla="*/ 1 h 102"/>
                <a:gd name="T16" fmla="*/ 1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Freeform 77"/>
            <p:cNvSpPr>
              <a:spLocks/>
            </p:cNvSpPr>
            <p:nvPr/>
          </p:nvSpPr>
          <p:spPr bwMode="auto">
            <a:xfrm rot="5400000">
              <a:off x="2351" y="14832"/>
              <a:ext cx="9" cy="38"/>
            </a:xfrm>
            <a:custGeom>
              <a:avLst/>
              <a:gdLst>
                <a:gd name="T0" fmla="*/ 0 w 15"/>
                <a:gd name="T1" fmla="*/ 0 h 73"/>
                <a:gd name="T2" fmla="*/ 1 w 15"/>
                <a:gd name="T3" fmla="*/ 1 h 73"/>
                <a:gd name="T4" fmla="*/ 1 w 15"/>
                <a:gd name="T5" fmla="*/ 1 h 73"/>
                <a:gd name="T6" fmla="*/ 1 w 15"/>
                <a:gd name="T7" fmla="*/ 1 h 73"/>
                <a:gd name="T8" fmla="*/ 0 w 15"/>
                <a:gd name="T9" fmla="*/ 1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78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0 h 87"/>
                <a:gd name="T2" fmla="*/ 0 w 175"/>
                <a:gd name="T3" fmla="*/ 0 h 87"/>
                <a:gd name="T4" fmla="*/ 1 w 175"/>
                <a:gd name="T5" fmla="*/ 0 h 87"/>
                <a:gd name="T6" fmla="*/ 1 w 175"/>
                <a:gd name="T7" fmla="*/ 0 h 87"/>
                <a:gd name="T8" fmla="*/ 1 w 175"/>
                <a:gd name="T9" fmla="*/ 0 h 87"/>
                <a:gd name="T10" fmla="*/ 1 w 175"/>
                <a:gd name="T11" fmla="*/ 0 h 87"/>
                <a:gd name="T12" fmla="*/ 1 w 175"/>
                <a:gd name="T13" fmla="*/ 0 h 87"/>
                <a:gd name="T14" fmla="*/ 1 w 175"/>
                <a:gd name="T15" fmla="*/ 0 h 87"/>
                <a:gd name="T16" fmla="*/ 1 w 175"/>
                <a:gd name="T17" fmla="*/ 0 h 87"/>
                <a:gd name="T18" fmla="*/ 1 w 175"/>
                <a:gd name="T19" fmla="*/ 0 h 87"/>
                <a:gd name="T20" fmla="*/ 1 w 175"/>
                <a:gd name="T21" fmla="*/ 0 h 87"/>
                <a:gd name="T22" fmla="*/ 1 w 175"/>
                <a:gd name="T23" fmla="*/ 0 h 87"/>
                <a:gd name="T24" fmla="*/ 1 w 175"/>
                <a:gd name="T25" fmla="*/ 0 h 87"/>
                <a:gd name="T26" fmla="*/ 1 w 175"/>
                <a:gd name="T27" fmla="*/ 0 h 87"/>
                <a:gd name="T28" fmla="*/ 1 w 175"/>
                <a:gd name="T29" fmla="*/ 0 h 87"/>
                <a:gd name="T30" fmla="*/ 1 w 175"/>
                <a:gd name="T31" fmla="*/ 0 h 87"/>
                <a:gd name="T32" fmla="*/ 1 w 175"/>
                <a:gd name="T33" fmla="*/ 0 h 87"/>
                <a:gd name="T34" fmla="*/ 1 w 175"/>
                <a:gd name="T35" fmla="*/ 0 h 87"/>
                <a:gd name="T36" fmla="*/ 1 w 175"/>
                <a:gd name="T37" fmla="*/ 0 h 87"/>
                <a:gd name="T38" fmla="*/ 1 w 175"/>
                <a:gd name="T39" fmla="*/ 0 h 87"/>
                <a:gd name="T40" fmla="*/ 0 w 175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Freeform 79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0 h 87"/>
                <a:gd name="T2" fmla="*/ 0 w 175"/>
                <a:gd name="T3" fmla="*/ 0 h 87"/>
                <a:gd name="T4" fmla="*/ 1 w 175"/>
                <a:gd name="T5" fmla="*/ 0 h 87"/>
                <a:gd name="T6" fmla="*/ 1 w 175"/>
                <a:gd name="T7" fmla="*/ 0 h 87"/>
                <a:gd name="T8" fmla="*/ 1 w 175"/>
                <a:gd name="T9" fmla="*/ 0 h 87"/>
                <a:gd name="T10" fmla="*/ 1 w 175"/>
                <a:gd name="T11" fmla="*/ 0 h 87"/>
                <a:gd name="T12" fmla="*/ 1 w 175"/>
                <a:gd name="T13" fmla="*/ 0 h 87"/>
                <a:gd name="T14" fmla="*/ 1 w 175"/>
                <a:gd name="T15" fmla="*/ 0 h 87"/>
                <a:gd name="T16" fmla="*/ 1 w 175"/>
                <a:gd name="T17" fmla="*/ 0 h 87"/>
                <a:gd name="T18" fmla="*/ 1 w 175"/>
                <a:gd name="T19" fmla="*/ 0 h 87"/>
                <a:gd name="T20" fmla="*/ 1 w 175"/>
                <a:gd name="T21" fmla="*/ 0 h 87"/>
                <a:gd name="T22" fmla="*/ 1 w 175"/>
                <a:gd name="T23" fmla="*/ 0 h 87"/>
                <a:gd name="T24" fmla="*/ 1 w 175"/>
                <a:gd name="T25" fmla="*/ 0 h 87"/>
                <a:gd name="T26" fmla="*/ 1 w 175"/>
                <a:gd name="T27" fmla="*/ 0 h 87"/>
                <a:gd name="T28" fmla="*/ 1 w 175"/>
                <a:gd name="T29" fmla="*/ 0 h 87"/>
                <a:gd name="T30" fmla="*/ 1 w 175"/>
                <a:gd name="T31" fmla="*/ 0 h 87"/>
                <a:gd name="T32" fmla="*/ 1 w 175"/>
                <a:gd name="T33" fmla="*/ 0 h 87"/>
                <a:gd name="T34" fmla="*/ 1 w 175"/>
                <a:gd name="T35" fmla="*/ 0 h 87"/>
                <a:gd name="T36" fmla="*/ 1 w 175"/>
                <a:gd name="T37" fmla="*/ 0 h 87"/>
                <a:gd name="T38" fmla="*/ 1 w 175"/>
                <a:gd name="T39" fmla="*/ 0 h 87"/>
                <a:gd name="T40" fmla="*/ 1 w 175"/>
                <a:gd name="T41" fmla="*/ 0 h 87"/>
                <a:gd name="T42" fmla="*/ 1 w 175"/>
                <a:gd name="T43" fmla="*/ 0 h 87"/>
                <a:gd name="T44" fmla="*/ 0 w 175"/>
                <a:gd name="T45" fmla="*/ 0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80"/>
            <p:cNvSpPr>
              <a:spLocks/>
            </p:cNvSpPr>
            <p:nvPr/>
          </p:nvSpPr>
          <p:spPr bwMode="auto">
            <a:xfrm rot="5400000">
              <a:off x="2379" y="154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Freeform 81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1 h 87"/>
                <a:gd name="T10" fmla="*/ 1 w 112"/>
                <a:gd name="T11" fmla="*/ 1 h 87"/>
                <a:gd name="T12" fmla="*/ 1 w 112"/>
                <a:gd name="T13" fmla="*/ 1 h 87"/>
                <a:gd name="T14" fmla="*/ 1 w 112"/>
                <a:gd name="T15" fmla="*/ 1 h 87"/>
                <a:gd name="T16" fmla="*/ 1 w 112"/>
                <a:gd name="T17" fmla="*/ 1 h 87"/>
                <a:gd name="T18" fmla="*/ 1 w 112"/>
                <a:gd name="T19" fmla="*/ 1 h 87"/>
                <a:gd name="T20" fmla="*/ 1 w 112"/>
                <a:gd name="T21" fmla="*/ 1 h 87"/>
                <a:gd name="T22" fmla="*/ 1 w 112"/>
                <a:gd name="T23" fmla="*/ 1 h 87"/>
                <a:gd name="T24" fmla="*/ 1 w 112"/>
                <a:gd name="T25" fmla="*/ 1 h 87"/>
                <a:gd name="T26" fmla="*/ 1 w 112"/>
                <a:gd name="T27" fmla="*/ 1 h 87"/>
                <a:gd name="T28" fmla="*/ 1 w 112"/>
                <a:gd name="T29" fmla="*/ 1 h 87"/>
                <a:gd name="T30" fmla="*/ 1 w 112"/>
                <a:gd name="T31" fmla="*/ 1 h 87"/>
                <a:gd name="T32" fmla="*/ 1 w 112"/>
                <a:gd name="T33" fmla="*/ 1 h 87"/>
                <a:gd name="T34" fmla="*/ 1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Freeform 82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1 h 87"/>
                <a:gd name="T10" fmla="*/ 1 w 112"/>
                <a:gd name="T11" fmla="*/ 1 h 87"/>
                <a:gd name="T12" fmla="*/ 1 w 112"/>
                <a:gd name="T13" fmla="*/ 1 h 87"/>
                <a:gd name="T14" fmla="*/ 1 w 112"/>
                <a:gd name="T15" fmla="*/ 1 h 87"/>
                <a:gd name="T16" fmla="*/ 1 w 112"/>
                <a:gd name="T17" fmla="*/ 1 h 87"/>
                <a:gd name="T18" fmla="*/ 1 w 112"/>
                <a:gd name="T19" fmla="*/ 1 h 87"/>
                <a:gd name="T20" fmla="*/ 1 w 112"/>
                <a:gd name="T21" fmla="*/ 1 h 87"/>
                <a:gd name="T22" fmla="*/ 1 w 112"/>
                <a:gd name="T23" fmla="*/ 1 h 87"/>
                <a:gd name="T24" fmla="*/ 1 w 112"/>
                <a:gd name="T25" fmla="*/ 1 h 87"/>
                <a:gd name="T26" fmla="*/ 1 w 112"/>
                <a:gd name="T27" fmla="*/ 1 h 87"/>
                <a:gd name="T28" fmla="*/ 1 w 112"/>
                <a:gd name="T29" fmla="*/ 1 h 87"/>
                <a:gd name="T30" fmla="*/ 1 w 112"/>
                <a:gd name="T31" fmla="*/ 1 h 87"/>
                <a:gd name="T32" fmla="*/ 1 w 112"/>
                <a:gd name="T33" fmla="*/ 1 h 87"/>
                <a:gd name="T34" fmla="*/ 1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Freeform 83"/>
            <p:cNvSpPr>
              <a:spLocks/>
            </p:cNvSpPr>
            <p:nvPr/>
          </p:nvSpPr>
          <p:spPr bwMode="auto">
            <a:xfrm rot="5400000">
              <a:off x="2413" y="14937"/>
              <a:ext cx="25" cy="14"/>
            </a:xfrm>
            <a:custGeom>
              <a:avLst/>
              <a:gdLst>
                <a:gd name="T0" fmla="*/ 0 w 48"/>
                <a:gd name="T1" fmla="*/ 1 h 28"/>
                <a:gd name="T2" fmla="*/ 0 w 48"/>
                <a:gd name="T3" fmla="*/ 0 h 28"/>
                <a:gd name="T4" fmla="*/ 1 w 48"/>
                <a:gd name="T5" fmla="*/ 0 h 28"/>
                <a:gd name="T6" fmla="*/ 1 w 48"/>
                <a:gd name="T7" fmla="*/ 0 h 28"/>
                <a:gd name="T8" fmla="*/ 1 w 48"/>
                <a:gd name="T9" fmla="*/ 1 h 28"/>
                <a:gd name="T10" fmla="*/ 1 w 48"/>
                <a:gd name="T11" fmla="*/ 1 h 28"/>
                <a:gd name="T12" fmla="*/ 1 w 48"/>
                <a:gd name="T13" fmla="*/ 1 h 28"/>
                <a:gd name="T14" fmla="*/ 0 w 48"/>
                <a:gd name="T15" fmla="*/ 1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Freeform 84"/>
            <p:cNvSpPr>
              <a:spLocks/>
            </p:cNvSpPr>
            <p:nvPr/>
          </p:nvSpPr>
          <p:spPr bwMode="auto">
            <a:xfrm rot="5400000">
              <a:off x="2687" y="14801"/>
              <a:ext cx="456" cy="948"/>
            </a:xfrm>
            <a:custGeom>
              <a:avLst/>
              <a:gdLst>
                <a:gd name="T0" fmla="*/ 0 w 866"/>
                <a:gd name="T1" fmla="*/ 0 h 1897"/>
                <a:gd name="T2" fmla="*/ 1 w 866"/>
                <a:gd name="T3" fmla="*/ 0 h 1897"/>
                <a:gd name="T4" fmla="*/ 1 w 866"/>
                <a:gd name="T5" fmla="*/ 0 h 1897"/>
                <a:gd name="T6" fmla="*/ 1 w 866"/>
                <a:gd name="T7" fmla="*/ 0 h 1897"/>
                <a:gd name="T8" fmla="*/ 1 w 866"/>
                <a:gd name="T9" fmla="*/ 0 h 1897"/>
                <a:gd name="T10" fmla="*/ 1 w 866"/>
                <a:gd name="T11" fmla="*/ 0 h 1897"/>
                <a:gd name="T12" fmla="*/ 1 w 866"/>
                <a:gd name="T13" fmla="*/ 0 h 1897"/>
                <a:gd name="T14" fmla="*/ 1 w 866"/>
                <a:gd name="T15" fmla="*/ 0 h 1897"/>
                <a:gd name="T16" fmla="*/ 1 w 866"/>
                <a:gd name="T17" fmla="*/ 0 h 1897"/>
                <a:gd name="T18" fmla="*/ 1 w 866"/>
                <a:gd name="T19" fmla="*/ 0 h 1897"/>
                <a:gd name="T20" fmla="*/ 1 w 866"/>
                <a:gd name="T21" fmla="*/ 0 h 1897"/>
                <a:gd name="T22" fmla="*/ 1 w 866"/>
                <a:gd name="T23" fmla="*/ 0 h 1897"/>
                <a:gd name="T24" fmla="*/ 1 w 866"/>
                <a:gd name="T25" fmla="*/ 0 h 1897"/>
                <a:gd name="T26" fmla="*/ 1 w 866"/>
                <a:gd name="T27" fmla="*/ 0 h 1897"/>
                <a:gd name="T28" fmla="*/ 1 w 866"/>
                <a:gd name="T29" fmla="*/ 0 h 1897"/>
                <a:gd name="T30" fmla="*/ 1 w 866"/>
                <a:gd name="T31" fmla="*/ 0 h 1897"/>
                <a:gd name="T32" fmla="*/ 1 w 866"/>
                <a:gd name="T33" fmla="*/ 0 h 1897"/>
                <a:gd name="T34" fmla="*/ 1 w 866"/>
                <a:gd name="T35" fmla="*/ 0 h 1897"/>
                <a:gd name="T36" fmla="*/ 1 w 866"/>
                <a:gd name="T37" fmla="*/ 0 h 1897"/>
                <a:gd name="T38" fmla="*/ 1 w 866"/>
                <a:gd name="T39" fmla="*/ 0 h 1897"/>
                <a:gd name="T40" fmla="*/ 1 w 866"/>
                <a:gd name="T41" fmla="*/ 0 h 1897"/>
                <a:gd name="T42" fmla="*/ 1 w 866"/>
                <a:gd name="T43" fmla="*/ 0 h 1897"/>
                <a:gd name="T44" fmla="*/ 1 w 866"/>
                <a:gd name="T45" fmla="*/ 0 h 1897"/>
                <a:gd name="T46" fmla="*/ 1 w 866"/>
                <a:gd name="T47" fmla="*/ 0 h 1897"/>
                <a:gd name="T48" fmla="*/ 1 w 866"/>
                <a:gd name="T49" fmla="*/ 0 h 1897"/>
                <a:gd name="T50" fmla="*/ 1 w 866"/>
                <a:gd name="T51" fmla="*/ 0 h 1897"/>
                <a:gd name="T52" fmla="*/ 1 w 866"/>
                <a:gd name="T53" fmla="*/ 0 h 1897"/>
                <a:gd name="T54" fmla="*/ 1 w 866"/>
                <a:gd name="T55" fmla="*/ 0 h 1897"/>
                <a:gd name="T56" fmla="*/ 1 w 866"/>
                <a:gd name="T57" fmla="*/ 0 h 1897"/>
                <a:gd name="T58" fmla="*/ 1 w 866"/>
                <a:gd name="T59" fmla="*/ 0 h 1897"/>
                <a:gd name="T60" fmla="*/ 1 w 866"/>
                <a:gd name="T61" fmla="*/ 0 h 1897"/>
                <a:gd name="T62" fmla="*/ 1 w 866"/>
                <a:gd name="T63" fmla="*/ 0 h 1897"/>
                <a:gd name="T64" fmla="*/ 1 w 866"/>
                <a:gd name="T65" fmla="*/ 0 h 1897"/>
                <a:gd name="T66" fmla="*/ 1 w 866"/>
                <a:gd name="T67" fmla="*/ 0 h 1897"/>
                <a:gd name="T68" fmla="*/ 1 w 866"/>
                <a:gd name="T69" fmla="*/ 0 h 1897"/>
                <a:gd name="T70" fmla="*/ 0 w 866"/>
                <a:gd name="T71" fmla="*/ 0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Freeform 85"/>
            <p:cNvSpPr>
              <a:spLocks/>
            </p:cNvSpPr>
            <p:nvPr/>
          </p:nvSpPr>
          <p:spPr bwMode="auto">
            <a:xfrm rot="5400000">
              <a:off x="2662" y="14691"/>
              <a:ext cx="562" cy="992"/>
            </a:xfrm>
            <a:custGeom>
              <a:avLst/>
              <a:gdLst>
                <a:gd name="T0" fmla="*/ 0 w 1073"/>
                <a:gd name="T1" fmla="*/ 1 h 1984"/>
                <a:gd name="T2" fmla="*/ 0 w 1073"/>
                <a:gd name="T3" fmla="*/ 1 h 1984"/>
                <a:gd name="T4" fmla="*/ 1 w 1073"/>
                <a:gd name="T5" fmla="*/ 1 h 1984"/>
                <a:gd name="T6" fmla="*/ 1 w 1073"/>
                <a:gd name="T7" fmla="*/ 1 h 1984"/>
                <a:gd name="T8" fmla="*/ 1 w 1073"/>
                <a:gd name="T9" fmla="*/ 1 h 1984"/>
                <a:gd name="T10" fmla="*/ 1 w 1073"/>
                <a:gd name="T11" fmla="*/ 1 h 1984"/>
                <a:gd name="T12" fmla="*/ 1 w 1073"/>
                <a:gd name="T13" fmla="*/ 1 h 1984"/>
                <a:gd name="T14" fmla="*/ 1 w 1073"/>
                <a:gd name="T15" fmla="*/ 1 h 1984"/>
                <a:gd name="T16" fmla="*/ 1 w 1073"/>
                <a:gd name="T17" fmla="*/ 1 h 1984"/>
                <a:gd name="T18" fmla="*/ 1 w 1073"/>
                <a:gd name="T19" fmla="*/ 1 h 1984"/>
                <a:gd name="T20" fmla="*/ 1 w 1073"/>
                <a:gd name="T21" fmla="*/ 1 h 1984"/>
                <a:gd name="T22" fmla="*/ 1 w 1073"/>
                <a:gd name="T23" fmla="*/ 1 h 1984"/>
                <a:gd name="T24" fmla="*/ 1 w 1073"/>
                <a:gd name="T25" fmla="*/ 1 h 1984"/>
                <a:gd name="T26" fmla="*/ 1 w 1073"/>
                <a:gd name="T27" fmla="*/ 1 h 1984"/>
                <a:gd name="T28" fmla="*/ 1 w 1073"/>
                <a:gd name="T29" fmla="*/ 1 h 1984"/>
                <a:gd name="T30" fmla="*/ 1 w 1073"/>
                <a:gd name="T31" fmla="*/ 1 h 1984"/>
                <a:gd name="T32" fmla="*/ 1 w 1073"/>
                <a:gd name="T33" fmla="*/ 1 h 1984"/>
                <a:gd name="T34" fmla="*/ 1 w 1073"/>
                <a:gd name="T35" fmla="*/ 0 h 1984"/>
                <a:gd name="T36" fmla="*/ 1 w 1073"/>
                <a:gd name="T37" fmla="*/ 0 h 1984"/>
                <a:gd name="T38" fmla="*/ 1 w 1073"/>
                <a:gd name="T39" fmla="*/ 0 h 1984"/>
                <a:gd name="T40" fmla="*/ 1 w 1073"/>
                <a:gd name="T41" fmla="*/ 1 h 1984"/>
                <a:gd name="T42" fmla="*/ 1 w 1073"/>
                <a:gd name="T43" fmla="*/ 1 h 1984"/>
                <a:gd name="T44" fmla="*/ 1 w 1073"/>
                <a:gd name="T45" fmla="*/ 1 h 1984"/>
                <a:gd name="T46" fmla="*/ 1 w 1073"/>
                <a:gd name="T47" fmla="*/ 1 h 1984"/>
                <a:gd name="T48" fmla="*/ 1 w 1073"/>
                <a:gd name="T49" fmla="*/ 1 h 1984"/>
                <a:gd name="T50" fmla="*/ 1 w 1073"/>
                <a:gd name="T51" fmla="*/ 1 h 1984"/>
                <a:gd name="T52" fmla="*/ 1 w 1073"/>
                <a:gd name="T53" fmla="*/ 1 h 1984"/>
                <a:gd name="T54" fmla="*/ 1 w 1073"/>
                <a:gd name="T55" fmla="*/ 1 h 1984"/>
                <a:gd name="T56" fmla="*/ 1 w 1073"/>
                <a:gd name="T57" fmla="*/ 1 h 1984"/>
                <a:gd name="T58" fmla="*/ 1 w 1073"/>
                <a:gd name="T59" fmla="*/ 1 h 1984"/>
                <a:gd name="T60" fmla="*/ 1 w 1073"/>
                <a:gd name="T61" fmla="*/ 1 h 1984"/>
                <a:gd name="T62" fmla="*/ 1 w 1073"/>
                <a:gd name="T63" fmla="*/ 1 h 1984"/>
                <a:gd name="T64" fmla="*/ 1 w 1073"/>
                <a:gd name="T65" fmla="*/ 1 h 1984"/>
                <a:gd name="T66" fmla="*/ 1 w 1073"/>
                <a:gd name="T67" fmla="*/ 1 h 1984"/>
                <a:gd name="T68" fmla="*/ 1 w 1073"/>
                <a:gd name="T69" fmla="*/ 1 h 1984"/>
                <a:gd name="T70" fmla="*/ 1 w 1073"/>
                <a:gd name="T71" fmla="*/ 1 h 1984"/>
                <a:gd name="T72" fmla="*/ 1 w 1073"/>
                <a:gd name="T73" fmla="*/ 1 h 1984"/>
                <a:gd name="T74" fmla="*/ 1 w 1073"/>
                <a:gd name="T75" fmla="*/ 1 h 1984"/>
                <a:gd name="T76" fmla="*/ 1 w 1073"/>
                <a:gd name="T77" fmla="*/ 1 h 1984"/>
                <a:gd name="T78" fmla="*/ 1 w 1073"/>
                <a:gd name="T79" fmla="*/ 1 h 1984"/>
                <a:gd name="T80" fmla="*/ 0 w 1073"/>
                <a:gd name="T81" fmla="*/ 1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Freeform 86"/>
            <p:cNvSpPr>
              <a:spLocks/>
            </p:cNvSpPr>
            <p:nvPr/>
          </p:nvSpPr>
          <p:spPr bwMode="auto">
            <a:xfrm rot="5400000">
              <a:off x="2461" y="14789"/>
              <a:ext cx="33" cy="29"/>
            </a:xfrm>
            <a:custGeom>
              <a:avLst/>
              <a:gdLst>
                <a:gd name="T0" fmla="*/ 0 w 64"/>
                <a:gd name="T1" fmla="*/ 1 h 58"/>
                <a:gd name="T2" fmla="*/ 0 w 64"/>
                <a:gd name="T3" fmla="*/ 1 h 58"/>
                <a:gd name="T4" fmla="*/ 0 w 64"/>
                <a:gd name="T5" fmla="*/ 0 h 58"/>
                <a:gd name="T6" fmla="*/ 1 w 64"/>
                <a:gd name="T7" fmla="*/ 0 h 58"/>
                <a:gd name="T8" fmla="*/ 1 w 64"/>
                <a:gd name="T9" fmla="*/ 0 h 58"/>
                <a:gd name="T10" fmla="*/ 1 w 64"/>
                <a:gd name="T11" fmla="*/ 1 h 58"/>
                <a:gd name="T12" fmla="*/ 1 w 64"/>
                <a:gd name="T13" fmla="*/ 1 h 58"/>
                <a:gd name="T14" fmla="*/ 0 w 64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Freeform 87"/>
            <p:cNvSpPr>
              <a:spLocks/>
            </p:cNvSpPr>
            <p:nvPr/>
          </p:nvSpPr>
          <p:spPr bwMode="auto">
            <a:xfrm rot="5400000">
              <a:off x="2469" y="14645"/>
              <a:ext cx="167" cy="151"/>
            </a:xfrm>
            <a:custGeom>
              <a:avLst/>
              <a:gdLst>
                <a:gd name="T0" fmla="*/ 0 w 320"/>
                <a:gd name="T1" fmla="*/ 0 h 304"/>
                <a:gd name="T2" fmla="*/ 1 w 320"/>
                <a:gd name="T3" fmla="*/ 0 h 304"/>
                <a:gd name="T4" fmla="*/ 1 w 320"/>
                <a:gd name="T5" fmla="*/ 0 h 304"/>
                <a:gd name="T6" fmla="*/ 1 w 320"/>
                <a:gd name="T7" fmla="*/ 0 h 304"/>
                <a:gd name="T8" fmla="*/ 1 w 320"/>
                <a:gd name="T9" fmla="*/ 0 h 304"/>
                <a:gd name="T10" fmla="*/ 1 w 320"/>
                <a:gd name="T11" fmla="*/ 0 h 304"/>
                <a:gd name="T12" fmla="*/ 1 w 320"/>
                <a:gd name="T13" fmla="*/ 0 h 304"/>
                <a:gd name="T14" fmla="*/ 1 w 320"/>
                <a:gd name="T15" fmla="*/ 0 h 304"/>
                <a:gd name="T16" fmla="*/ 1 w 320"/>
                <a:gd name="T17" fmla="*/ 0 h 304"/>
                <a:gd name="T18" fmla="*/ 1 w 320"/>
                <a:gd name="T19" fmla="*/ 0 h 304"/>
                <a:gd name="T20" fmla="*/ 1 w 320"/>
                <a:gd name="T21" fmla="*/ 0 h 304"/>
                <a:gd name="T22" fmla="*/ 1 w 320"/>
                <a:gd name="T23" fmla="*/ 0 h 304"/>
                <a:gd name="T24" fmla="*/ 1 w 320"/>
                <a:gd name="T25" fmla="*/ 0 h 304"/>
                <a:gd name="T26" fmla="*/ 1 w 320"/>
                <a:gd name="T27" fmla="*/ 0 h 304"/>
                <a:gd name="T28" fmla="*/ 1 w 320"/>
                <a:gd name="T29" fmla="*/ 0 h 304"/>
                <a:gd name="T30" fmla="*/ 1 w 320"/>
                <a:gd name="T31" fmla="*/ 0 h 304"/>
                <a:gd name="T32" fmla="*/ 1 w 320"/>
                <a:gd name="T33" fmla="*/ 0 h 304"/>
                <a:gd name="T34" fmla="*/ 1 w 320"/>
                <a:gd name="T35" fmla="*/ 0 h 304"/>
                <a:gd name="T36" fmla="*/ 1 w 320"/>
                <a:gd name="T37" fmla="*/ 0 h 304"/>
                <a:gd name="T38" fmla="*/ 1 w 320"/>
                <a:gd name="T39" fmla="*/ 0 h 304"/>
                <a:gd name="T40" fmla="*/ 1 w 320"/>
                <a:gd name="T41" fmla="*/ 0 h 304"/>
                <a:gd name="T42" fmla="*/ 1 w 320"/>
                <a:gd name="T43" fmla="*/ 0 h 304"/>
                <a:gd name="T44" fmla="*/ 1 w 320"/>
                <a:gd name="T45" fmla="*/ 0 h 304"/>
                <a:gd name="T46" fmla="*/ 1 w 320"/>
                <a:gd name="T47" fmla="*/ 0 h 304"/>
                <a:gd name="T48" fmla="*/ 1 w 320"/>
                <a:gd name="T49" fmla="*/ 0 h 304"/>
                <a:gd name="T50" fmla="*/ 1 w 320"/>
                <a:gd name="T51" fmla="*/ 0 h 304"/>
                <a:gd name="T52" fmla="*/ 1 w 320"/>
                <a:gd name="T53" fmla="*/ 0 h 304"/>
                <a:gd name="T54" fmla="*/ 1 w 320"/>
                <a:gd name="T55" fmla="*/ 0 h 304"/>
                <a:gd name="T56" fmla="*/ 1 w 320"/>
                <a:gd name="T57" fmla="*/ 0 h 304"/>
                <a:gd name="T58" fmla="*/ 1 w 320"/>
                <a:gd name="T59" fmla="*/ 0 h 304"/>
                <a:gd name="T60" fmla="*/ 1 w 320"/>
                <a:gd name="T61" fmla="*/ 0 h 304"/>
                <a:gd name="T62" fmla="*/ 1 w 320"/>
                <a:gd name="T63" fmla="*/ 0 h 304"/>
                <a:gd name="T64" fmla="*/ 1 w 320"/>
                <a:gd name="T65" fmla="*/ 0 h 304"/>
                <a:gd name="T66" fmla="*/ 1 w 320"/>
                <a:gd name="T67" fmla="*/ 0 h 304"/>
                <a:gd name="T68" fmla="*/ 1 w 320"/>
                <a:gd name="T69" fmla="*/ 0 h 304"/>
                <a:gd name="T70" fmla="*/ 1 w 320"/>
                <a:gd name="T71" fmla="*/ 0 h 304"/>
                <a:gd name="T72" fmla="*/ 1 w 320"/>
                <a:gd name="T73" fmla="*/ 0 h 304"/>
                <a:gd name="T74" fmla="*/ 1 w 320"/>
                <a:gd name="T75" fmla="*/ 0 h 304"/>
                <a:gd name="T76" fmla="*/ 1 w 320"/>
                <a:gd name="T77" fmla="*/ 0 h 304"/>
                <a:gd name="T78" fmla="*/ 0 w 320"/>
                <a:gd name="T79" fmla="*/ 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Freeform 88"/>
            <p:cNvSpPr>
              <a:spLocks/>
            </p:cNvSpPr>
            <p:nvPr/>
          </p:nvSpPr>
          <p:spPr bwMode="auto">
            <a:xfrm rot="5400000">
              <a:off x="2499" y="15340"/>
              <a:ext cx="77" cy="64"/>
            </a:xfrm>
            <a:custGeom>
              <a:avLst/>
              <a:gdLst>
                <a:gd name="T0" fmla="*/ 1 w 144"/>
                <a:gd name="T1" fmla="*/ 0 h 130"/>
                <a:gd name="T2" fmla="*/ 0 w 144"/>
                <a:gd name="T3" fmla="*/ 0 h 130"/>
                <a:gd name="T4" fmla="*/ 0 w 144"/>
                <a:gd name="T5" fmla="*/ 0 h 130"/>
                <a:gd name="T6" fmla="*/ 1 w 144"/>
                <a:gd name="T7" fmla="*/ 0 h 130"/>
                <a:gd name="T8" fmla="*/ 1 w 144"/>
                <a:gd name="T9" fmla="*/ 0 h 130"/>
                <a:gd name="T10" fmla="*/ 1 w 144"/>
                <a:gd name="T11" fmla="*/ 0 h 130"/>
                <a:gd name="T12" fmla="*/ 1 w 144"/>
                <a:gd name="T13" fmla="*/ 0 h 130"/>
                <a:gd name="T14" fmla="*/ 1 w 144"/>
                <a:gd name="T15" fmla="*/ 0 h 130"/>
                <a:gd name="T16" fmla="*/ 1 w 144"/>
                <a:gd name="T17" fmla="*/ 0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Freeform 89"/>
            <p:cNvSpPr>
              <a:spLocks/>
            </p:cNvSpPr>
            <p:nvPr/>
          </p:nvSpPr>
          <p:spPr bwMode="auto">
            <a:xfrm rot="5400000">
              <a:off x="2560" y="15000"/>
              <a:ext cx="35" cy="29"/>
            </a:xfrm>
            <a:custGeom>
              <a:avLst/>
              <a:gdLst>
                <a:gd name="T0" fmla="*/ 0 w 64"/>
                <a:gd name="T1" fmla="*/ 1 h 58"/>
                <a:gd name="T2" fmla="*/ 1 w 64"/>
                <a:gd name="T3" fmla="*/ 0 h 58"/>
                <a:gd name="T4" fmla="*/ 1 w 64"/>
                <a:gd name="T5" fmla="*/ 0 h 58"/>
                <a:gd name="T6" fmla="*/ 1 w 64"/>
                <a:gd name="T7" fmla="*/ 1 h 58"/>
                <a:gd name="T8" fmla="*/ 1 w 64"/>
                <a:gd name="T9" fmla="*/ 1 h 58"/>
                <a:gd name="T10" fmla="*/ 1 w 64"/>
                <a:gd name="T11" fmla="*/ 1 h 58"/>
                <a:gd name="T12" fmla="*/ 0 w 64"/>
                <a:gd name="T13" fmla="*/ 1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90"/>
            <p:cNvSpPr>
              <a:spLocks/>
            </p:cNvSpPr>
            <p:nvPr/>
          </p:nvSpPr>
          <p:spPr bwMode="auto">
            <a:xfrm rot="5400000">
              <a:off x="2990" y="15331"/>
              <a:ext cx="35" cy="22"/>
            </a:xfrm>
            <a:custGeom>
              <a:avLst/>
              <a:gdLst>
                <a:gd name="T0" fmla="*/ 0 w 65"/>
                <a:gd name="T1" fmla="*/ 1 h 43"/>
                <a:gd name="T2" fmla="*/ 1 w 65"/>
                <a:gd name="T3" fmla="*/ 1 h 43"/>
                <a:gd name="T4" fmla="*/ 1 w 65"/>
                <a:gd name="T5" fmla="*/ 0 h 43"/>
                <a:gd name="T6" fmla="*/ 1 w 65"/>
                <a:gd name="T7" fmla="*/ 1 h 43"/>
                <a:gd name="T8" fmla="*/ 1 w 65"/>
                <a:gd name="T9" fmla="*/ 1 h 43"/>
                <a:gd name="T10" fmla="*/ 1 w 65"/>
                <a:gd name="T11" fmla="*/ 1 h 43"/>
                <a:gd name="T12" fmla="*/ 1 w 65"/>
                <a:gd name="T13" fmla="*/ 1 h 43"/>
                <a:gd name="T14" fmla="*/ 1 w 65"/>
                <a:gd name="T15" fmla="*/ 1 h 43"/>
                <a:gd name="T16" fmla="*/ 0 w 65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Freeform 91"/>
            <p:cNvSpPr>
              <a:spLocks/>
            </p:cNvSpPr>
            <p:nvPr/>
          </p:nvSpPr>
          <p:spPr bwMode="auto">
            <a:xfrm rot="5400000">
              <a:off x="3012" y="15320"/>
              <a:ext cx="108" cy="52"/>
            </a:xfrm>
            <a:custGeom>
              <a:avLst/>
              <a:gdLst>
                <a:gd name="T0" fmla="*/ 0 w 207"/>
                <a:gd name="T1" fmla="*/ 0 h 102"/>
                <a:gd name="T2" fmla="*/ 1 w 207"/>
                <a:gd name="T3" fmla="*/ 1 h 102"/>
                <a:gd name="T4" fmla="*/ 1 w 207"/>
                <a:gd name="T5" fmla="*/ 1 h 102"/>
                <a:gd name="T6" fmla="*/ 1 w 207"/>
                <a:gd name="T7" fmla="*/ 1 h 102"/>
                <a:gd name="T8" fmla="*/ 1 w 207"/>
                <a:gd name="T9" fmla="*/ 1 h 102"/>
                <a:gd name="T10" fmla="*/ 1 w 207"/>
                <a:gd name="T11" fmla="*/ 1 h 102"/>
                <a:gd name="T12" fmla="*/ 1 w 207"/>
                <a:gd name="T13" fmla="*/ 0 h 102"/>
                <a:gd name="T14" fmla="*/ 1 w 207"/>
                <a:gd name="T15" fmla="*/ 0 h 102"/>
                <a:gd name="T16" fmla="*/ 1 w 207"/>
                <a:gd name="T17" fmla="*/ 1 h 102"/>
                <a:gd name="T18" fmla="*/ 1 w 207"/>
                <a:gd name="T19" fmla="*/ 1 h 102"/>
                <a:gd name="T20" fmla="*/ 1 w 207"/>
                <a:gd name="T21" fmla="*/ 1 h 102"/>
                <a:gd name="T22" fmla="*/ 1 w 207"/>
                <a:gd name="T23" fmla="*/ 1 h 102"/>
                <a:gd name="T24" fmla="*/ 1 w 207"/>
                <a:gd name="T25" fmla="*/ 1 h 102"/>
                <a:gd name="T26" fmla="*/ 1 w 207"/>
                <a:gd name="T27" fmla="*/ 1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Freeform 92"/>
            <p:cNvSpPr>
              <a:spLocks/>
            </p:cNvSpPr>
            <p:nvPr/>
          </p:nvSpPr>
          <p:spPr bwMode="auto">
            <a:xfrm rot="5400000">
              <a:off x="3080" y="15328"/>
              <a:ext cx="43" cy="36"/>
            </a:xfrm>
            <a:custGeom>
              <a:avLst/>
              <a:gdLst>
                <a:gd name="T0" fmla="*/ 0 w 81"/>
                <a:gd name="T1" fmla="*/ 1 h 72"/>
                <a:gd name="T2" fmla="*/ 1 w 81"/>
                <a:gd name="T3" fmla="*/ 1 h 72"/>
                <a:gd name="T4" fmla="*/ 1 w 81"/>
                <a:gd name="T5" fmla="*/ 0 h 72"/>
                <a:gd name="T6" fmla="*/ 1 w 81"/>
                <a:gd name="T7" fmla="*/ 1 h 72"/>
                <a:gd name="T8" fmla="*/ 1 w 81"/>
                <a:gd name="T9" fmla="*/ 1 h 72"/>
                <a:gd name="T10" fmla="*/ 1 w 81"/>
                <a:gd name="T11" fmla="*/ 1 h 72"/>
                <a:gd name="T12" fmla="*/ 1 w 81"/>
                <a:gd name="T13" fmla="*/ 1 h 72"/>
                <a:gd name="T14" fmla="*/ 1 w 81"/>
                <a:gd name="T15" fmla="*/ 1 h 72"/>
                <a:gd name="T16" fmla="*/ 1 w 81"/>
                <a:gd name="T17" fmla="*/ 1 h 72"/>
                <a:gd name="T18" fmla="*/ 0 w 81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Freeform 93"/>
            <p:cNvSpPr>
              <a:spLocks/>
            </p:cNvSpPr>
            <p:nvPr/>
          </p:nvSpPr>
          <p:spPr bwMode="auto">
            <a:xfrm rot="5400000">
              <a:off x="3108" y="15297"/>
              <a:ext cx="25" cy="29"/>
            </a:xfrm>
            <a:custGeom>
              <a:avLst/>
              <a:gdLst>
                <a:gd name="T0" fmla="*/ 0 w 48"/>
                <a:gd name="T1" fmla="*/ 1 h 58"/>
                <a:gd name="T2" fmla="*/ 1 w 48"/>
                <a:gd name="T3" fmla="*/ 1 h 58"/>
                <a:gd name="T4" fmla="*/ 1 w 48"/>
                <a:gd name="T5" fmla="*/ 0 h 58"/>
                <a:gd name="T6" fmla="*/ 1 w 48"/>
                <a:gd name="T7" fmla="*/ 0 h 58"/>
                <a:gd name="T8" fmla="*/ 1 w 48"/>
                <a:gd name="T9" fmla="*/ 1 h 58"/>
                <a:gd name="T10" fmla="*/ 1 w 48"/>
                <a:gd name="T11" fmla="*/ 1 h 58"/>
                <a:gd name="T12" fmla="*/ 1 w 48"/>
                <a:gd name="T13" fmla="*/ 1 h 58"/>
                <a:gd name="T14" fmla="*/ 0 w 48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94"/>
            <p:cNvSpPr>
              <a:spLocks/>
            </p:cNvSpPr>
            <p:nvPr/>
          </p:nvSpPr>
          <p:spPr bwMode="auto">
            <a:xfrm rot="5400000">
              <a:off x="3115" y="15357"/>
              <a:ext cx="25" cy="29"/>
            </a:xfrm>
            <a:custGeom>
              <a:avLst/>
              <a:gdLst>
                <a:gd name="T0" fmla="*/ 1 w 48"/>
                <a:gd name="T1" fmla="*/ 0 h 56"/>
                <a:gd name="T2" fmla="*/ 1 w 48"/>
                <a:gd name="T3" fmla="*/ 1 h 56"/>
                <a:gd name="T4" fmla="*/ 1 w 48"/>
                <a:gd name="T5" fmla="*/ 1 h 56"/>
                <a:gd name="T6" fmla="*/ 1 w 48"/>
                <a:gd name="T7" fmla="*/ 1 h 56"/>
                <a:gd name="T8" fmla="*/ 1 w 48"/>
                <a:gd name="T9" fmla="*/ 1 h 56"/>
                <a:gd name="T10" fmla="*/ 0 w 48"/>
                <a:gd name="T11" fmla="*/ 1 h 56"/>
                <a:gd name="T12" fmla="*/ 1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Freeform 95"/>
            <p:cNvSpPr>
              <a:spLocks/>
            </p:cNvSpPr>
            <p:nvPr/>
          </p:nvSpPr>
          <p:spPr bwMode="auto">
            <a:xfrm rot="5400000">
              <a:off x="3153" y="15330"/>
              <a:ext cx="16" cy="22"/>
            </a:xfrm>
            <a:custGeom>
              <a:avLst/>
              <a:gdLst>
                <a:gd name="T0" fmla="*/ 0 w 31"/>
                <a:gd name="T1" fmla="*/ 1 h 44"/>
                <a:gd name="T2" fmla="*/ 0 w 31"/>
                <a:gd name="T3" fmla="*/ 1 h 44"/>
                <a:gd name="T4" fmla="*/ 1 w 31"/>
                <a:gd name="T5" fmla="*/ 0 h 44"/>
                <a:gd name="T6" fmla="*/ 1 w 31"/>
                <a:gd name="T7" fmla="*/ 1 h 44"/>
                <a:gd name="T8" fmla="*/ 1 w 31"/>
                <a:gd name="T9" fmla="*/ 1 h 44"/>
                <a:gd name="T10" fmla="*/ 1 w 31"/>
                <a:gd name="T11" fmla="*/ 1 h 44"/>
                <a:gd name="T12" fmla="*/ 0 w 31"/>
                <a:gd name="T13" fmla="*/ 1 h 44"/>
                <a:gd name="T14" fmla="*/ 0 w 31"/>
                <a:gd name="T15" fmla="*/ 1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Freeform 96"/>
            <p:cNvSpPr>
              <a:spLocks/>
            </p:cNvSpPr>
            <p:nvPr/>
          </p:nvSpPr>
          <p:spPr bwMode="auto">
            <a:xfrm rot="5400000">
              <a:off x="3188" y="15329"/>
              <a:ext cx="25" cy="15"/>
            </a:xfrm>
            <a:custGeom>
              <a:avLst/>
              <a:gdLst>
                <a:gd name="T0" fmla="*/ 0 w 48"/>
                <a:gd name="T1" fmla="*/ 1 h 30"/>
                <a:gd name="T2" fmla="*/ 1 w 48"/>
                <a:gd name="T3" fmla="*/ 0 h 30"/>
                <a:gd name="T4" fmla="*/ 1 w 48"/>
                <a:gd name="T5" fmla="*/ 0 h 30"/>
                <a:gd name="T6" fmla="*/ 1 w 48"/>
                <a:gd name="T7" fmla="*/ 1 h 30"/>
                <a:gd name="T8" fmla="*/ 1 w 48"/>
                <a:gd name="T9" fmla="*/ 1 h 30"/>
                <a:gd name="T10" fmla="*/ 1 w 48"/>
                <a:gd name="T11" fmla="*/ 1 h 30"/>
                <a:gd name="T12" fmla="*/ 0 w 48"/>
                <a:gd name="T13" fmla="*/ 1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Freeform 97"/>
            <p:cNvSpPr>
              <a:spLocks/>
            </p:cNvSpPr>
            <p:nvPr/>
          </p:nvSpPr>
          <p:spPr bwMode="auto">
            <a:xfrm rot="5400000">
              <a:off x="3383" y="15472"/>
              <a:ext cx="119" cy="93"/>
            </a:xfrm>
            <a:custGeom>
              <a:avLst/>
              <a:gdLst>
                <a:gd name="T0" fmla="*/ 0 w 225"/>
                <a:gd name="T1" fmla="*/ 0 h 189"/>
                <a:gd name="T2" fmla="*/ 0 w 225"/>
                <a:gd name="T3" fmla="*/ 0 h 189"/>
                <a:gd name="T4" fmla="*/ 1 w 225"/>
                <a:gd name="T5" fmla="*/ 0 h 189"/>
                <a:gd name="T6" fmla="*/ 1 w 225"/>
                <a:gd name="T7" fmla="*/ 0 h 189"/>
                <a:gd name="T8" fmla="*/ 1 w 225"/>
                <a:gd name="T9" fmla="*/ 0 h 189"/>
                <a:gd name="T10" fmla="*/ 1 w 225"/>
                <a:gd name="T11" fmla="*/ 0 h 189"/>
                <a:gd name="T12" fmla="*/ 1 w 225"/>
                <a:gd name="T13" fmla="*/ 0 h 189"/>
                <a:gd name="T14" fmla="*/ 1 w 225"/>
                <a:gd name="T15" fmla="*/ 0 h 189"/>
                <a:gd name="T16" fmla="*/ 1 w 225"/>
                <a:gd name="T17" fmla="*/ 0 h 189"/>
                <a:gd name="T18" fmla="*/ 1 w 225"/>
                <a:gd name="T19" fmla="*/ 0 h 189"/>
                <a:gd name="T20" fmla="*/ 1 w 225"/>
                <a:gd name="T21" fmla="*/ 0 h 189"/>
                <a:gd name="T22" fmla="*/ 1 w 225"/>
                <a:gd name="T23" fmla="*/ 0 h 189"/>
                <a:gd name="T24" fmla="*/ 1 w 225"/>
                <a:gd name="T25" fmla="*/ 0 h 189"/>
                <a:gd name="T26" fmla="*/ 1 w 225"/>
                <a:gd name="T27" fmla="*/ 0 h 189"/>
                <a:gd name="T28" fmla="*/ 1 w 225"/>
                <a:gd name="T29" fmla="*/ 0 h 189"/>
                <a:gd name="T30" fmla="*/ 1 w 225"/>
                <a:gd name="T31" fmla="*/ 0 h 189"/>
                <a:gd name="T32" fmla="*/ 1 w 225"/>
                <a:gd name="T33" fmla="*/ 0 h 189"/>
                <a:gd name="T34" fmla="*/ 0 w 225"/>
                <a:gd name="T35" fmla="*/ 0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Freeform 98"/>
            <p:cNvSpPr>
              <a:spLocks/>
            </p:cNvSpPr>
            <p:nvPr/>
          </p:nvSpPr>
          <p:spPr bwMode="auto">
            <a:xfrm rot="5400000">
              <a:off x="3462" y="15468"/>
              <a:ext cx="68" cy="101"/>
            </a:xfrm>
            <a:custGeom>
              <a:avLst/>
              <a:gdLst>
                <a:gd name="T0" fmla="*/ 1 w 129"/>
                <a:gd name="T1" fmla="*/ 1 h 202"/>
                <a:gd name="T2" fmla="*/ 0 w 129"/>
                <a:gd name="T3" fmla="*/ 1 h 202"/>
                <a:gd name="T4" fmla="*/ 0 w 129"/>
                <a:gd name="T5" fmla="*/ 1 h 202"/>
                <a:gd name="T6" fmla="*/ 1 w 129"/>
                <a:gd name="T7" fmla="*/ 1 h 202"/>
                <a:gd name="T8" fmla="*/ 1 w 129"/>
                <a:gd name="T9" fmla="*/ 1 h 202"/>
                <a:gd name="T10" fmla="*/ 1 w 129"/>
                <a:gd name="T11" fmla="*/ 1 h 202"/>
                <a:gd name="T12" fmla="*/ 1 w 129"/>
                <a:gd name="T13" fmla="*/ 1 h 202"/>
                <a:gd name="T14" fmla="*/ 1 w 129"/>
                <a:gd name="T15" fmla="*/ 0 h 202"/>
                <a:gd name="T16" fmla="*/ 1 w 129"/>
                <a:gd name="T17" fmla="*/ 1 h 202"/>
                <a:gd name="T18" fmla="*/ 1 w 129"/>
                <a:gd name="T19" fmla="*/ 1 h 202"/>
                <a:gd name="T20" fmla="*/ 1 w 129"/>
                <a:gd name="T21" fmla="*/ 1 h 202"/>
                <a:gd name="T22" fmla="*/ 1 w 129"/>
                <a:gd name="T23" fmla="*/ 1 h 202"/>
                <a:gd name="T24" fmla="*/ 1 w 129"/>
                <a:gd name="T25" fmla="*/ 1 h 202"/>
                <a:gd name="T26" fmla="*/ 1 w 129"/>
                <a:gd name="T27" fmla="*/ 1 h 202"/>
                <a:gd name="T28" fmla="*/ 1 w 129"/>
                <a:gd name="T29" fmla="*/ 1 h 202"/>
                <a:gd name="T30" fmla="*/ 1 w 129"/>
                <a:gd name="T31" fmla="*/ 1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Freeform 99"/>
            <p:cNvSpPr>
              <a:spLocks/>
            </p:cNvSpPr>
            <p:nvPr/>
          </p:nvSpPr>
          <p:spPr bwMode="auto">
            <a:xfrm rot="5400000">
              <a:off x="3446" y="15593"/>
              <a:ext cx="35" cy="36"/>
            </a:xfrm>
            <a:custGeom>
              <a:avLst/>
              <a:gdLst>
                <a:gd name="T0" fmla="*/ 0 w 65"/>
                <a:gd name="T1" fmla="*/ 1 h 72"/>
                <a:gd name="T2" fmla="*/ 0 w 65"/>
                <a:gd name="T3" fmla="*/ 1 h 72"/>
                <a:gd name="T4" fmla="*/ 1 w 65"/>
                <a:gd name="T5" fmla="*/ 0 h 72"/>
                <a:gd name="T6" fmla="*/ 1 w 65"/>
                <a:gd name="T7" fmla="*/ 0 h 72"/>
                <a:gd name="T8" fmla="*/ 1 w 65"/>
                <a:gd name="T9" fmla="*/ 1 h 72"/>
                <a:gd name="T10" fmla="*/ 1 w 65"/>
                <a:gd name="T11" fmla="*/ 1 h 72"/>
                <a:gd name="T12" fmla="*/ 1 w 65"/>
                <a:gd name="T13" fmla="*/ 1 h 72"/>
                <a:gd name="T14" fmla="*/ 1 w 65"/>
                <a:gd name="T15" fmla="*/ 1 h 72"/>
                <a:gd name="T16" fmla="*/ 0 w 65"/>
                <a:gd name="T17" fmla="*/ 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Freeform 100"/>
            <p:cNvSpPr>
              <a:spLocks/>
            </p:cNvSpPr>
            <p:nvPr/>
          </p:nvSpPr>
          <p:spPr bwMode="auto">
            <a:xfrm rot="5400000">
              <a:off x="3455" y="15409"/>
              <a:ext cx="25" cy="28"/>
            </a:xfrm>
            <a:custGeom>
              <a:avLst/>
              <a:gdLst>
                <a:gd name="T0" fmla="*/ 0 w 48"/>
                <a:gd name="T1" fmla="*/ 0 h 57"/>
                <a:gd name="T2" fmla="*/ 1 w 48"/>
                <a:gd name="T3" fmla="*/ 0 h 57"/>
                <a:gd name="T4" fmla="*/ 1 w 48"/>
                <a:gd name="T5" fmla="*/ 0 h 57"/>
                <a:gd name="T6" fmla="*/ 1 w 48"/>
                <a:gd name="T7" fmla="*/ 0 h 57"/>
                <a:gd name="T8" fmla="*/ 1 w 48"/>
                <a:gd name="T9" fmla="*/ 0 h 57"/>
                <a:gd name="T10" fmla="*/ 1 w 48"/>
                <a:gd name="T11" fmla="*/ 0 h 57"/>
                <a:gd name="T12" fmla="*/ 1 w 48"/>
                <a:gd name="T13" fmla="*/ 0 h 57"/>
                <a:gd name="T14" fmla="*/ 1 w 48"/>
                <a:gd name="T15" fmla="*/ 0 h 57"/>
                <a:gd name="T16" fmla="*/ 0 w 48"/>
                <a:gd name="T17" fmla="*/ 0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Freeform 101"/>
            <p:cNvSpPr>
              <a:spLocks/>
            </p:cNvSpPr>
            <p:nvPr/>
          </p:nvSpPr>
          <p:spPr bwMode="auto">
            <a:xfrm rot="5400000">
              <a:off x="3556" y="15478"/>
              <a:ext cx="108" cy="224"/>
            </a:xfrm>
            <a:custGeom>
              <a:avLst/>
              <a:gdLst>
                <a:gd name="T0" fmla="*/ 1 w 209"/>
                <a:gd name="T1" fmla="*/ 0 h 449"/>
                <a:gd name="T2" fmla="*/ 1 w 209"/>
                <a:gd name="T3" fmla="*/ 0 h 449"/>
                <a:gd name="T4" fmla="*/ 1 w 209"/>
                <a:gd name="T5" fmla="*/ 0 h 449"/>
                <a:gd name="T6" fmla="*/ 1 w 209"/>
                <a:gd name="T7" fmla="*/ 0 h 449"/>
                <a:gd name="T8" fmla="*/ 1 w 209"/>
                <a:gd name="T9" fmla="*/ 0 h 449"/>
                <a:gd name="T10" fmla="*/ 1 w 209"/>
                <a:gd name="T11" fmla="*/ 0 h 449"/>
                <a:gd name="T12" fmla="*/ 1 w 209"/>
                <a:gd name="T13" fmla="*/ 0 h 449"/>
                <a:gd name="T14" fmla="*/ 1 w 209"/>
                <a:gd name="T15" fmla="*/ 0 h 449"/>
                <a:gd name="T16" fmla="*/ 1 w 209"/>
                <a:gd name="T17" fmla="*/ 0 h 449"/>
                <a:gd name="T18" fmla="*/ 1 w 209"/>
                <a:gd name="T19" fmla="*/ 0 h 449"/>
                <a:gd name="T20" fmla="*/ 1 w 209"/>
                <a:gd name="T21" fmla="*/ 0 h 449"/>
                <a:gd name="T22" fmla="*/ 1 w 209"/>
                <a:gd name="T23" fmla="*/ 0 h 449"/>
                <a:gd name="T24" fmla="*/ 1 w 209"/>
                <a:gd name="T25" fmla="*/ 0 h 449"/>
                <a:gd name="T26" fmla="*/ 1 w 209"/>
                <a:gd name="T27" fmla="*/ 0 h 449"/>
                <a:gd name="T28" fmla="*/ 1 w 209"/>
                <a:gd name="T29" fmla="*/ 0 h 449"/>
                <a:gd name="T30" fmla="*/ 1 w 209"/>
                <a:gd name="T31" fmla="*/ 0 h 449"/>
                <a:gd name="T32" fmla="*/ 1 w 209"/>
                <a:gd name="T33" fmla="*/ 0 h 449"/>
                <a:gd name="T34" fmla="*/ 1 w 209"/>
                <a:gd name="T35" fmla="*/ 0 h 449"/>
                <a:gd name="T36" fmla="*/ 1 w 209"/>
                <a:gd name="T37" fmla="*/ 0 h 449"/>
                <a:gd name="T38" fmla="*/ 1 w 209"/>
                <a:gd name="T39" fmla="*/ 0 h 449"/>
                <a:gd name="T40" fmla="*/ 1 w 209"/>
                <a:gd name="T41" fmla="*/ 0 h 449"/>
                <a:gd name="T42" fmla="*/ 1 w 209"/>
                <a:gd name="T43" fmla="*/ 0 h 449"/>
                <a:gd name="T44" fmla="*/ 1 w 209"/>
                <a:gd name="T45" fmla="*/ 0 h 449"/>
                <a:gd name="T46" fmla="*/ 1 w 209"/>
                <a:gd name="T47" fmla="*/ 0 h 449"/>
                <a:gd name="T48" fmla="*/ 1 w 209"/>
                <a:gd name="T49" fmla="*/ 0 h 449"/>
                <a:gd name="T50" fmla="*/ 0 w 209"/>
                <a:gd name="T51" fmla="*/ 0 h 449"/>
                <a:gd name="T52" fmla="*/ 0 w 209"/>
                <a:gd name="T53" fmla="*/ 0 h 449"/>
                <a:gd name="T54" fmla="*/ 1 w 209"/>
                <a:gd name="T55" fmla="*/ 0 h 449"/>
                <a:gd name="T56" fmla="*/ 1 w 209"/>
                <a:gd name="T57" fmla="*/ 0 h 449"/>
                <a:gd name="T58" fmla="*/ 1 w 209"/>
                <a:gd name="T59" fmla="*/ 0 h 449"/>
                <a:gd name="T60" fmla="*/ 1 w 209"/>
                <a:gd name="T61" fmla="*/ 0 h 449"/>
                <a:gd name="T62" fmla="*/ 1 w 209"/>
                <a:gd name="T63" fmla="*/ 0 h 449"/>
                <a:gd name="T64" fmla="*/ 1 w 209"/>
                <a:gd name="T65" fmla="*/ 0 h 449"/>
                <a:gd name="T66" fmla="*/ 1 w 209"/>
                <a:gd name="T67" fmla="*/ 0 h 449"/>
                <a:gd name="T68" fmla="*/ 0 w 209"/>
                <a:gd name="T69" fmla="*/ 0 h 449"/>
                <a:gd name="T70" fmla="*/ 0 w 209"/>
                <a:gd name="T71" fmla="*/ 0 h 449"/>
                <a:gd name="T72" fmla="*/ 1 w 209"/>
                <a:gd name="T73" fmla="*/ 0 h 449"/>
                <a:gd name="T74" fmla="*/ 1 w 209"/>
                <a:gd name="T75" fmla="*/ 0 h 449"/>
                <a:gd name="T76" fmla="*/ 1 w 209"/>
                <a:gd name="T77" fmla="*/ 0 h 449"/>
                <a:gd name="T78" fmla="*/ 1 w 209"/>
                <a:gd name="T79" fmla="*/ 0 h 449"/>
                <a:gd name="T80" fmla="*/ 1 w 209"/>
                <a:gd name="T81" fmla="*/ 0 h 449"/>
                <a:gd name="T82" fmla="*/ 1 w 209"/>
                <a:gd name="T83" fmla="*/ 0 h 449"/>
                <a:gd name="T84" fmla="*/ 1 w 209"/>
                <a:gd name="T85" fmla="*/ 0 h 449"/>
                <a:gd name="T86" fmla="*/ 1 w 209"/>
                <a:gd name="T87" fmla="*/ 0 h 449"/>
                <a:gd name="T88" fmla="*/ 1 w 209"/>
                <a:gd name="T89" fmla="*/ 0 h 449"/>
                <a:gd name="T90" fmla="*/ 1 w 209"/>
                <a:gd name="T91" fmla="*/ 0 h 449"/>
                <a:gd name="T92" fmla="*/ 1 w 209"/>
                <a:gd name="T93" fmla="*/ 0 h 449"/>
                <a:gd name="T94" fmla="*/ 1 w 209"/>
                <a:gd name="T95" fmla="*/ 0 h 449"/>
                <a:gd name="T96" fmla="*/ 1 w 209"/>
                <a:gd name="T97" fmla="*/ 0 h 449"/>
                <a:gd name="T98" fmla="*/ 1 w 209"/>
                <a:gd name="T99" fmla="*/ 0 h 449"/>
                <a:gd name="T100" fmla="*/ 1 w 209"/>
                <a:gd name="T101" fmla="*/ 0 h 449"/>
                <a:gd name="T102" fmla="*/ 1 w 209"/>
                <a:gd name="T103" fmla="*/ 0 h 449"/>
                <a:gd name="T104" fmla="*/ 1 w 209"/>
                <a:gd name="T105" fmla="*/ 0 h 449"/>
                <a:gd name="T106" fmla="*/ 1 w 209"/>
                <a:gd name="T107" fmla="*/ 0 h 449"/>
                <a:gd name="T108" fmla="*/ 1 w 209"/>
                <a:gd name="T109" fmla="*/ 0 h 449"/>
                <a:gd name="T110" fmla="*/ 1 w 209"/>
                <a:gd name="T111" fmla="*/ 0 h 449"/>
                <a:gd name="T112" fmla="*/ 1 w 209"/>
                <a:gd name="T113" fmla="*/ 0 h 449"/>
                <a:gd name="T114" fmla="*/ 1 w 209"/>
                <a:gd name="T115" fmla="*/ 0 h 449"/>
                <a:gd name="T116" fmla="*/ 1 w 209"/>
                <a:gd name="T117" fmla="*/ 0 h 449"/>
                <a:gd name="T118" fmla="*/ 1 w 209"/>
                <a:gd name="T119" fmla="*/ 0 h 449"/>
                <a:gd name="T120" fmla="*/ 1 w 209"/>
                <a:gd name="T121" fmla="*/ 0 h 449"/>
                <a:gd name="T122" fmla="*/ 1 w 209"/>
                <a:gd name="T123" fmla="*/ 0 h 449"/>
                <a:gd name="T124" fmla="*/ 1 w 209"/>
                <a:gd name="T125" fmla="*/ 0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Freeform 102"/>
            <p:cNvSpPr>
              <a:spLocks/>
            </p:cNvSpPr>
            <p:nvPr/>
          </p:nvSpPr>
          <p:spPr bwMode="auto">
            <a:xfrm rot="5400000">
              <a:off x="3558" y="15357"/>
              <a:ext cx="109" cy="232"/>
            </a:xfrm>
            <a:custGeom>
              <a:avLst/>
              <a:gdLst>
                <a:gd name="T0" fmla="*/ 0 w 209"/>
                <a:gd name="T1" fmla="*/ 1 h 462"/>
                <a:gd name="T2" fmla="*/ 1 w 209"/>
                <a:gd name="T3" fmla="*/ 1 h 462"/>
                <a:gd name="T4" fmla="*/ 1 w 209"/>
                <a:gd name="T5" fmla="*/ 1 h 462"/>
                <a:gd name="T6" fmla="*/ 1 w 209"/>
                <a:gd name="T7" fmla="*/ 1 h 462"/>
                <a:gd name="T8" fmla="*/ 1 w 209"/>
                <a:gd name="T9" fmla="*/ 1 h 462"/>
                <a:gd name="T10" fmla="*/ 1 w 209"/>
                <a:gd name="T11" fmla="*/ 1 h 462"/>
                <a:gd name="T12" fmla="*/ 1 w 209"/>
                <a:gd name="T13" fmla="*/ 1 h 462"/>
                <a:gd name="T14" fmla="*/ 1 w 209"/>
                <a:gd name="T15" fmla="*/ 1 h 462"/>
                <a:gd name="T16" fmla="*/ 1 w 209"/>
                <a:gd name="T17" fmla="*/ 1 h 462"/>
                <a:gd name="T18" fmla="*/ 1 w 209"/>
                <a:gd name="T19" fmla="*/ 1 h 462"/>
                <a:gd name="T20" fmla="*/ 1 w 209"/>
                <a:gd name="T21" fmla="*/ 0 h 462"/>
                <a:gd name="T22" fmla="*/ 1 w 209"/>
                <a:gd name="T23" fmla="*/ 1 h 462"/>
                <a:gd name="T24" fmla="*/ 1 w 209"/>
                <a:gd name="T25" fmla="*/ 1 h 462"/>
                <a:gd name="T26" fmla="*/ 1 w 209"/>
                <a:gd name="T27" fmla="*/ 1 h 462"/>
                <a:gd name="T28" fmla="*/ 1 w 209"/>
                <a:gd name="T29" fmla="*/ 1 h 462"/>
                <a:gd name="T30" fmla="*/ 1 w 209"/>
                <a:gd name="T31" fmla="*/ 1 h 462"/>
                <a:gd name="T32" fmla="*/ 1 w 209"/>
                <a:gd name="T33" fmla="*/ 1 h 462"/>
                <a:gd name="T34" fmla="*/ 1 w 209"/>
                <a:gd name="T35" fmla="*/ 1 h 462"/>
                <a:gd name="T36" fmla="*/ 1 w 209"/>
                <a:gd name="T37" fmla="*/ 1 h 462"/>
                <a:gd name="T38" fmla="*/ 1 w 209"/>
                <a:gd name="T39" fmla="*/ 1 h 462"/>
                <a:gd name="T40" fmla="*/ 1 w 209"/>
                <a:gd name="T41" fmla="*/ 1 h 462"/>
                <a:gd name="T42" fmla="*/ 1 w 209"/>
                <a:gd name="T43" fmla="*/ 1 h 462"/>
                <a:gd name="T44" fmla="*/ 1 w 209"/>
                <a:gd name="T45" fmla="*/ 1 h 462"/>
                <a:gd name="T46" fmla="*/ 1 w 209"/>
                <a:gd name="T47" fmla="*/ 1 h 462"/>
                <a:gd name="T48" fmla="*/ 1 w 209"/>
                <a:gd name="T49" fmla="*/ 1 h 462"/>
                <a:gd name="T50" fmla="*/ 1 w 209"/>
                <a:gd name="T51" fmla="*/ 1 h 462"/>
                <a:gd name="T52" fmla="*/ 1 w 209"/>
                <a:gd name="T53" fmla="*/ 1 h 462"/>
                <a:gd name="T54" fmla="*/ 1 w 209"/>
                <a:gd name="T55" fmla="*/ 1 h 462"/>
                <a:gd name="T56" fmla="*/ 1 w 209"/>
                <a:gd name="T57" fmla="*/ 1 h 462"/>
                <a:gd name="T58" fmla="*/ 1 w 209"/>
                <a:gd name="T59" fmla="*/ 1 h 462"/>
                <a:gd name="T60" fmla="*/ 1 w 209"/>
                <a:gd name="T61" fmla="*/ 1 h 462"/>
                <a:gd name="T62" fmla="*/ 1 w 209"/>
                <a:gd name="T63" fmla="*/ 1 h 462"/>
                <a:gd name="T64" fmla="*/ 1 w 209"/>
                <a:gd name="T65" fmla="*/ 1 h 462"/>
                <a:gd name="T66" fmla="*/ 1 w 209"/>
                <a:gd name="T67" fmla="*/ 1 h 462"/>
                <a:gd name="T68" fmla="*/ 1 w 209"/>
                <a:gd name="T69" fmla="*/ 1 h 462"/>
                <a:gd name="T70" fmla="*/ 1 w 209"/>
                <a:gd name="T71" fmla="*/ 1 h 462"/>
                <a:gd name="T72" fmla="*/ 1 w 209"/>
                <a:gd name="T73" fmla="*/ 1 h 462"/>
                <a:gd name="T74" fmla="*/ 1 w 209"/>
                <a:gd name="T75" fmla="*/ 1 h 462"/>
                <a:gd name="T76" fmla="*/ 1 w 209"/>
                <a:gd name="T77" fmla="*/ 1 h 462"/>
                <a:gd name="T78" fmla="*/ 1 w 209"/>
                <a:gd name="T79" fmla="*/ 1 h 462"/>
                <a:gd name="T80" fmla="*/ 1 w 209"/>
                <a:gd name="T81" fmla="*/ 1 h 462"/>
                <a:gd name="T82" fmla="*/ 1 w 209"/>
                <a:gd name="T83" fmla="*/ 1 h 462"/>
                <a:gd name="T84" fmla="*/ 1 w 209"/>
                <a:gd name="T85" fmla="*/ 1 h 462"/>
                <a:gd name="T86" fmla="*/ 1 w 209"/>
                <a:gd name="T87" fmla="*/ 1 h 462"/>
                <a:gd name="T88" fmla="*/ 1 w 209"/>
                <a:gd name="T89" fmla="*/ 1 h 462"/>
                <a:gd name="T90" fmla="*/ 1 w 209"/>
                <a:gd name="T91" fmla="*/ 1 h 462"/>
                <a:gd name="T92" fmla="*/ 1 w 209"/>
                <a:gd name="T93" fmla="*/ 1 h 462"/>
                <a:gd name="T94" fmla="*/ 1 w 209"/>
                <a:gd name="T95" fmla="*/ 1 h 462"/>
                <a:gd name="T96" fmla="*/ 1 w 209"/>
                <a:gd name="T97" fmla="*/ 1 h 462"/>
                <a:gd name="T98" fmla="*/ 1 w 209"/>
                <a:gd name="T99" fmla="*/ 1 h 462"/>
                <a:gd name="T100" fmla="*/ 1 w 209"/>
                <a:gd name="T101" fmla="*/ 1 h 462"/>
                <a:gd name="T102" fmla="*/ 1 w 209"/>
                <a:gd name="T103" fmla="*/ 1 h 462"/>
                <a:gd name="T104" fmla="*/ 1 w 209"/>
                <a:gd name="T105" fmla="*/ 1 h 462"/>
                <a:gd name="T106" fmla="*/ 0 w 209"/>
                <a:gd name="T107" fmla="*/ 1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Freeform 103"/>
            <p:cNvSpPr>
              <a:spLocks/>
            </p:cNvSpPr>
            <p:nvPr/>
          </p:nvSpPr>
          <p:spPr bwMode="auto">
            <a:xfrm rot="5400000">
              <a:off x="3712" y="15506"/>
              <a:ext cx="50" cy="43"/>
            </a:xfrm>
            <a:custGeom>
              <a:avLst/>
              <a:gdLst>
                <a:gd name="T0" fmla="*/ 0 w 96"/>
                <a:gd name="T1" fmla="*/ 0 h 87"/>
                <a:gd name="T2" fmla="*/ 1 w 96"/>
                <a:gd name="T3" fmla="*/ 0 h 87"/>
                <a:gd name="T4" fmla="*/ 1 w 96"/>
                <a:gd name="T5" fmla="*/ 0 h 87"/>
                <a:gd name="T6" fmla="*/ 1 w 96"/>
                <a:gd name="T7" fmla="*/ 0 h 87"/>
                <a:gd name="T8" fmla="*/ 1 w 96"/>
                <a:gd name="T9" fmla="*/ 0 h 87"/>
                <a:gd name="T10" fmla="*/ 1 w 96"/>
                <a:gd name="T11" fmla="*/ 0 h 87"/>
                <a:gd name="T12" fmla="*/ 1 w 96"/>
                <a:gd name="T13" fmla="*/ 0 h 87"/>
                <a:gd name="T14" fmla="*/ 1 w 96"/>
                <a:gd name="T15" fmla="*/ 0 h 87"/>
                <a:gd name="T16" fmla="*/ 0 w 96"/>
                <a:gd name="T17" fmla="*/ 0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Freeform 104"/>
            <p:cNvSpPr>
              <a:spLocks/>
            </p:cNvSpPr>
            <p:nvPr/>
          </p:nvSpPr>
          <p:spPr bwMode="auto">
            <a:xfrm rot="5400000">
              <a:off x="3736" y="15528"/>
              <a:ext cx="93" cy="8"/>
            </a:xfrm>
            <a:custGeom>
              <a:avLst/>
              <a:gdLst>
                <a:gd name="T0" fmla="*/ 0 w 177"/>
                <a:gd name="T1" fmla="*/ 1 h 15"/>
                <a:gd name="T2" fmla="*/ 1 w 177"/>
                <a:gd name="T3" fmla="*/ 0 h 15"/>
                <a:gd name="T4" fmla="*/ 1 w 177"/>
                <a:gd name="T5" fmla="*/ 0 h 15"/>
                <a:gd name="T6" fmla="*/ 1 w 177"/>
                <a:gd name="T7" fmla="*/ 1 h 15"/>
                <a:gd name="T8" fmla="*/ 1 w 177"/>
                <a:gd name="T9" fmla="*/ 1 h 15"/>
                <a:gd name="T10" fmla="*/ 1 w 177"/>
                <a:gd name="T11" fmla="*/ 1 h 15"/>
                <a:gd name="T12" fmla="*/ 0 w 177"/>
                <a:gd name="T13" fmla="*/ 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Freeform 105"/>
            <p:cNvSpPr>
              <a:spLocks/>
            </p:cNvSpPr>
            <p:nvPr/>
          </p:nvSpPr>
          <p:spPr bwMode="auto">
            <a:xfrm rot="5400000">
              <a:off x="3744" y="15509"/>
              <a:ext cx="152" cy="37"/>
            </a:xfrm>
            <a:custGeom>
              <a:avLst/>
              <a:gdLst>
                <a:gd name="T0" fmla="*/ 0 w 288"/>
                <a:gd name="T1" fmla="*/ 1 h 72"/>
                <a:gd name="T2" fmla="*/ 0 w 288"/>
                <a:gd name="T3" fmla="*/ 1 h 72"/>
                <a:gd name="T4" fmla="*/ 1 w 288"/>
                <a:gd name="T5" fmla="*/ 0 h 72"/>
                <a:gd name="T6" fmla="*/ 1 w 288"/>
                <a:gd name="T7" fmla="*/ 0 h 72"/>
                <a:gd name="T8" fmla="*/ 1 w 288"/>
                <a:gd name="T9" fmla="*/ 1 h 72"/>
                <a:gd name="T10" fmla="*/ 1 w 288"/>
                <a:gd name="T11" fmla="*/ 1 h 72"/>
                <a:gd name="T12" fmla="*/ 1 w 288"/>
                <a:gd name="T13" fmla="*/ 1 h 72"/>
                <a:gd name="T14" fmla="*/ 1 w 288"/>
                <a:gd name="T15" fmla="*/ 1 h 72"/>
                <a:gd name="T16" fmla="*/ 0 w 288"/>
                <a:gd name="T17" fmla="*/ 1 h 72"/>
                <a:gd name="T18" fmla="*/ 0 w 288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Freeform 106"/>
            <p:cNvSpPr>
              <a:spLocks/>
            </p:cNvSpPr>
            <p:nvPr/>
          </p:nvSpPr>
          <p:spPr bwMode="auto">
            <a:xfrm rot="5400000">
              <a:off x="3817" y="15519"/>
              <a:ext cx="92" cy="7"/>
            </a:xfrm>
            <a:custGeom>
              <a:avLst/>
              <a:gdLst>
                <a:gd name="T0" fmla="*/ 0 w 175"/>
                <a:gd name="T1" fmla="*/ 0 h 15"/>
                <a:gd name="T2" fmla="*/ 1 w 175"/>
                <a:gd name="T3" fmla="*/ 0 h 15"/>
                <a:gd name="T4" fmla="*/ 1 w 175"/>
                <a:gd name="T5" fmla="*/ 0 h 15"/>
                <a:gd name="T6" fmla="*/ 1 w 175"/>
                <a:gd name="T7" fmla="*/ 0 h 15"/>
                <a:gd name="T8" fmla="*/ 1 w 175"/>
                <a:gd name="T9" fmla="*/ 0 h 15"/>
                <a:gd name="T10" fmla="*/ 0 w 175"/>
                <a:gd name="T11" fmla="*/ 0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Freeform 107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0 w 4809"/>
                <a:gd name="T1" fmla="*/ 1 h 4316"/>
                <a:gd name="T2" fmla="*/ 0 w 4809"/>
                <a:gd name="T3" fmla="*/ 1 h 4316"/>
                <a:gd name="T4" fmla="*/ 0 w 4809"/>
                <a:gd name="T5" fmla="*/ 1 h 4316"/>
                <a:gd name="T6" fmla="*/ 0 w 4809"/>
                <a:gd name="T7" fmla="*/ 1 h 4316"/>
                <a:gd name="T8" fmla="*/ 0 w 4809"/>
                <a:gd name="T9" fmla="*/ 1 h 4316"/>
                <a:gd name="T10" fmla="*/ 0 w 4809"/>
                <a:gd name="T11" fmla="*/ 1 h 4316"/>
                <a:gd name="T12" fmla="*/ 0 w 4809"/>
                <a:gd name="T13" fmla="*/ 1 h 4316"/>
                <a:gd name="T14" fmla="*/ 0 w 4809"/>
                <a:gd name="T15" fmla="*/ 1 h 4316"/>
                <a:gd name="T16" fmla="*/ 0 w 4809"/>
                <a:gd name="T17" fmla="*/ 1 h 4316"/>
                <a:gd name="T18" fmla="*/ 0 w 4809"/>
                <a:gd name="T19" fmla="*/ 1 h 4316"/>
                <a:gd name="T20" fmla="*/ 0 w 4809"/>
                <a:gd name="T21" fmla="*/ 1 h 4316"/>
                <a:gd name="T22" fmla="*/ 0 w 4809"/>
                <a:gd name="T23" fmla="*/ 1 h 4316"/>
                <a:gd name="T24" fmla="*/ 0 w 4809"/>
                <a:gd name="T25" fmla="*/ 1 h 4316"/>
                <a:gd name="T26" fmla="*/ 0 w 4809"/>
                <a:gd name="T27" fmla="*/ 1 h 4316"/>
                <a:gd name="T28" fmla="*/ 0 w 4809"/>
                <a:gd name="T29" fmla="*/ 1 h 4316"/>
                <a:gd name="T30" fmla="*/ 0 w 4809"/>
                <a:gd name="T31" fmla="*/ 1 h 4316"/>
                <a:gd name="T32" fmla="*/ 0 w 4809"/>
                <a:gd name="T33" fmla="*/ 1 h 4316"/>
                <a:gd name="T34" fmla="*/ 0 w 4809"/>
                <a:gd name="T35" fmla="*/ 1 h 4316"/>
                <a:gd name="T36" fmla="*/ 0 w 4809"/>
                <a:gd name="T37" fmla="*/ 1 h 4316"/>
                <a:gd name="T38" fmla="*/ 0 w 4809"/>
                <a:gd name="T39" fmla="*/ 1 h 4316"/>
                <a:gd name="T40" fmla="*/ 0 w 4809"/>
                <a:gd name="T41" fmla="*/ 1 h 4316"/>
                <a:gd name="T42" fmla="*/ 0 w 4809"/>
                <a:gd name="T43" fmla="*/ 1 h 4316"/>
                <a:gd name="T44" fmla="*/ 0 w 4809"/>
                <a:gd name="T45" fmla="*/ 1 h 4316"/>
                <a:gd name="T46" fmla="*/ 0 w 4809"/>
                <a:gd name="T47" fmla="*/ 1 h 4316"/>
                <a:gd name="T48" fmla="*/ 0 w 4809"/>
                <a:gd name="T49" fmla="*/ 1 h 4316"/>
                <a:gd name="T50" fmla="*/ 0 w 4809"/>
                <a:gd name="T51" fmla="*/ 1 h 4316"/>
                <a:gd name="T52" fmla="*/ 0 w 4809"/>
                <a:gd name="T53" fmla="*/ 1 h 4316"/>
                <a:gd name="T54" fmla="*/ 0 w 4809"/>
                <a:gd name="T55" fmla="*/ 1 h 4316"/>
                <a:gd name="T56" fmla="*/ 0 w 4809"/>
                <a:gd name="T57" fmla="*/ 1 h 4316"/>
                <a:gd name="T58" fmla="*/ 0 w 4809"/>
                <a:gd name="T59" fmla="*/ 1 h 4316"/>
                <a:gd name="T60" fmla="*/ 0 w 4809"/>
                <a:gd name="T61" fmla="*/ 1 h 4316"/>
                <a:gd name="T62" fmla="*/ 0 w 4809"/>
                <a:gd name="T63" fmla="*/ 1 h 4316"/>
                <a:gd name="T64" fmla="*/ 0 w 4809"/>
                <a:gd name="T65" fmla="*/ 1 h 4316"/>
                <a:gd name="T66" fmla="*/ 0 w 4809"/>
                <a:gd name="T67" fmla="*/ 1 h 4316"/>
                <a:gd name="T68" fmla="*/ 0 w 4809"/>
                <a:gd name="T69" fmla="*/ 1 h 4316"/>
                <a:gd name="T70" fmla="*/ 0 w 4809"/>
                <a:gd name="T71" fmla="*/ 1 h 4316"/>
                <a:gd name="T72" fmla="*/ 0 w 4809"/>
                <a:gd name="T73" fmla="*/ 1 h 4316"/>
                <a:gd name="T74" fmla="*/ 0 w 4809"/>
                <a:gd name="T75" fmla="*/ 1 h 4316"/>
                <a:gd name="T76" fmla="*/ 0 w 4809"/>
                <a:gd name="T77" fmla="*/ 1 h 4316"/>
                <a:gd name="T78" fmla="*/ 0 w 4809"/>
                <a:gd name="T79" fmla="*/ 1 h 4316"/>
                <a:gd name="T80" fmla="*/ 0 w 4809"/>
                <a:gd name="T81" fmla="*/ 1 h 4316"/>
                <a:gd name="T82" fmla="*/ 0 w 4809"/>
                <a:gd name="T83" fmla="*/ 1 h 4316"/>
                <a:gd name="T84" fmla="*/ 0 w 4809"/>
                <a:gd name="T85" fmla="*/ 1 h 4316"/>
                <a:gd name="T86" fmla="*/ 0 w 4809"/>
                <a:gd name="T87" fmla="*/ 1 h 4316"/>
                <a:gd name="T88" fmla="*/ 0 w 4809"/>
                <a:gd name="T89" fmla="*/ 1 h 4316"/>
                <a:gd name="T90" fmla="*/ 0 w 4809"/>
                <a:gd name="T91" fmla="*/ 1 h 4316"/>
                <a:gd name="T92" fmla="*/ 0 w 4809"/>
                <a:gd name="T93" fmla="*/ 1 h 4316"/>
                <a:gd name="T94" fmla="*/ 0 w 4809"/>
                <a:gd name="T95" fmla="*/ 1 h 4316"/>
                <a:gd name="T96" fmla="*/ 0 w 4809"/>
                <a:gd name="T97" fmla="*/ 1 h 4316"/>
                <a:gd name="T98" fmla="*/ 0 w 4809"/>
                <a:gd name="T99" fmla="*/ 1 h 4316"/>
                <a:gd name="T100" fmla="*/ 0 w 4809"/>
                <a:gd name="T101" fmla="*/ 1 h 4316"/>
                <a:gd name="T102" fmla="*/ 0 w 4809"/>
                <a:gd name="T103" fmla="*/ 1 h 4316"/>
                <a:gd name="T104" fmla="*/ 0 w 4809"/>
                <a:gd name="T105" fmla="*/ 1 h 4316"/>
                <a:gd name="T106" fmla="*/ 0 w 4809"/>
                <a:gd name="T107" fmla="*/ 1 h 4316"/>
                <a:gd name="T108" fmla="*/ 0 w 4809"/>
                <a:gd name="T109" fmla="*/ 1 h 4316"/>
                <a:gd name="T110" fmla="*/ 0 w 4809"/>
                <a:gd name="T111" fmla="*/ 1 h 4316"/>
                <a:gd name="T112" fmla="*/ 0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Freeform 108"/>
            <p:cNvSpPr>
              <a:spLocks/>
            </p:cNvSpPr>
            <p:nvPr/>
          </p:nvSpPr>
          <p:spPr bwMode="auto">
            <a:xfrm>
              <a:off x="10431" y="15624"/>
              <a:ext cx="143" cy="41"/>
            </a:xfrm>
            <a:custGeom>
              <a:avLst/>
              <a:gdLst>
                <a:gd name="T0" fmla="*/ 0 w 305"/>
                <a:gd name="T1" fmla="*/ 1 h 71"/>
                <a:gd name="T2" fmla="*/ 0 w 305"/>
                <a:gd name="T3" fmla="*/ 0 h 71"/>
                <a:gd name="T4" fmla="*/ 0 w 305"/>
                <a:gd name="T5" fmla="*/ 1 h 71"/>
                <a:gd name="T6" fmla="*/ 0 w 305"/>
                <a:gd name="T7" fmla="*/ 1 h 71"/>
                <a:gd name="T8" fmla="*/ 0 w 305"/>
                <a:gd name="T9" fmla="*/ 1 h 71"/>
                <a:gd name="T10" fmla="*/ 0 w 305"/>
                <a:gd name="T11" fmla="*/ 1 h 71"/>
                <a:gd name="T12" fmla="*/ 0 w 305"/>
                <a:gd name="T13" fmla="*/ 1 h 71"/>
                <a:gd name="T14" fmla="*/ 0 w 305"/>
                <a:gd name="T15" fmla="*/ 1 h 71"/>
                <a:gd name="T16" fmla="*/ 0 w 305"/>
                <a:gd name="T17" fmla="*/ 1 h 71"/>
                <a:gd name="T18" fmla="*/ 0 w 305"/>
                <a:gd name="T19" fmla="*/ 1 h 71"/>
                <a:gd name="T20" fmla="*/ 0 w 305"/>
                <a:gd name="T21" fmla="*/ 1 h 71"/>
                <a:gd name="T22" fmla="*/ 0 w 305"/>
                <a:gd name="T23" fmla="*/ 1 h 71"/>
                <a:gd name="T24" fmla="*/ 0 w 305"/>
                <a:gd name="T25" fmla="*/ 1 h 71"/>
                <a:gd name="T26" fmla="*/ 0 w 305"/>
                <a:gd name="T27" fmla="*/ 1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Freeform 109"/>
            <p:cNvSpPr>
              <a:spLocks/>
            </p:cNvSpPr>
            <p:nvPr/>
          </p:nvSpPr>
          <p:spPr bwMode="auto">
            <a:xfrm>
              <a:off x="10513" y="15407"/>
              <a:ext cx="234" cy="242"/>
            </a:xfrm>
            <a:custGeom>
              <a:avLst/>
              <a:gdLst>
                <a:gd name="T0" fmla="*/ 0 w 497"/>
                <a:gd name="T1" fmla="*/ 1 h 436"/>
                <a:gd name="T2" fmla="*/ 0 w 497"/>
                <a:gd name="T3" fmla="*/ 1 h 436"/>
                <a:gd name="T4" fmla="*/ 0 w 497"/>
                <a:gd name="T5" fmla="*/ 1 h 436"/>
                <a:gd name="T6" fmla="*/ 0 w 497"/>
                <a:gd name="T7" fmla="*/ 1 h 436"/>
                <a:gd name="T8" fmla="*/ 0 w 497"/>
                <a:gd name="T9" fmla="*/ 1 h 436"/>
                <a:gd name="T10" fmla="*/ 0 w 497"/>
                <a:gd name="T11" fmla="*/ 1 h 436"/>
                <a:gd name="T12" fmla="*/ 0 w 497"/>
                <a:gd name="T13" fmla="*/ 1 h 436"/>
                <a:gd name="T14" fmla="*/ 0 w 497"/>
                <a:gd name="T15" fmla="*/ 1 h 436"/>
                <a:gd name="T16" fmla="*/ 0 w 497"/>
                <a:gd name="T17" fmla="*/ 1 h 436"/>
                <a:gd name="T18" fmla="*/ 0 w 497"/>
                <a:gd name="T19" fmla="*/ 1 h 436"/>
                <a:gd name="T20" fmla="*/ 0 w 497"/>
                <a:gd name="T21" fmla="*/ 1 h 436"/>
                <a:gd name="T22" fmla="*/ 0 w 497"/>
                <a:gd name="T23" fmla="*/ 1 h 436"/>
                <a:gd name="T24" fmla="*/ 0 w 497"/>
                <a:gd name="T25" fmla="*/ 1 h 436"/>
                <a:gd name="T26" fmla="*/ 0 w 497"/>
                <a:gd name="T27" fmla="*/ 1 h 436"/>
                <a:gd name="T28" fmla="*/ 0 w 497"/>
                <a:gd name="T29" fmla="*/ 1 h 436"/>
                <a:gd name="T30" fmla="*/ 0 w 497"/>
                <a:gd name="T31" fmla="*/ 1 h 436"/>
                <a:gd name="T32" fmla="*/ 0 w 497"/>
                <a:gd name="T33" fmla="*/ 1 h 436"/>
                <a:gd name="T34" fmla="*/ 0 w 497"/>
                <a:gd name="T35" fmla="*/ 1 h 436"/>
                <a:gd name="T36" fmla="*/ 0 w 497"/>
                <a:gd name="T37" fmla="*/ 1 h 436"/>
                <a:gd name="T38" fmla="*/ 0 w 497"/>
                <a:gd name="T39" fmla="*/ 1 h 436"/>
                <a:gd name="T40" fmla="*/ 0 w 497"/>
                <a:gd name="T41" fmla="*/ 1 h 436"/>
                <a:gd name="T42" fmla="*/ 0 w 497"/>
                <a:gd name="T43" fmla="*/ 1 h 436"/>
                <a:gd name="T44" fmla="*/ 0 w 497"/>
                <a:gd name="T45" fmla="*/ 1 h 436"/>
                <a:gd name="T46" fmla="*/ 0 w 497"/>
                <a:gd name="T47" fmla="*/ 1 h 436"/>
                <a:gd name="T48" fmla="*/ 0 w 497"/>
                <a:gd name="T49" fmla="*/ 1 h 436"/>
                <a:gd name="T50" fmla="*/ 0 w 497"/>
                <a:gd name="T51" fmla="*/ 1 h 436"/>
                <a:gd name="T52" fmla="*/ 0 w 497"/>
                <a:gd name="T53" fmla="*/ 1 h 436"/>
                <a:gd name="T54" fmla="*/ 0 w 497"/>
                <a:gd name="T55" fmla="*/ 1 h 436"/>
                <a:gd name="T56" fmla="*/ 0 w 497"/>
                <a:gd name="T57" fmla="*/ 0 h 436"/>
                <a:gd name="T58" fmla="*/ 0 w 497"/>
                <a:gd name="T59" fmla="*/ 0 h 436"/>
                <a:gd name="T60" fmla="*/ 0 w 497"/>
                <a:gd name="T61" fmla="*/ 0 h 436"/>
                <a:gd name="T62" fmla="*/ 0 w 497"/>
                <a:gd name="T63" fmla="*/ 1 h 436"/>
                <a:gd name="T64" fmla="*/ 0 w 497"/>
                <a:gd name="T65" fmla="*/ 1 h 436"/>
                <a:gd name="T66" fmla="*/ 0 w 497"/>
                <a:gd name="T67" fmla="*/ 1 h 436"/>
                <a:gd name="T68" fmla="*/ 0 w 497"/>
                <a:gd name="T69" fmla="*/ 1 h 436"/>
                <a:gd name="T70" fmla="*/ 0 w 497"/>
                <a:gd name="T71" fmla="*/ 1 h 436"/>
                <a:gd name="T72" fmla="*/ 0 w 497"/>
                <a:gd name="T73" fmla="*/ 1 h 436"/>
                <a:gd name="T74" fmla="*/ 0 w 497"/>
                <a:gd name="T75" fmla="*/ 1 h 436"/>
                <a:gd name="T76" fmla="*/ 0 w 497"/>
                <a:gd name="T77" fmla="*/ 1 h 436"/>
                <a:gd name="T78" fmla="*/ 0 w 497"/>
                <a:gd name="T79" fmla="*/ 1 h 436"/>
                <a:gd name="T80" fmla="*/ 0 w 497"/>
                <a:gd name="T81" fmla="*/ 1 h 436"/>
                <a:gd name="T82" fmla="*/ 0 w 497"/>
                <a:gd name="T83" fmla="*/ 1 h 436"/>
                <a:gd name="T84" fmla="*/ 0 w 497"/>
                <a:gd name="T85" fmla="*/ 1 h 436"/>
                <a:gd name="T86" fmla="*/ 0 w 497"/>
                <a:gd name="T87" fmla="*/ 1 h 436"/>
                <a:gd name="T88" fmla="*/ 0 w 497"/>
                <a:gd name="T89" fmla="*/ 1 h 436"/>
                <a:gd name="T90" fmla="*/ 0 w 497"/>
                <a:gd name="T91" fmla="*/ 1 h 436"/>
                <a:gd name="T92" fmla="*/ 0 w 497"/>
                <a:gd name="T93" fmla="*/ 1 h 436"/>
                <a:gd name="T94" fmla="*/ 0 w 497"/>
                <a:gd name="T95" fmla="*/ 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Freeform 110"/>
            <p:cNvSpPr>
              <a:spLocks/>
            </p:cNvSpPr>
            <p:nvPr/>
          </p:nvSpPr>
          <p:spPr bwMode="auto">
            <a:xfrm>
              <a:off x="8655" y="15430"/>
              <a:ext cx="241" cy="210"/>
            </a:xfrm>
            <a:custGeom>
              <a:avLst/>
              <a:gdLst>
                <a:gd name="T0" fmla="*/ 0 w 512"/>
                <a:gd name="T1" fmla="*/ 1 h 377"/>
                <a:gd name="T2" fmla="*/ 0 w 512"/>
                <a:gd name="T3" fmla="*/ 1 h 377"/>
                <a:gd name="T4" fmla="*/ 0 w 512"/>
                <a:gd name="T5" fmla="*/ 1 h 377"/>
                <a:gd name="T6" fmla="*/ 0 w 512"/>
                <a:gd name="T7" fmla="*/ 1 h 377"/>
                <a:gd name="T8" fmla="*/ 0 w 512"/>
                <a:gd name="T9" fmla="*/ 1 h 377"/>
                <a:gd name="T10" fmla="*/ 0 w 512"/>
                <a:gd name="T11" fmla="*/ 1 h 377"/>
                <a:gd name="T12" fmla="*/ 0 w 512"/>
                <a:gd name="T13" fmla="*/ 1 h 377"/>
                <a:gd name="T14" fmla="*/ 0 w 512"/>
                <a:gd name="T15" fmla="*/ 1 h 377"/>
                <a:gd name="T16" fmla="*/ 0 w 512"/>
                <a:gd name="T17" fmla="*/ 1 h 377"/>
                <a:gd name="T18" fmla="*/ 0 w 512"/>
                <a:gd name="T19" fmla="*/ 0 h 377"/>
                <a:gd name="T20" fmla="*/ 0 w 512"/>
                <a:gd name="T21" fmla="*/ 1 h 377"/>
                <a:gd name="T22" fmla="*/ 0 w 512"/>
                <a:gd name="T23" fmla="*/ 1 h 377"/>
                <a:gd name="T24" fmla="*/ 0 w 512"/>
                <a:gd name="T25" fmla="*/ 1 h 377"/>
                <a:gd name="T26" fmla="*/ 0 w 512"/>
                <a:gd name="T27" fmla="*/ 1 h 377"/>
                <a:gd name="T28" fmla="*/ 0 w 512"/>
                <a:gd name="T29" fmla="*/ 1 h 377"/>
                <a:gd name="T30" fmla="*/ 0 w 512"/>
                <a:gd name="T31" fmla="*/ 1 h 377"/>
                <a:gd name="T32" fmla="*/ 0 w 512"/>
                <a:gd name="T33" fmla="*/ 1 h 377"/>
                <a:gd name="T34" fmla="*/ 0 w 512"/>
                <a:gd name="T35" fmla="*/ 1 h 377"/>
                <a:gd name="T36" fmla="*/ 0 w 512"/>
                <a:gd name="T37" fmla="*/ 1 h 377"/>
                <a:gd name="T38" fmla="*/ 0 w 512"/>
                <a:gd name="T39" fmla="*/ 1 h 377"/>
                <a:gd name="T40" fmla="*/ 0 w 512"/>
                <a:gd name="T41" fmla="*/ 1 h 377"/>
                <a:gd name="T42" fmla="*/ 0 w 512"/>
                <a:gd name="T43" fmla="*/ 1 h 377"/>
                <a:gd name="T44" fmla="*/ 0 w 512"/>
                <a:gd name="T45" fmla="*/ 1 h 377"/>
                <a:gd name="T46" fmla="*/ 0 w 512"/>
                <a:gd name="T47" fmla="*/ 1 h 377"/>
                <a:gd name="T48" fmla="*/ 0 w 512"/>
                <a:gd name="T49" fmla="*/ 1 h 377"/>
                <a:gd name="T50" fmla="*/ 0 w 512"/>
                <a:gd name="T51" fmla="*/ 1 h 377"/>
                <a:gd name="T52" fmla="*/ 0 w 512"/>
                <a:gd name="T53" fmla="*/ 1 h 377"/>
                <a:gd name="T54" fmla="*/ 0 w 512"/>
                <a:gd name="T55" fmla="*/ 1 h 377"/>
                <a:gd name="T56" fmla="*/ 0 w 512"/>
                <a:gd name="T57" fmla="*/ 1 h 377"/>
                <a:gd name="T58" fmla="*/ 0 w 512"/>
                <a:gd name="T59" fmla="*/ 1 h 377"/>
                <a:gd name="T60" fmla="*/ 0 w 512"/>
                <a:gd name="T61" fmla="*/ 1 h 377"/>
                <a:gd name="T62" fmla="*/ 0 w 512"/>
                <a:gd name="T63" fmla="*/ 1 h 377"/>
                <a:gd name="T64" fmla="*/ 0 w 512"/>
                <a:gd name="T65" fmla="*/ 1 h 377"/>
                <a:gd name="T66" fmla="*/ 0 w 512"/>
                <a:gd name="T67" fmla="*/ 1 h 377"/>
                <a:gd name="T68" fmla="*/ 0 w 512"/>
                <a:gd name="T69" fmla="*/ 1 h 377"/>
                <a:gd name="T70" fmla="*/ 0 w 512"/>
                <a:gd name="T71" fmla="*/ 1 h 377"/>
                <a:gd name="T72" fmla="*/ 0 w 512"/>
                <a:gd name="T73" fmla="*/ 1 h 377"/>
                <a:gd name="T74" fmla="*/ 0 w 512"/>
                <a:gd name="T75" fmla="*/ 1 h 377"/>
                <a:gd name="T76" fmla="*/ 0 w 512"/>
                <a:gd name="T77" fmla="*/ 1 h 377"/>
                <a:gd name="T78" fmla="*/ 0 w 512"/>
                <a:gd name="T79" fmla="*/ 1 h 377"/>
                <a:gd name="T80" fmla="*/ 0 w 512"/>
                <a:gd name="T81" fmla="*/ 1 h 377"/>
                <a:gd name="T82" fmla="*/ 0 w 512"/>
                <a:gd name="T83" fmla="*/ 1 h 377"/>
                <a:gd name="T84" fmla="*/ 0 w 512"/>
                <a:gd name="T85" fmla="*/ 1 h 377"/>
                <a:gd name="T86" fmla="*/ 0 w 512"/>
                <a:gd name="T87" fmla="*/ 1 h 377"/>
                <a:gd name="T88" fmla="*/ 0 w 512"/>
                <a:gd name="T89" fmla="*/ 1 h 377"/>
                <a:gd name="T90" fmla="*/ 0 w 512"/>
                <a:gd name="T91" fmla="*/ 1 h 377"/>
                <a:gd name="T92" fmla="*/ 0 w 512"/>
                <a:gd name="T93" fmla="*/ 1 h 377"/>
                <a:gd name="T94" fmla="*/ 0 w 512"/>
                <a:gd name="T95" fmla="*/ 1 h 377"/>
                <a:gd name="T96" fmla="*/ 0 w 512"/>
                <a:gd name="T97" fmla="*/ 1 h 377"/>
                <a:gd name="T98" fmla="*/ 0 w 512"/>
                <a:gd name="T99" fmla="*/ 1 h 377"/>
                <a:gd name="T100" fmla="*/ 0 w 512"/>
                <a:gd name="T101" fmla="*/ 1 h 377"/>
                <a:gd name="T102" fmla="*/ 0 w 512"/>
                <a:gd name="T103" fmla="*/ 1 h 377"/>
                <a:gd name="T104" fmla="*/ 0 w 512"/>
                <a:gd name="T105" fmla="*/ 1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Freeform 111"/>
            <p:cNvSpPr>
              <a:spLocks/>
            </p:cNvSpPr>
            <p:nvPr/>
          </p:nvSpPr>
          <p:spPr bwMode="auto">
            <a:xfrm>
              <a:off x="8904" y="15600"/>
              <a:ext cx="31" cy="32"/>
            </a:xfrm>
            <a:custGeom>
              <a:avLst/>
              <a:gdLst>
                <a:gd name="T0" fmla="*/ 0 w 64"/>
                <a:gd name="T1" fmla="*/ 1 h 57"/>
                <a:gd name="T2" fmla="*/ 0 w 64"/>
                <a:gd name="T3" fmla="*/ 1 h 57"/>
                <a:gd name="T4" fmla="*/ 0 w 64"/>
                <a:gd name="T5" fmla="*/ 0 h 57"/>
                <a:gd name="T6" fmla="*/ 0 w 64"/>
                <a:gd name="T7" fmla="*/ 1 h 57"/>
                <a:gd name="T8" fmla="*/ 0 w 64"/>
                <a:gd name="T9" fmla="*/ 1 h 57"/>
                <a:gd name="T10" fmla="*/ 0 w 64"/>
                <a:gd name="T11" fmla="*/ 1 h 57"/>
                <a:gd name="T12" fmla="*/ 0 w 64"/>
                <a:gd name="T13" fmla="*/ 1 h 57"/>
                <a:gd name="T14" fmla="*/ 0 w 64"/>
                <a:gd name="T15" fmla="*/ 1 h 57"/>
                <a:gd name="T16" fmla="*/ 0 w 64"/>
                <a:gd name="T17" fmla="*/ 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Freeform 112"/>
            <p:cNvSpPr>
              <a:spLocks/>
            </p:cNvSpPr>
            <p:nvPr/>
          </p:nvSpPr>
          <p:spPr bwMode="auto">
            <a:xfrm>
              <a:off x="8941" y="15591"/>
              <a:ext cx="1481" cy="24"/>
            </a:xfrm>
            <a:custGeom>
              <a:avLst/>
              <a:gdLst>
                <a:gd name="T0" fmla="*/ 0 w 3142"/>
                <a:gd name="T1" fmla="*/ 1 h 44"/>
                <a:gd name="T2" fmla="*/ 0 w 3142"/>
                <a:gd name="T3" fmla="*/ 0 h 44"/>
                <a:gd name="T4" fmla="*/ 0 w 3142"/>
                <a:gd name="T5" fmla="*/ 0 h 44"/>
                <a:gd name="T6" fmla="*/ 0 w 3142"/>
                <a:gd name="T7" fmla="*/ 0 h 44"/>
                <a:gd name="T8" fmla="*/ 0 w 3142"/>
                <a:gd name="T9" fmla="*/ 0 h 44"/>
                <a:gd name="T10" fmla="*/ 0 w 3142"/>
                <a:gd name="T11" fmla="*/ 0 h 44"/>
                <a:gd name="T12" fmla="*/ 0 w 3142"/>
                <a:gd name="T13" fmla="*/ 0 h 44"/>
                <a:gd name="T14" fmla="*/ 0 w 3142"/>
                <a:gd name="T15" fmla="*/ 0 h 44"/>
                <a:gd name="T16" fmla="*/ 0 w 3142"/>
                <a:gd name="T17" fmla="*/ 0 h 44"/>
                <a:gd name="T18" fmla="*/ 0 w 3142"/>
                <a:gd name="T19" fmla="*/ 0 h 44"/>
                <a:gd name="T20" fmla="*/ 0 w 3142"/>
                <a:gd name="T21" fmla="*/ 0 h 44"/>
                <a:gd name="T22" fmla="*/ 0 w 3142"/>
                <a:gd name="T23" fmla="*/ 0 h 44"/>
                <a:gd name="T24" fmla="*/ 0 w 3142"/>
                <a:gd name="T25" fmla="*/ 0 h 44"/>
                <a:gd name="T26" fmla="*/ 0 w 3142"/>
                <a:gd name="T27" fmla="*/ 0 h 44"/>
                <a:gd name="T28" fmla="*/ 0 w 3142"/>
                <a:gd name="T29" fmla="*/ 0 h 44"/>
                <a:gd name="T30" fmla="*/ 0 w 3142"/>
                <a:gd name="T31" fmla="*/ 0 h 44"/>
                <a:gd name="T32" fmla="*/ 0 w 3142"/>
                <a:gd name="T33" fmla="*/ 0 h 44"/>
                <a:gd name="T34" fmla="*/ 0 w 3142"/>
                <a:gd name="T35" fmla="*/ 0 h 44"/>
                <a:gd name="T36" fmla="*/ 0 w 3142"/>
                <a:gd name="T37" fmla="*/ 0 h 44"/>
                <a:gd name="T38" fmla="*/ 0 w 3142"/>
                <a:gd name="T39" fmla="*/ 0 h 44"/>
                <a:gd name="T40" fmla="*/ 0 w 3142"/>
                <a:gd name="T41" fmla="*/ 0 h 44"/>
                <a:gd name="T42" fmla="*/ 0 w 3142"/>
                <a:gd name="T43" fmla="*/ 0 h 44"/>
                <a:gd name="T44" fmla="*/ 0 w 3142"/>
                <a:gd name="T45" fmla="*/ 0 h 44"/>
                <a:gd name="T46" fmla="*/ 0 w 3142"/>
                <a:gd name="T47" fmla="*/ 0 h 44"/>
                <a:gd name="T48" fmla="*/ 0 w 3142"/>
                <a:gd name="T49" fmla="*/ 0 h 44"/>
                <a:gd name="T50" fmla="*/ 0 w 3142"/>
                <a:gd name="T51" fmla="*/ 0 h 44"/>
                <a:gd name="T52" fmla="*/ 0 w 3142"/>
                <a:gd name="T53" fmla="*/ 0 h 44"/>
                <a:gd name="T54" fmla="*/ 0 w 3142"/>
                <a:gd name="T55" fmla="*/ 0 h 44"/>
                <a:gd name="T56" fmla="*/ 0 w 3142"/>
                <a:gd name="T57" fmla="*/ 1 h 44"/>
                <a:gd name="T58" fmla="*/ 0 w 3142"/>
                <a:gd name="T59" fmla="*/ 1 h 44"/>
                <a:gd name="T60" fmla="*/ 0 w 3142"/>
                <a:gd name="T61" fmla="*/ 1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Freeform 113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0 w 4809"/>
                <a:gd name="T1" fmla="*/ 1 h 4316"/>
                <a:gd name="T2" fmla="*/ 0 w 4809"/>
                <a:gd name="T3" fmla="*/ 1 h 4316"/>
                <a:gd name="T4" fmla="*/ 0 w 4809"/>
                <a:gd name="T5" fmla="*/ 1 h 4316"/>
                <a:gd name="T6" fmla="*/ 0 w 4809"/>
                <a:gd name="T7" fmla="*/ 1 h 4316"/>
                <a:gd name="T8" fmla="*/ 0 w 4809"/>
                <a:gd name="T9" fmla="*/ 1 h 4316"/>
                <a:gd name="T10" fmla="*/ 0 w 4809"/>
                <a:gd name="T11" fmla="*/ 1 h 4316"/>
                <a:gd name="T12" fmla="*/ 0 w 4809"/>
                <a:gd name="T13" fmla="*/ 1 h 4316"/>
                <a:gd name="T14" fmla="*/ 0 w 4809"/>
                <a:gd name="T15" fmla="*/ 1 h 4316"/>
                <a:gd name="T16" fmla="*/ 0 w 4809"/>
                <a:gd name="T17" fmla="*/ 1 h 4316"/>
                <a:gd name="T18" fmla="*/ 0 w 4809"/>
                <a:gd name="T19" fmla="*/ 1 h 4316"/>
                <a:gd name="T20" fmla="*/ 0 w 4809"/>
                <a:gd name="T21" fmla="*/ 1 h 4316"/>
                <a:gd name="T22" fmla="*/ 0 w 4809"/>
                <a:gd name="T23" fmla="*/ 1 h 4316"/>
                <a:gd name="T24" fmla="*/ 0 w 4809"/>
                <a:gd name="T25" fmla="*/ 1 h 4316"/>
                <a:gd name="T26" fmla="*/ 0 w 4809"/>
                <a:gd name="T27" fmla="*/ 1 h 4316"/>
                <a:gd name="T28" fmla="*/ 0 w 4809"/>
                <a:gd name="T29" fmla="*/ 1 h 4316"/>
                <a:gd name="T30" fmla="*/ 0 w 4809"/>
                <a:gd name="T31" fmla="*/ 1 h 4316"/>
                <a:gd name="T32" fmla="*/ 0 w 4809"/>
                <a:gd name="T33" fmla="*/ 1 h 4316"/>
                <a:gd name="T34" fmla="*/ 0 w 4809"/>
                <a:gd name="T35" fmla="*/ 1 h 4316"/>
                <a:gd name="T36" fmla="*/ 0 w 4809"/>
                <a:gd name="T37" fmla="*/ 1 h 4316"/>
                <a:gd name="T38" fmla="*/ 0 w 4809"/>
                <a:gd name="T39" fmla="*/ 1 h 4316"/>
                <a:gd name="T40" fmla="*/ 0 w 4809"/>
                <a:gd name="T41" fmla="*/ 1 h 4316"/>
                <a:gd name="T42" fmla="*/ 0 w 4809"/>
                <a:gd name="T43" fmla="*/ 1 h 4316"/>
                <a:gd name="T44" fmla="*/ 0 w 4809"/>
                <a:gd name="T45" fmla="*/ 1 h 4316"/>
                <a:gd name="T46" fmla="*/ 0 w 4809"/>
                <a:gd name="T47" fmla="*/ 1 h 4316"/>
                <a:gd name="T48" fmla="*/ 0 w 4809"/>
                <a:gd name="T49" fmla="*/ 1 h 4316"/>
                <a:gd name="T50" fmla="*/ 0 w 4809"/>
                <a:gd name="T51" fmla="*/ 1 h 4316"/>
                <a:gd name="T52" fmla="*/ 0 w 4809"/>
                <a:gd name="T53" fmla="*/ 1 h 4316"/>
                <a:gd name="T54" fmla="*/ 0 w 4809"/>
                <a:gd name="T55" fmla="*/ 1 h 4316"/>
                <a:gd name="T56" fmla="*/ 0 w 4809"/>
                <a:gd name="T57" fmla="*/ 1 h 4316"/>
                <a:gd name="T58" fmla="*/ 0 w 4809"/>
                <a:gd name="T59" fmla="*/ 1 h 4316"/>
                <a:gd name="T60" fmla="*/ 0 w 4809"/>
                <a:gd name="T61" fmla="*/ 1 h 4316"/>
                <a:gd name="T62" fmla="*/ 0 w 4809"/>
                <a:gd name="T63" fmla="*/ 1 h 4316"/>
                <a:gd name="T64" fmla="*/ 0 w 4809"/>
                <a:gd name="T65" fmla="*/ 1 h 4316"/>
                <a:gd name="T66" fmla="*/ 0 w 4809"/>
                <a:gd name="T67" fmla="*/ 1 h 4316"/>
                <a:gd name="T68" fmla="*/ 0 w 4809"/>
                <a:gd name="T69" fmla="*/ 1 h 4316"/>
                <a:gd name="T70" fmla="*/ 0 w 4809"/>
                <a:gd name="T71" fmla="*/ 1 h 4316"/>
                <a:gd name="T72" fmla="*/ 0 w 4809"/>
                <a:gd name="T73" fmla="*/ 1 h 4316"/>
                <a:gd name="T74" fmla="*/ 0 w 4809"/>
                <a:gd name="T75" fmla="*/ 1 h 4316"/>
                <a:gd name="T76" fmla="*/ 0 w 4809"/>
                <a:gd name="T77" fmla="*/ 1 h 4316"/>
                <a:gd name="T78" fmla="*/ 0 w 4809"/>
                <a:gd name="T79" fmla="*/ 1 h 4316"/>
                <a:gd name="T80" fmla="*/ 0 w 4809"/>
                <a:gd name="T81" fmla="*/ 1 h 4316"/>
                <a:gd name="T82" fmla="*/ 0 w 4809"/>
                <a:gd name="T83" fmla="*/ 1 h 4316"/>
                <a:gd name="T84" fmla="*/ 0 w 4809"/>
                <a:gd name="T85" fmla="*/ 1 h 4316"/>
                <a:gd name="T86" fmla="*/ 0 w 4809"/>
                <a:gd name="T87" fmla="*/ 1 h 4316"/>
                <a:gd name="T88" fmla="*/ 0 w 4809"/>
                <a:gd name="T89" fmla="*/ 1 h 4316"/>
                <a:gd name="T90" fmla="*/ 0 w 4809"/>
                <a:gd name="T91" fmla="*/ 1 h 4316"/>
                <a:gd name="T92" fmla="*/ 0 w 4809"/>
                <a:gd name="T93" fmla="*/ 1 h 4316"/>
                <a:gd name="T94" fmla="*/ 0 w 4809"/>
                <a:gd name="T95" fmla="*/ 1 h 4316"/>
                <a:gd name="T96" fmla="*/ 0 w 4809"/>
                <a:gd name="T97" fmla="*/ 1 h 4316"/>
                <a:gd name="T98" fmla="*/ 0 w 4809"/>
                <a:gd name="T99" fmla="*/ 1 h 4316"/>
                <a:gd name="T100" fmla="*/ 0 w 4809"/>
                <a:gd name="T101" fmla="*/ 1 h 4316"/>
                <a:gd name="T102" fmla="*/ 0 w 4809"/>
                <a:gd name="T103" fmla="*/ 1 h 4316"/>
                <a:gd name="T104" fmla="*/ 0 w 4809"/>
                <a:gd name="T105" fmla="*/ 1 h 4316"/>
                <a:gd name="T106" fmla="*/ 0 w 4809"/>
                <a:gd name="T107" fmla="*/ 1 h 4316"/>
                <a:gd name="T108" fmla="*/ 0 w 4809"/>
                <a:gd name="T109" fmla="*/ 1 h 4316"/>
                <a:gd name="T110" fmla="*/ 0 w 4809"/>
                <a:gd name="T111" fmla="*/ 1 h 4316"/>
                <a:gd name="T112" fmla="*/ 0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114"/>
            <p:cNvSpPr>
              <a:spLocks/>
            </p:cNvSpPr>
            <p:nvPr/>
          </p:nvSpPr>
          <p:spPr bwMode="auto">
            <a:xfrm>
              <a:off x="10544" y="15439"/>
              <a:ext cx="167" cy="176"/>
            </a:xfrm>
            <a:custGeom>
              <a:avLst/>
              <a:gdLst>
                <a:gd name="T0" fmla="*/ 0 w 353"/>
                <a:gd name="T1" fmla="*/ 1 h 319"/>
                <a:gd name="T2" fmla="*/ 0 w 353"/>
                <a:gd name="T3" fmla="*/ 1 h 319"/>
                <a:gd name="T4" fmla="*/ 0 w 353"/>
                <a:gd name="T5" fmla="*/ 1 h 319"/>
                <a:gd name="T6" fmla="*/ 0 w 353"/>
                <a:gd name="T7" fmla="*/ 1 h 319"/>
                <a:gd name="T8" fmla="*/ 0 w 353"/>
                <a:gd name="T9" fmla="*/ 1 h 319"/>
                <a:gd name="T10" fmla="*/ 0 w 353"/>
                <a:gd name="T11" fmla="*/ 1 h 319"/>
                <a:gd name="T12" fmla="*/ 0 w 353"/>
                <a:gd name="T13" fmla="*/ 1 h 319"/>
                <a:gd name="T14" fmla="*/ 0 w 353"/>
                <a:gd name="T15" fmla="*/ 1 h 319"/>
                <a:gd name="T16" fmla="*/ 0 w 353"/>
                <a:gd name="T17" fmla="*/ 1 h 319"/>
                <a:gd name="T18" fmla="*/ 0 w 353"/>
                <a:gd name="T19" fmla="*/ 1 h 319"/>
                <a:gd name="T20" fmla="*/ 0 w 353"/>
                <a:gd name="T21" fmla="*/ 1 h 319"/>
                <a:gd name="T22" fmla="*/ 0 w 353"/>
                <a:gd name="T23" fmla="*/ 1 h 319"/>
                <a:gd name="T24" fmla="*/ 0 w 353"/>
                <a:gd name="T25" fmla="*/ 1 h 319"/>
                <a:gd name="T26" fmla="*/ 0 w 353"/>
                <a:gd name="T27" fmla="*/ 1 h 319"/>
                <a:gd name="T28" fmla="*/ 0 w 353"/>
                <a:gd name="T29" fmla="*/ 1 h 319"/>
                <a:gd name="T30" fmla="*/ 0 w 353"/>
                <a:gd name="T31" fmla="*/ 1 h 319"/>
                <a:gd name="T32" fmla="*/ 0 w 353"/>
                <a:gd name="T33" fmla="*/ 0 h 319"/>
                <a:gd name="T34" fmla="*/ 0 w 353"/>
                <a:gd name="T35" fmla="*/ 1 h 319"/>
                <a:gd name="T36" fmla="*/ 0 w 353"/>
                <a:gd name="T37" fmla="*/ 1 h 319"/>
                <a:gd name="T38" fmla="*/ 0 w 353"/>
                <a:gd name="T39" fmla="*/ 1 h 319"/>
                <a:gd name="T40" fmla="*/ 0 w 353"/>
                <a:gd name="T41" fmla="*/ 1 h 319"/>
                <a:gd name="T42" fmla="*/ 0 w 353"/>
                <a:gd name="T43" fmla="*/ 1 h 319"/>
                <a:gd name="T44" fmla="*/ 0 w 353"/>
                <a:gd name="T45" fmla="*/ 1 h 319"/>
                <a:gd name="T46" fmla="*/ 0 w 353"/>
                <a:gd name="T47" fmla="*/ 1 h 319"/>
                <a:gd name="T48" fmla="*/ 0 w 353"/>
                <a:gd name="T49" fmla="*/ 1 h 319"/>
                <a:gd name="T50" fmla="*/ 0 w 353"/>
                <a:gd name="T51" fmla="*/ 1 h 319"/>
                <a:gd name="T52" fmla="*/ 0 w 353"/>
                <a:gd name="T53" fmla="*/ 1 h 319"/>
                <a:gd name="T54" fmla="*/ 0 w 353"/>
                <a:gd name="T55" fmla="*/ 1 h 319"/>
                <a:gd name="T56" fmla="*/ 0 w 353"/>
                <a:gd name="T57" fmla="*/ 1 h 319"/>
                <a:gd name="T58" fmla="*/ 0 w 353"/>
                <a:gd name="T59" fmla="*/ 1 h 319"/>
                <a:gd name="T60" fmla="*/ 0 w 353"/>
                <a:gd name="T61" fmla="*/ 1 h 319"/>
                <a:gd name="T62" fmla="*/ 0 w 353"/>
                <a:gd name="T63" fmla="*/ 1 h 319"/>
                <a:gd name="T64" fmla="*/ 0 w 353"/>
                <a:gd name="T65" fmla="*/ 1 h 319"/>
                <a:gd name="T66" fmla="*/ 0 w 353"/>
                <a:gd name="T67" fmla="*/ 1 h 319"/>
                <a:gd name="T68" fmla="*/ 0 w 353"/>
                <a:gd name="T69" fmla="*/ 1 h 319"/>
                <a:gd name="T70" fmla="*/ 0 w 353"/>
                <a:gd name="T71" fmla="*/ 1 h 319"/>
                <a:gd name="T72" fmla="*/ 0 w 353"/>
                <a:gd name="T73" fmla="*/ 1 h 319"/>
                <a:gd name="T74" fmla="*/ 0 w 353"/>
                <a:gd name="T75" fmla="*/ 1 h 319"/>
                <a:gd name="T76" fmla="*/ 0 w 353"/>
                <a:gd name="T77" fmla="*/ 1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Freeform 115"/>
            <p:cNvSpPr>
              <a:spLocks/>
            </p:cNvSpPr>
            <p:nvPr/>
          </p:nvSpPr>
          <p:spPr bwMode="auto">
            <a:xfrm>
              <a:off x="10513" y="15575"/>
              <a:ext cx="31" cy="40"/>
            </a:xfrm>
            <a:custGeom>
              <a:avLst/>
              <a:gdLst>
                <a:gd name="T0" fmla="*/ 0 w 64"/>
                <a:gd name="T1" fmla="*/ 0 h 72"/>
                <a:gd name="T2" fmla="*/ 0 w 64"/>
                <a:gd name="T3" fmla="*/ 1 h 72"/>
                <a:gd name="T4" fmla="*/ 0 w 64"/>
                <a:gd name="T5" fmla="*/ 1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Freeform 116"/>
            <p:cNvSpPr>
              <a:spLocks/>
            </p:cNvSpPr>
            <p:nvPr/>
          </p:nvSpPr>
          <p:spPr bwMode="auto">
            <a:xfrm>
              <a:off x="10504" y="15600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1 w 17"/>
                <a:gd name="T3" fmla="*/ 1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Freeform 117"/>
            <p:cNvSpPr>
              <a:spLocks/>
            </p:cNvSpPr>
            <p:nvPr/>
          </p:nvSpPr>
          <p:spPr bwMode="auto">
            <a:xfrm>
              <a:off x="8549" y="15463"/>
              <a:ext cx="30" cy="145"/>
            </a:xfrm>
            <a:custGeom>
              <a:avLst/>
              <a:gdLst>
                <a:gd name="T0" fmla="*/ 0 w 65"/>
                <a:gd name="T1" fmla="*/ 1 h 261"/>
                <a:gd name="T2" fmla="*/ 0 w 65"/>
                <a:gd name="T3" fmla="*/ 1 h 261"/>
                <a:gd name="T4" fmla="*/ 0 w 65"/>
                <a:gd name="T5" fmla="*/ 0 h 261"/>
                <a:gd name="T6" fmla="*/ 0 w 65"/>
                <a:gd name="T7" fmla="*/ 0 h 261"/>
                <a:gd name="T8" fmla="*/ 0 w 65"/>
                <a:gd name="T9" fmla="*/ 0 h 261"/>
                <a:gd name="T10" fmla="*/ 0 w 65"/>
                <a:gd name="T11" fmla="*/ 0 h 261"/>
                <a:gd name="T12" fmla="*/ 0 w 65"/>
                <a:gd name="T13" fmla="*/ 1 h 261"/>
                <a:gd name="T14" fmla="*/ 0 w 65"/>
                <a:gd name="T15" fmla="*/ 1 h 261"/>
                <a:gd name="T16" fmla="*/ 0 w 65"/>
                <a:gd name="T17" fmla="*/ 1 h 261"/>
                <a:gd name="T18" fmla="*/ 0 w 65"/>
                <a:gd name="T19" fmla="*/ 1 h 261"/>
                <a:gd name="T20" fmla="*/ 0 w 65"/>
                <a:gd name="T21" fmla="*/ 1 h 261"/>
                <a:gd name="T22" fmla="*/ 0 w 65"/>
                <a:gd name="T23" fmla="*/ 1 h 261"/>
                <a:gd name="T24" fmla="*/ 0 w 65"/>
                <a:gd name="T25" fmla="*/ 1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Freeform 118"/>
            <p:cNvSpPr>
              <a:spLocks/>
            </p:cNvSpPr>
            <p:nvPr/>
          </p:nvSpPr>
          <p:spPr bwMode="auto">
            <a:xfrm>
              <a:off x="10453" y="15463"/>
              <a:ext cx="51" cy="145"/>
            </a:xfrm>
            <a:custGeom>
              <a:avLst/>
              <a:gdLst>
                <a:gd name="T0" fmla="*/ 0 w 111"/>
                <a:gd name="T1" fmla="*/ 1 h 261"/>
                <a:gd name="T2" fmla="*/ 0 w 111"/>
                <a:gd name="T3" fmla="*/ 1 h 261"/>
                <a:gd name="T4" fmla="*/ 0 w 111"/>
                <a:gd name="T5" fmla="*/ 1 h 261"/>
                <a:gd name="T6" fmla="*/ 0 w 111"/>
                <a:gd name="T7" fmla="*/ 1 h 261"/>
                <a:gd name="T8" fmla="*/ 0 w 111"/>
                <a:gd name="T9" fmla="*/ 1 h 261"/>
                <a:gd name="T10" fmla="*/ 0 w 111"/>
                <a:gd name="T11" fmla="*/ 1 h 261"/>
                <a:gd name="T12" fmla="*/ 0 w 111"/>
                <a:gd name="T13" fmla="*/ 0 h 261"/>
                <a:gd name="T14" fmla="*/ 0 w 111"/>
                <a:gd name="T15" fmla="*/ 0 h 261"/>
                <a:gd name="T16" fmla="*/ 0 w 111"/>
                <a:gd name="T17" fmla="*/ 0 h 261"/>
                <a:gd name="T18" fmla="*/ 0 w 111"/>
                <a:gd name="T19" fmla="*/ 1 h 261"/>
                <a:gd name="T20" fmla="*/ 0 w 111"/>
                <a:gd name="T21" fmla="*/ 1 h 261"/>
                <a:gd name="T22" fmla="*/ 0 w 111"/>
                <a:gd name="T23" fmla="*/ 1 h 261"/>
                <a:gd name="T24" fmla="*/ 0 w 111"/>
                <a:gd name="T25" fmla="*/ 1 h 261"/>
                <a:gd name="T26" fmla="*/ 0 w 111"/>
                <a:gd name="T27" fmla="*/ 1 h 261"/>
                <a:gd name="T28" fmla="*/ 0 w 111"/>
                <a:gd name="T29" fmla="*/ 1 h 261"/>
                <a:gd name="T30" fmla="*/ 0 w 111"/>
                <a:gd name="T31" fmla="*/ 1 h 261"/>
                <a:gd name="T32" fmla="*/ 0 w 111"/>
                <a:gd name="T33" fmla="*/ 1 h 261"/>
                <a:gd name="T34" fmla="*/ 0 w 111"/>
                <a:gd name="T35" fmla="*/ 1 h 261"/>
                <a:gd name="T36" fmla="*/ 0 w 111"/>
                <a:gd name="T37" fmla="*/ 1 h 261"/>
                <a:gd name="T38" fmla="*/ 0 w 111"/>
                <a:gd name="T39" fmla="*/ 1 h 261"/>
                <a:gd name="T40" fmla="*/ 0 w 111"/>
                <a:gd name="T41" fmla="*/ 1 h 261"/>
                <a:gd name="T42" fmla="*/ 0 w 111"/>
                <a:gd name="T43" fmla="*/ 1 h 261"/>
                <a:gd name="T44" fmla="*/ 0 w 111"/>
                <a:gd name="T45" fmla="*/ 1 h 261"/>
                <a:gd name="T46" fmla="*/ 0 w 111"/>
                <a:gd name="T47" fmla="*/ 1 h 261"/>
                <a:gd name="T48" fmla="*/ 0 w 111"/>
                <a:gd name="T49" fmla="*/ 1 h 261"/>
                <a:gd name="T50" fmla="*/ 0 w 111"/>
                <a:gd name="T51" fmla="*/ 1 h 261"/>
                <a:gd name="T52" fmla="*/ 0 w 111"/>
                <a:gd name="T53" fmla="*/ 1 h 261"/>
                <a:gd name="T54" fmla="*/ 0 w 111"/>
                <a:gd name="T55" fmla="*/ 1 h 261"/>
                <a:gd name="T56" fmla="*/ 0 w 111"/>
                <a:gd name="T57" fmla="*/ 1 h 261"/>
                <a:gd name="T58" fmla="*/ 0 w 111"/>
                <a:gd name="T59" fmla="*/ 1 h 261"/>
                <a:gd name="T60" fmla="*/ 0 w 111"/>
                <a:gd name="T61" fmla="*/ 1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Freeform 119"/>
            <p:cNvSpPr>
              <a:spLocks/>
            </p:cNvSpPr>
            <p:nvPr/>
          </p:nvSpPr>
          <p:spPr bwMode="auto">
            <a:xfrm>
              <a:off x="10476" y="15591"/>
              <a:ext cx="6" cy="17"/>
            </a:xfrm>
            <a:custGeom>
              <a:avLst/>
              <a:gdLst>
                <a:gd name="T0" fmla="*/ 0 w 15"/>
                <a:gd name="T1" fmla="*/ 0 h 29"/>
                <a:gd name="T2" fmla="*/ 0 w 15"/>
                <a:gd name="T3" fmla="*/ 1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Freeform 120"/>
            <p:cNvSpPr>
              <a:spLocks/>
            </p:cNvSpPr>
            <p:nvPr/>
          </p:nvSpPr>
          <p:spPr bwMode="auto">
            <a:xfrm>
              <a:off x="8601" y="15487"/>
              <a:ext cx="9" cy="104"/>
            </a:xfrm>
            <a:custGeom>
              <a:avLst/>
              <a:gdLst>
                <a:gd name="T0" fmla="*/ 0 w 16"/>
                <a:gd name="T1" fmla="*/ 1 h 188"/>
                <a:gd name="T2" fmla="*/ 0 w 16"/>
                <a:gd name="T3" fmla="*/ 0 h 188"/>
                <a:gd name="T4" fmla="*/ 1 w 16"/>
                <a:gd name="T5" fmla="*/ 1 h 188"/>
                <a:gd name="T6" fmla="*/ 1 w 16"/>
                <a:gd name="T7" fmla="*/ 1 h 188"/>
                <a:gd name="T8" fmla="*/ 1 w 16"/>
                <a:gd name="T9" fmla="*/ 1 h 188"/>
                <a:gd name="T10" fmla="*/ 0 w 16"/>
                <a:gd name="T11" fmla="*/ 1 h 188"/>
                <a:gd name="T12" fmla="*/ 0 w 16"/>
                <a:gd name="T13" fmla="*/ 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Freeform 121"/>
            <p:cNvSpPr>
              <a:spLocks/>
            </p:cNvSpPr>
            <p:nvPr/>
          </p:nvSpPr>
          <p:spPr bwMode="auto">
            <a:xfrm>
              <a:off x="8518" y="15487"/>
              <a:ext cx="15" cy="96"/>
            </a:xfrm>
            <a:custGeom>
              <a:avLst/>
              <a:gdLst>
                <a:gd name="T0" fmla="*/ 0 w 34"/>
                <a:gd name="T1" fmla="*/ 1 h 173"/>
                <a:gd name="T2" fmla="*/ 0 w 34"/>
                <a:gd name="T3" fmla="*/ 0 h 173"/>
                <a:gd name="T4" fmla="*/ 0 w 34"/>
                <a:gd name="T5" fmla="*/ 1 h 173"/>
                <a:gd name="T6" fmla="*/ 0 w 34"/>
                <a:gd name="T7" fmla="*/ 1 h 173"/>
                <a:gd name="T8" fmla="*/ 0 w 34"/>
                <a:gd name="T9" fmla="*/ 1 h 173"/>
                <a:gd name="T10" fmla="*/ 0 w 34"/>
                <a:gd name="T11" fmla="*/ 1 h 173"/>
                <a:gd name="T12" fmla="*/ 0 w 34"/>
                <a:gd name="T13" fmla="*/ 1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Freeform 122"/>
            <p:cNvSpPr>
              <a:spLocks/>
            </p:cNvSpPr>
            <p:nvPr/>
          </p:nvSpPr>
          <p:spPr bwMode="auto">
            <a:xfrm>
              <a:off x="8896" y="15487"/>
              <a:ext cx="83" cy="96"/>
            </a:xfrm>
            <a:custGeom>
              <a:avLst/>
              <a:gdLst>
                <a:gd name="T0" fmla="*/ 0 w 177"/>
                <a:gd name="T1" fmla="*/ 1 h 173"/>
                <a:gd name="T2" fmla="*/ 0 w 177"/>
                <a:gd name="T3" fmla="*/ 1 h 173"/>
                <a:gd name="T4" fmla="*/ 0 w 177"/>
                <a:gd name="T5" fmla="*/ 1 h 173"/>
                <a:gd name="T6" fmla="*/ 0 w 177"/>
                <a:gd name="T7" fmla="*/ 1 h 173"/>
                <a:gd name="T8" fmla="*/ 0 w 177"/>
                <a:gd name="T9" fmla="*/ 1 h 173"/>
                <a:gd name="T10" fmla="*/ 0 w 177"/>
                <a:gd name="T11" fmla="*/ 0 h 173"/>
                <a:gd name="T12" fmla="*/ 0 w 177"/>
                <a:gd name="T13" fmla="*/ 1 h 173"/>
                <a:gd name="T14" fmla="*/ 0 w 177"/>
                <a:gd name="T15" fmla="*/ 1 h 173"/>
                <a:gd name="T16" fmla="*/ 0 w 177"/>
                <a:gd name="T17" fmla="*/ 1 h 173"/>
                <a:gd name="T18" fmla="*/ 0 w 177"/>
                <a:gd name="T19" fmla="*/ 1 h 173"/>
                <a:gd name="T20" fmla="*/ 0 w 177"/>
                <a:gd name="T21" fmla="*/ 1 h 173"/>
                <a:gd name="T22" fmla="*/ 0 w 177"/>
                <a:gd name="T23" fmla="*/ 1 h 173"/>
                <a:gd name="T24" fmla="*/ 0 w 177"/>
                <a:gd name="T25" fmla="*/ 1 h 173"/>
                <a:gd name="T26" fmla="*/ 0 w 177"/>
                <a:gd name="T27" fmla="*/ 1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Freeform 123"/>
            <p:cNvSpPr>
              <a:spLocks/>
            </p:cNvSpPr>
            <p:nvPr/>
          </p:nvSpPr>
          <p:spPr bwMode="auto">
            <a:xfrm>
              <a:off x="10581" y="15558"/>
              <a:ext cx="9" cy="17"/>
            </a:xfrm>
            <a:custGeom>
              <a:avLst/>
              <a:gdLst>
                <a:gd name="T0" fmla="*/ 1 w 16"/>
                <a:gd name="T1" fmla="*/ 0 h 30"/>
                <a:gd name="T2" fmla="*/ 1 w 16"/>
                <a:gd name="T3" fmla="*/ 1 h 30"/>
                <a:gd name="T4" fmla="*/ 1 w 16"/>
                <a:gd name="T5" fmla="*/ 1 h 30"/>
                <a:gd name="T6" fmla="*/ 0 w 16"/>
                <a:gd name="T7" fmla="*/ 1 h 30"/>
                <a:gd name="T8" fmla="*/ 1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Freeform 124"/>
            <p:cNvSpPr>
              <a:spLocks/>
            </p:cNvSpPr>
            <p:nvPr/>
          </p:nvSpPr>
          <p:spPr bwMode="auto">
            <a:xfrm>
              <a:off x="8979" y="15558"/>
              <a:ext cx="1458" cy="17"/>
            </a:xfrm>
            <a:custGeom>
              <a:avLst/>
              <a:gdLst>
                <a:gd name="T0" fmla="*/ 0 w 3093"/>
                <a:gd name="T1" fmla="*/ 1 h 30"/>
                <a:gd name="T2" fmla="*/ 0 w 3093"/>
                <a:gd name="T3" fmla="*/ 0 h 30"/>
                <a:gd name="T4" fmla="*/ 0 w 3093"/>
                <a:gd name="T5" fmla="*/ 0 h 30"/>
                <a:gd name="T6" fmla="*/ 0 w 3093"/>
                <a:gd name="T7" fmla="*/ 0 h 30"/>
                <a:gd name="T8" fmla="*/ 0 w 3093"/>
                <a:gd name="T9" fmla="*/ 0 h 30"/>
                <a:gd name="T10" fmla="*/ 0 w 3093"/>
                <a:gd name="T11" fmla="*/ 0 h 30"/>
                <a:gd name="T12" fmla="*/ 0 w 3093"/>
                <a:gd name="T13" fmla="*/ 0 h 30"/>
                <a:gd name="T14" fmla="*/ 0 w 3093"/>
                <a:gd name="T15" fmla="*/ 0 h 30"/>
                <a:gd name="T16" fmla="*/ 0 w 3093"/>
                <a:gd name="T17" fmla="*/ 0 h 30"/>
                <a:gd name="T18" fmla="*/ 0 w 3093"/>
                <a:gd name="T19" fmla="*/ 0 h 30"/>
                <a:gd name="T20" fmla="*/ 0 w 3093"/>
                <a:gd name="T21" fmla="*/ 0 h 30"/>
                <a:gd name="T22" fmla="*/ 0 w 3093"/>
                <a:gd name="T23" fmla="*/ 0 h 30"/>
                <a:gd name="T24" fmla="*/ 0 w 3093"/>
                <a:gd name="T25" fmla="*/ 0 h 30"/>
                <a:gd name="T26" fmla="*/ 0 w 3093"/>
                <a:gd name="T27" fmla="*/ 0 h 30"/>
                <a:gd name="T28" fmla="*/ 0 w 3093"/>
                <a:gd name="T29" fmla="*/ 0 h 30"/>
                <a:gd name="T30" fmla="*/ 0 w 3093"/>
                <a:gd name="T31" fmla="*/ 0 h 30"/>
                <a:gd name="T32" fmla="*/ 0 w 3093"/>
                <a:gd name="T33" fmla="*/ 0 h 30"/>
                <a:gd name="T34" fmla="*/ 0 w 3093"/>
                <a:gd name="T35" fmla="*/ 0 h 30"/>
                <a:gd name="T36" fmla="*/ 0 w 3093"/>
                <a:gd name="T37" fmla="*/ 0 h 30"/>
                <a:gd name="T38" fmla="*/ 0 w 3093"/>
                <a:gd name="T39" fmla="*/ 0 h 30"/>
                <a:gd name="T40" fmla="*/ 0 w 3093"/>
                <a:gd name="T41" fmla="*/ 0 h 30"/>
                <a:gd name="T42" fmla="*/ 0 w 3093"/>
                <a:gd name="T43" fmla="*/ 0 h 30"/>
                <a:gd name="T44" fmla="*/ 0 w 3093"/>
                <a:gd name="T45" fmla="*/ 0 h 30"/>
                <a:gd name="T46" fmla="*/ 0 w 3093"/>
                <a:gd name="T47" fmla="*/ 0 h 30"/>
                <a:gd name="T48" fmla="*/ 0 w 3093"/>
                <a:gd name="T49" fmla="*/ 0 h 30"/>
                <a:gd name="T50" fmla="*/ 0 w 3093"/>
                <a:gd name="T51" fmla="*/ 0 h 30"/>
                <a:gd name="T52" fmla="*/ 0 w 3093"/>
                <a:gd name="T53" fmla="*/ 1 h 30"/>
                <a:gd name="T54" fmla="*/ 0 w 3093"/>
                <a:gd name="T55" fmla="*/ 1 h 30"/>
                <a:gd name="T56" fmla="*/ 0 w 3093"/>
                <a:gd name="T57" fmla="*/ 1 h 30"/>
                <a:gd name="T58" fmla="*/ 0 w 3093"/>
                <a:gd name="T59" fmla="*/ 1 h 30"/>
                <a:gd name="T60" fmla="*/ 0 w 3093"/>
                <a:gd name="T61" fmla="*/ 1 h 30"/>
                <a:gd name="T62" fmla="*/ 0 w 3093"/>
                <a:gd name="T63" fmla="*/ 1 h 30"/>
                <a:gd name="T64" fmla="*/ 0 w 3093"/>
                <a:gd name="T65" fmla="*/ 1 h 30"/>
                <a:gd name="T66" fmla="*/ 0 w 3093"/>
                <a:gd name="T67" fmla="*/ 1 h 30"/>
                <a:gd name="T68" fmla="*/ 0 w 3093"/>
                <a:gd name="T69" fmla="*/ 1 h 30"/>
                <a:gd name="T70" fmla="*/ 0 w 3093"/>
                <a:gd name="T71" fmla="*/ 1 h 30"/>
                <a:gd name="T72" fmla="*/ 0 w 3093"/>
                <a:gd name="T73" fmla="*/ 1 h 30"/>
                <a:gd name="T74" fmla="*/ 0 w 3093"/>
                <a:gd name="T75" fmla="*/ 1 h 30"/>
                <a:gd name="T76" fmla="*/ 0 w 3093"/>
                <a:gd name="T77" fmla="*/ 1 h 30"/>
                <a:gd name="T78" fmla="*/ 0 w 3093"/>
                <a:gd name="T79" fmla="*/ 1 h 30"/>
                <a:gd name="T80" fmla="*/ 0 w 3093"/>
                <a:gd name="T81" fmla="*/ 1 h 30"/>
                <a:gd name="T82" fmla="*/ 0 w 3093"/>
                <a:gd name="T83" fmla="*/ 1 h 30"/>
                <a:gd name="T84" fmla="*/ 0 w 3093"/>
                <a:gd name="T85" fmla="*/ 1 h 30"/>
                <a:gd name="T86" fmla="*/ 0 w 3093"/>
                <a:gd name="T87" fmla="*/ 1 h 30"/>
                <a:gd name="T88" fmla="*/ 0 w 3093"/>
                <a:gd name="T89" fmla="*/ 1 h 30"/>
                <a:gd name="T90" fmla="*/ 0 w 3093"/>
                <a:gd name="T91" fmla="*/ 1 h 30"/>
                <a:gd name="T92" fmla="*/ 0 w 3093"/>
                <a:gd name="T93" fmla="*/ 1 h 30"/>
                <a:gd name="T94" fmla="*/ 0 w 3093"/>
                <a:gd name="T95" fmla="*/ 1 h 30"/>
                <a:gd name="T96" fmla="*/ 0 w 3093"/>
                <a:gd name="T97" fmla="*/ 1 h 30"/>
                <a:gd name="T98" fmla="*/ 0 w 3093"/>
                <a:gd name="T99" fmla="*/ 1 h 30"/>
                <a:gd name="T100" fmla="*/ 0 w 3093"/>
                <a:gd name="T101" fmla="*/ 1 h 30"/>
                <a:gd name="T102" fmla="*/ 0 w 3093"/>
                <a:gd name="T103" fmla="*/ 1 h 30"/>
                <a:gd name="T104" fmla="*/ 0 w 3093"/>
                <a:gd name="T105" fmla="*/ 1 h 30"/>
                <a:gd name="T106" fmla="*/ 0 w 3093"/>
                <a:gd name="T107" fmla="*/ 1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Freeform 125"/>
            <p:cNvSpPr>
              <a:spLocks/>
            </p:cNvSpPr>
            <p:nvPr/>
          </p:nvSpPr>
          <p:spPr bwMode="auto">
            <a:xfrm>
              <a:off x="8632" y="15504"/>
              <a:ext cx="46" cy="54"/>
            </a:xfrm>
            <a:custGeom>
              <a:avLst/>
              <a:gdLst>
                <a:gd name="T0" fmla="*/ 0 w 96"/>
                <a:gd name="T1" fmla="*/ 0 h 100"/>
                <a:gd name="T2" fmla="*/ 0 w 96"/>
                <a:gd name="T3" fmla="*/ 0 h 100"/>
                <a:gd name="T4" fmla="*/ 0 w 96"/>
                <a:gd name="T5" fmla="*/ 1 h 100"/>
                <a:gd name="T6" fmla="*/ 0 w 96"/>
                <a:gd name="T7" fmla="*/ 1 h 100"/>
                <a:gd name="T8" fmla="*/ 0 w 96"/>
                <a:gd name="T9" fmla="*/ 1 h 100"/>
                <a:gd name="T10" fmla="*/ 0 w 96"/>
                <a:gd name="T11" fmla="*/ 1 h 100"/>
                <a:gd name="T12" fmla="*/ 0 w 96"/>
                <a:gd name="T13" fmla="*/ 1 h 100"/>
                <a:gd name="T14" fmla="*/ 0 w 96"/>
                <a:gd name="T15" fmla="*/ 1 h 100"/>
                <a:gd name="T16" fmla="*/ 0 w 96"/>
                <a:gd name="T17" fmla="*/ 1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Freeform 126"/>
            <p:cNvSpPr>
              <a:spLocks/>
            </p:cNvSpPr>
            <p:nvPr/>
          </p:nvSpPr>
          <p:spPr bwMode="auto">
            <a:xfrm>
              <a:off x="8836" y="15504"/>
              <a:ext cx="99" cy="54"/>
            </a:xfrm>
            <a:custGeom>
              <a:avLst/>
              <a:gdLst>
                <a:gd name="T0" fmla="*/ 0 w 208"/>
                <a:gd name="T1" fmla="*/ 1 h 100"/>
                <a:gd name="T2" fmla="*/ 0 w 208"/>
                <a:gd name="T3" fmla="*/ 1 h 100"/>
                <a:gd name="T4" fmla="*/ 0 w 208"/>
                <a:gd name="T5" fmla="*/ 1 h 100"/>
                <a:gd name="T6" fmla="*/ 0 w 208"/>
                <a:gd name="T7" fmla="*/ 1 h 100"/>
                <a:gd name="T8" fmla="*/ 0 w 208"/>
                <a:gd name="T9" fmla="*/ 1 h 100"/>
                <a:gd name="T10" fmla="*/ 0 w 208"/>
                <a:gd name="T11" fmla="*/ 1 h 100"/>
                <a:gd name="T12" fmla="*/ 0 w 208"/>
                <a:gd name="T13" fmla="*/ 1 h 100"/>
                <a:gd name="T14" fmla="*/ 0 w 208"/>
                <a:gd name="T15" fmla="*/ 0 h 100"/>
                <a:gd name="T16" fmla="*/ 0 w 208"/>
                <a:gd name="T17" fmla="*/ 1 h 100"/>
                <a:gd name="T18" fmla="*/ 0 w 208"/>
                <a:gd name="T19" fmla="*/ 1 h 100"/>
                <a:gd name="T20" fmla="*/ 0 w 208"/>
                <a:gd name="T21" fmla="*/ 1 h 100"/>
                <a:gd name="T22" fmla="*/ 0 w 208"/>
                <a:gd name="T23" fmla="*/ 1 h 100"/>
                <a:gd name="T24" fmla="*/ 0 w 208"/>
                <a:gd name="T25" fmla="*/ 1 h 100"/>
                <a:gd name="T26" fmla="*/ 0 w 208"/>
                <a:gd name="T27" fmla="*/ 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Freeform 127"/>
            <p:cNvSpPr>
              <a:spLocks/>
            </p:cNvSpPr>
            <p:nvPr/>
          </p:nvSpPr>
          <p:spPr bwMode="auto">
            <a:xfrm>
              <a:off x="9570" y="14408"/>
              <a:ext cx="1064" cy="1135"/>
            </a:xfrm>
            <a:custGeom>
              <a:avLst/>
              <a:gdLst>
                <a:gd name="T0" fmla="*/ 0 w 2259"/>
                <a:gd name="T1" fmla="*/ 1 h 2042"/>
                <a:gd name="T2" fmla="*/ 0 w 2259"/>
                <a:gd name="T3" fmla="*/ 1 h 2042"/>
                <a:gd name="T4" fmla="*/ 0 w 2259"/>
                <a:gd name="T5" fmla="*/ 1 h 2042"/>
                <a:gd name="T6" fmla="*/ 0 w 2259"/>
                <a:gd name="T7" fmla="*/ 1 h 2042"/>
                <a:gd name="T8" fmla="*/ 0 w 2259"/>
                <a:gd name="T9" fmla="*/ 1 h 2042"/>
                <a:gd name="T10" fmla="*/ 0 w 2259"/>
                <a:gd name="T11" fmla="*/ 1 h 2042"/>
                <a:gd name="T12" fmla="*/ 0 w 2259"/>
                <a:gd name="T13" fmla="*/ 1 h 2042"/>
                <a:gd name="T14" fmla="*/ 0 w 2259"/>
                <a:gd name="T15" fmla="*/ 1 h 2042"/>
                <a:gd name="T16" fmla="*/ 0 w 2259"/>
                <a:gd name="T17" fmla="*/ 1 h 2042"/>
                <a:gd name="T18" fmla="*/ 0 w 2259"/>
                <a:gd name="T19" fmla="*/ 1 h 2042"/>
                <a:gd name="T20" fmla="*/ 0 w 2259"/>
                <a:gd name="T21" fmla="*/ 1 h 2042"/>
                <a:gd name="T22" fmla="*/ 0 w 2259"/>
                <a:gd name="T23" fmla="*/ 1 h 2042"/>
                <a:gd name="T24" fmla="*/ 0 w 2259"/>
                <a:gd name="T25" fmla="*/ 1 h 2042"/>
                <a:gd name="T26" fmla="*/ 0 w 2259"/>
                <a:gd name="T27" fmla="*/ 1 h 2042"/>
                <a:gd name="T28" fmla="*/ 0 w 2259"/>
                <a:gd name="T29" fmla="*/ 1 h 2042"/>
                <a:gd name="T30" fmla="*/ 0 w 2259"/>
                <a:gd name="T31" fmla="*/ 1 h 2042"/>
                <a:gd name="T32" fmla="*/ 0 w 2259"/>
                <a:gd name="T33" fmla="*/ 1 h 2042"/>
                <a:gd name="T34" fmla="*/ 0 w 2259"/>
                <a:gd name="T35" fmla="*/ 1 h 2042"/>
                <a:gd name="T36" fmla="*/ 0 w 2259"/>
                <a:gd name="T37" fmla="*/ 1 h 2042"/>
                <a:gd name="T38" fmla="*/ 0 w 2259"/>
                <a:gd name="T39" fmla="*/ 1 h 2042"/>
                <a:gd name="T40" fmla="*/ 0 w 2259"/>
                <a:gd name="T41" fmla="*/ 1 h 2042"/>
                <a:gd name="T42" fmla="*/ 0 w 2259"/>
                <a:gd name="T43" fmla="*/ 1 h 2042"/>
                <a:gd name="T44" fmla="*/ 0 w 2259"/>
                <a:gd name="T45" fmla="*/ 1 h 2042"/>
                <a:gd name="T46" fmla="*/ 0 w 2259"/>
                <a:gd name="T47" fmla="*/ 1 h 2042"/>
                <a:gd name="T48" fmla="*/ 0 w 2259"/>
                <a:gd name="T49" fmla="*/ 1 h 2042"/>
                <a:gd name="T50" fmla="*/ 0 w 2259"/>
                <a:gd name="T51" fmla="*/ 1 h 2042"/>
                <a:gd name="T52" fmla="*/ 0 w 2259"/>
                <a:gd name="T53" fmla="*/ 1 h 2042"/>
                <a:gd name="T54" fmla="*/ 0 w 2259"/>
                <a:gd name="T55" fmla="*/ 1 h 2042"/>
                <a:gd name="T56" fmla="*/ 0 w 2259"/>
                <a:gd name="T57" fmla="*/ 1 h 2042"/>
                <a:gd name="T58" fmla="*/ 0 w 2259"/>
                <a:gd name="T59" fmla="*/ 1 h 2042"/>
                <a:gd name="T60" fmla="*/ 0 w 2259"/>
                <a:gd name="T61" fmla="*/ 1 h 2042"/>
                <a:gd name="T62" fmla="*/ 0 w 2259"/>
                <a:gd name="T63" fmla="*/ 1 h 2042"/>
                <a:gd name="T64" fmla="*/ 0 w 2259"/>
                <a:gd name="T65" fmla="*/ 1 h 2042"/>
                <a:gd name="T66" fmla="*/ 0 w 2259"/>
                <a:gd name="T67" fmla="*/ 1 h 2042"/>
                <a:gd name="T68" fmla="*/ 0 w 2259"/>
                <a:gd name="T69" fmla="*/ 1 h 2042"/>
                <a:gd name="T70" fmla="*/ 0 w 2259"/>
                <a:gd name="T71" fmla="*/ 1 h 2042"/>
                <a:gd name="T72" fmla="*/ 0 w 2259"/>
                <a:gd name="T73" fmla="*/ 1 h 2042"/>
                <a:gd name="T74" fmla="*/ 0 w 2259"/>
                <a:gd name="T75" fmla="*/ 1 h 2042"/>
                <a:gd name="T76" fmla="*/ 0 w 2259"/>
                <a:gd name="T77" fmla="*/ 1 h 2042"/>
                <a:gd name="T78" fmla="*/ 0 w 2259"/>
                <a:gd name="T79" fmla="*/ 1 h 2042"/>
                <a:gd name="T80" fmla="*/ 0 w 2259"/>
                <a:gd name="T81" fmla="*/ 0 h 2042"/>
                <a:gd name="T82" fmla="*/ 0 w 2259"/>
                <a:gd name="T83" fmla="*/ 1 h 2042"/>
                <a:gd name="T84" fmla="*/ 0 w 2259"/>
                <a:gd name="T85" fmla="*/ 1 h 2042"/>
                <a:gd name="T86" fmla="*/ 0 w 2259"/>
                <a:gd name="T87" fmla="*/ 1 h 2042"/>
                <a:gd name="T88" fmla="*/ 0 w 2259"/>
                <a:gd name="T89" fmla="*/ 1 h 2042"/>
                <a:gd name="T90" fmla="*/ 0 w 2259"/>
                <a:gd name="T91" fmla="*/ 1 h 2042"/>
                <a:gd name="T92" fmla="*/ 0 w 2259"/>
                <a:gd name="T93" fmla="*/ 1 h 2042"/>
                <a:gd name="T94" fmla="*/ 0 w 2259"/>
                <a:gd name="T95" fmla="*/ 1 h 2042"/>
                <a:gd name="T96" fmla="*/ 0 w 2259"/>
                <a:gd name="T97" fmla="*/ 1 h 2042"/>
                <a:gd name="T98" fmla="*/ 0 w 2259"/>
                <a:gd name="T99" fmla="*/ 1 h 2042"/>
                <a:gd name="T100" fmla="*/ 0 w 2259"/>
                <a:gd name="T101" fmla="*/ 1 h 2042"/>
                <a:gd name="T102" fmla="*/ 0 w 2259"/>
                <a:gd name="T103" fmla="*/ 1 h 2042"/>
                <a:gd name="T104" fmla="*/ 0 w 2259"/>
                <a:gd name="T105" fmla="*/ 1 h 2042"/>
                <a:gd name="T106" fmla="*/ 0 w 2259"/>
                <a:gd name="T107" fmla="*/ 1 h 2042"/>
                <a:gd name="T108" fmla="*/ 0 w 2259"/>
                <a:gd name="T109" fmla="*/ 1 h 2042"/>
                <a:gd name="T110" fmla="*/ 0 w 2259"/>
                <a:gd name="T111" fmla="*/ 1 h 2042"/>
                <a:gd name="T112" fmla="*/ 0 w 2259"/>
                <a:gd name="T113" fmla="*/ 1 h 2042"/>
                <a:gd name="T114" fmla="*/ 0 w 2259"/>
                <a:gd name="T115" fmla="*/ 1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Freeform 128"/>
            <p:cNvSpPr>
              <a:spLocks/>
            </p:cNvSpPr>
            <p:nvPr/>
          </p:nvSpPr>
          <p:spPr bwMode="auto">
            <a:xfrm>
              <a:off x="8986" y="15093"/>
              <a:ext cx="1036" cy="435"/>
            </a:xfrm>
            <a:custGeom>
              <a:avLst/>
              <a:gdLst>
                <a:gd name="T0" fmla="*/ 0 w 2197"/>
                <a:gd name="T1" fmla="*/ 1 h 783"/>
                <a:gd name="T2" fmla="*/ 0 w 2197"/>
                <a:gd name="T3" fmla="*/ 1 h 783"/>
                <a:gd name="T4" fmla="*/ 0 w 2197"/>
                <a:gd name="T5" fmla="*/ 1 h 783"/>
                <a:gd name="T6" fmla="*/ 0 w 2197"/>
                <a:gd name="T7" fmla="*/ 1 h 783"/>
                <a:gd name="T8" fmla="*/ 0 w 2197"/>
                <a:gd name="T9" fmla="*/ 1 h 783"/>
                <a:gd name="T10" fmla="*/ 0 w 2197"/>
                <a:gd name="T11" fmla="*/ 1 h 783"/>
                <a:gd name="T12" fmla="*/ 0 w 2197"/>
                <a:gd name="T13" fmla="*/ 1 h 783"/>
                <a:gd name="T14" fmla="*/ 0 w 2197"/>
                <a:gd name="T15" fmla="*/ 1 h 783"/>
                <a:gd name="T16" fmla="*/ 0 w 2197"/>
                <a:gd name="T17" fmla="*/ 1 h 783"/>
                <a:gd name="T18" fmla="*/ 0 w 2197"/>
                <a:gd name="T19" fmla="*/ 1 h 783"/>
                <a:gd name="T20" fmla="*/ 0 w 2197"/>
                <a:gd name="T21" fmla="*/ 1 h 783"/>
                <a:gd name="T22" fmla="*/ 0 w 2197"/>
                <a:gd name="T23" fmla="*/ 1 h 783"/>
                <a:gd name="T24" fmla="*/ 0 w 2197"/>
                <a:gd name="T25" fmla="*/ 1 h 783"/>
                <a:gd name="T26" fmla="*/ 0 w 2197"/>
                <a:gd name="T27" fmla="*/ 1 h 783"/>
                <a:gd name="T28" fmla="*/ 0 w 2197"/>
                <a:gd name="T29" fmla="*/ 1 h 783"/>
                <a:gd name="T30" fmla="*/ 0 w 2197"/>
                <a:gd name="T31" fmla="*/ 1 h 783"/>
                <a:gd name="T32" fmla="*/ 0 w 2197"/>
                <a:gd name="T33" fmla="*/ 1 h 783"/>
                <a:gd name="T34" fmla="*/ 0 w 2197"/>
                <a:gd name="T35" fmla="*/ 0 h 783"/>
                <a:gd name="T36" fmla="*/ 0 w 2197"/>
                <a:gd name="T37" fmla="*/ 1 h 783"/>
                <a:gd name="T38" fmla="*/ 0 w 2197"/>
                <a:gd name="T39" fmla="*/ 1 h 783"/>
                <a:gd name="T40" fmla="*/ 0 w 2197"/>
                <a:gd name="T41" fmla="*/ 1 h 783"/>
                <a:gd name="T42" fmla="*/ 0 w 2197"/>
                <a:gd name="T43" fmla="*/ 1 h 783"/>
                <a:gd name="T44" fmla="*/ 0 w 2197"/>
                <a:gd name="T45" fmla="*/ 1 h 783"/>
                <a:gd name="T46" fmla="*/ 0 w 2197"/>
                <a:gd name="T47" fmla="*/ 1 h 783"/>
                <a:gd name="T48" fmla="*/ 0 w 2197"/>
                <a:gd name="T49" fmla="*/ 1 h 783"/>
                <a:gd name="T50" fmla="*/ 0 w 2197"/>
                <a:gd name="T51" fmla="*/ 1 h 783"/>
                <a:gd name="T52" fmla="*/ 0 w 2197"/>
                <a:gd name="T53" fmla="*/ 1 h 783"/>
                <a:gd name="T54" fmla="*/ 0 w 2197"/>
                <a:gd name="T55" fmla="*/ 1 h 783"/>
                <a:gd name="T56" fmla="*/ 0 w 2197"/>
                <a:gd name="T57" fmla="*/ 1 h 783"/>
                <a:gd name="T58" fmla="*/ 0 w 2197"/>
                <a:gd name="T59" fmla="*/ 1 h 783"/>
                <a:gd name="T60" fmla="*/ 0 w 2197"/>
                <a:gd name="T61" fmla="*/ 1 h 783"/>
                <a:gd name="T62" fmla="*/ 0 w 2197"/>
                <a:gd name="T63" fmla="*/ 1 h 783"/>
                <a:gd name="T64" fmla="*/ 0 w 2197"/>
                <a:gd name="T65" fmla="*/ 1 h 783"/>
                <a:gd name="T66" fmla="*/ 0 w 2197"/>
                <a:gd name="T67" fmla="*/ 1 h 783"/>
                <a:gd name="T68" fmla="*/ 0 w 2197"/>
                <a:gd name="T69" fmla="*/ 1 h 783"/>
                <a:gd name="T70" fmla="*/ 0 w 2197"/>
                <a:gd name="T71" fmla="*/ 1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Freeform 129"/>
            <p:cNvSpPr>
              <a:spLocks/>
            </p:cNvSpPr>
            <p:nvPr/>
          </p:nvSpPr>
          <p:spPr bwMode="auto">
            <a:xfrm>
              <a:off x="10672" y="15512"/>
              <a:ext cx="23" cy="8"/>
            </a:xfrm>
            <a:custGeom>
              <a:avLst/>
              <a:gdLst>
                <a:gd name="T0" fmla="*/ 0 w 48"/>
                <a:gd name="T1" fmla="*/ 0 h 15"/>
                <a:gd name="T2" fmla="*/ 0 w 48"/>
                <a:gd name="T3" fmla="*/ 0 h 15"/>
                <a:gd name="T4" fmla="*/ 0 w 48"/>
                <a:gd name="T5" fmla="*/ 0 h 15"/>
                <a:gd name="T6" fmla="*/ 0 w 48"/>
                <a:gd name="T7" fmla="*/ 1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Freeform 130"/>
            <p:cNvSpPr>
              <a:spLocks/>
            </p:cNvSpPr>
            <p:nvPr/>
          </p:nvSpPr>
          <p:spPr bwMode="auto">
            <a:xfrm>
              <a:off x="8941" y="14947"/>
              <a:ext cx="1066" cy="548"/>
            </a:xfrm>
            <a:custGeom>
              <a:avLst/>
              <a:gdLst>
                <a:gd name="T0" fmla="*/ 0 w 2261"/>
                <a:gd name="T1" fmla="*/ 1 h 985"/>
                <a:gd name="T2" fmla="*/ 0 w 2261"/>
                <a:gd name="T3" fmla="*/ 1 h 985"/>
                <a:gd name="T4" fmla="*/ 0 w 2261"/>
                <a:gd name="T5" fmla="*/ 1 h 985"/>
                <a:gd name="T6" fmla="*/ 0 w 2261"/>
                <a:gd name="T7" fmla="*/ 1 h 985"/>
                <a:gd name="T8" fmla="*/ 0 w 2261"/>
                <a:gd name="T9" fmla="*/ 1 h 985"/>
                <a:gd name="T10" fmla="*/ 0 w 2261"/>
                <a:gd name="T11" fmla="*/ 1 h 985"/>
                <a:gd name="T12" fmla="*/ 0 w 2261"/>
                <a:gd name="T13" fmla="*/ 1 h 985"/>
                <a:gd name="T14" fmla="*/ 0 w 2261"/>
                <a:gd name="T15" fmla="*/ 1 h 985"/>
                <a:gd name="T16" fmla="*/ 0 w 2261"/>
                <a:gd name="T17" fmla="*/ 1 h 985"/>
                <a:gd name="T18" fmla="*/ 0 w 2261"/>
                <a:gd name="T19" fmla="*/ 1 h 985"/>
                <a:gd name="T20" fmla="*/ 0 w 2261"/>
                <a:gd name="T21" fmla="*/ 1 h 985"/>
                <a:gd name="T22" fmla="*/ 0 w 2261"/>
                <a:gd name="T23" fmla="*/ 1 h 985"/>
                <a:gd name="T24" fmla="*/ 0 w 2261"/>
                <a:gd name="T25" fmla="*/ 1 h 985"/>
                <a:gd name="T26" fmla="*/ 0 w 2261"/>
                <a:gd name="T27" fmla="*/ 1 h 985"/>
                <a:gd name="T28" fmla="*/ 0 w 2261"/>
                <a:gd name="T29" fmla="*/ 1 h 985"/>
                <a:gd name="T30" fmla="*/ 0 w 2261"/>
                <a:gd name="T31" fmla="*/ 1 h 985"/>
                <a:gd name="T32" fmla="*/ 0 w 2261"/>
                <a:gd name="T33" fmla="*/ 1 h 985"/>
                <a:gd name="T34" fmla="*/ 0 w 2261"/>
                <a:gd name="T35" fmla="*/ 1 h 985"/>
                <a:gd name="T36" fmla="*/ 0 w 2261"/>
                <a:gd name="T37" fmla="*/ 1 h 985"/>
                <a:gd name="T38" fmla="*/ 0 w 2261"/>
                <a:gd name="T39" fmla="*/ 0 h 985"/>
                <a:gd name="T40" fmla="*/ 0 w 2261"/>
                <a:gd name="T41" fmla="*/ 0 h 985"/>
                <a:gd name="T42" fmla="*/ 0 w 2261"/>
                <a:gd name="T43" fmla="*/ 1 h 985"/>
                <a:gd name="T44" fmla="*/ 0 w 2261"/>
                <a:gd name="T45" fmla="*/ 1 h 985"/>
                <a:gd name="T46" fmla="*/ 0 w 2261"/>
                <a:gd name="T47" fmla="*/ 1 h 985"/>
                <a:gd name="T48" fmla="*/ 0 w 2261"/>
                <a:gd name="T49" fmla="*/ 1 h 985"/>
                <a:gd name="T50" fmla="*/ 0 w 2261"/>
                <a:gd name="T51" fmla="*/ 1 h 985"/>
                <a:gd name="T52" fmla="*/ 0 w 2261"/>
                <a:gd name="T53" fmla="*/ 1 h 985"/>
                <a:gd name="T54" fmla="*/ 0 w 2261"/>
                <a:gd name="T55" fmla="*/ 1 h 985"/>
                <a:gd name="T56" fmla="*/ 0 w 2261"/>
                <a:gd name="T57" fmla="*/ 1 h 985"/>
                <a:gd name="T58" fmla="*/ 0 w 2261"/>
                <a:gd name="T59" fmla="*/ 1 h 985"/>
                <a:gd name="T60" fmla="*/ 0 w 2261"/>
                <a:gd name="T61" fmla="*/ 1 h 985"/>
                <a:gd name="T62" fmla="*/ 0 w 2261"/>
                <a:gd name="T63" fmla="*/ 1 h 985"/>
                <a:gd name="T64" fmla="*/ 0 w 2261"/>
                <a:gd name="T65" fmla="*/ 1 h 985"/>
                <a:gd name="T66" fmla="*/ 0 w 2261"/>
                <a:gd name="T67" fmla="*/ 1 h 985"/>
                <a:gd name="T68" fmla="*/ 0 w 2261"/>
                <a:gd name="T69" fmla="*/ 1 h 985"/>
                <a:gd name="T70" fmla="*/ 0 w 2261"/>
                <a:gd name="T71" fmla="*/ 1 h 985"/>
                <a:gd name="T72" fmla="*/ 0 w 2261"/>
                <a:gd name="T73" fmla="*/ 1 h 985"/>
                <a:gd name="T74" fmla="*/ 0 w 2261"/>
                <a:gd name="T75" fmla="*/ 1 h 985"/>
                <a:gd name="T76" fmla="*/ 0 w 2261"/>
                <a:gd name="T77" fmla="*/ 1 h 985"/>
                <a:gd name="T78" fmla="*/ 0 w 2261"/>
                <a:gd name="T79" fmla="*/ 1 h 985"/>
                <a:gd name="T80" fmla="*/ 0 w 2261"/>
                <a:gd name="T81" fmla="*/ 1 h 985"/>
                <a:gd name="T82" fmla="*/ 0 w 2261"/>
                <a:gd name="T83" fmla="*/ 1 h 985"/>
                <a:gd name="T84" fmla="*/ 0 w 2261"/>
                <a:gd name="T85" fmla="*/ 1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Freeform 131"/>
            <p:cNvSpPr>
              <a:spLocks/>
            </p:cNvSpPr>
            <p:nvPr/>
          </p:nvSpPr>
          <p:spPr bwMode="auto">
            <a:xfrm>
              <a:off x="10725" y="15317"/>
              <a:ext cx="31" cy="155"/>
            </a:xfrm>
            <a:custGeom>
              <a:avLst/>
              <a:gdLst>
                <a:gd name="T0" fmla="*/ 0 w 64"/>
                <a:gd name="T1" fmla="*/ 1 h 275"/>
                <a:gd name="T2" fmla="*/ 0 w 64"/>
                <a:gd name="T3" fmla="*/ 1 h 275"/>
                <a:gd name="T4" fmla="*/ 0 w 64"/>
                <a:gd name="T5" fmla="*/ 1 h 275"/>
                <a:gd name="T6" fmla="*/ 0 w 64"/>
                <a:gd name="T7" fmla="*/ 1 h 275"/>
                <a:gd name="T8" fmla="*/ 0 w 64"/>
                <a:gd name="T9" fmla="*/ 1 h 275"/>
                <a:gd name="T10" fmla="*/ 0 w 64"/>
                <a:gd name="T11" fmla="*/ 0 h 275"/>
                <a:gd name="T12" fmla="*/ 0 w 64"/>
                <a:gd name="T13" fmla="*/ 1 h 275"/>
                <a:gd name="T14" fmla="*/ 0 w 64"/>
                <a:gd name="T15" fmla="*/ 1 h 275"/>
                <a:gd name="T16" fmla="*/ 0 w 64"/>
                <a:gd name="T17" fmla="*/ 1 h 275"/>
                <a:gd name="T18" fmla="*/ 0 w 64"/>
                <a:gd name="T19" fmla="*/ 1 h 275"/>
                <a:gd name="T20" fmla="*/ 0 w 64"/>
                <a:gd name="T21" fmla="*/ 1 h 275"/>
                <a:gd name="T22" fmla="*/ 0 w 64"/>
                <a:gd name="T23" fmla="*/ 1 h 275"/>
                <a:gd name="T24" fmla="*/ 0 w 64"/>
                <a:gd name="T25" fmla="*/ 1 h 275"/>
                <a:gd name="T26" fmla="*/ 0 w 64"/>
                <a:gd name="T27" fmla="*/ 1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Freeform 132"/>
            <p:cNvSpPr>
              <a:spLocks/>
            </p:cNvSpPr>
            <p:nvPr/>
          </p:nvSpPr>
          <p:spPr bwMode="auto">
            <a:xfrm>
              <a:off x="10310" y="15181"/>
              <a:ext cx="271" cy="291"/>
            </a:xfrm>
            <a:custGeom>
              <a:avLst/>
              <a:gdLst>
                <a:gd name="T0" fmla="*/ 0 w 577"/>
                <a:gd name="T1" fmla="*/ 1 h 522"/>
                <a:gd name="T2" fmla="*/ 0 w 577"/>
                <a:gd name="T3" fmla="*/ 1 h 522"/>
                <a:gd name="T4" fmla="*/ 0 w 577"/>
                <a:gd name="T5" fmla="*/ 1 h 522"/>
                <a:gd name="T6" fmla="*/ 0 w 577"/>
                <a:gd name="T7" fmla="*/ 1 h 522"/>
                <a:gd name="T8" fmla="*/ 0 w 577"/>
                <a:gd name="T9" fmla="*/ 1 h 522"/>
                <a:gd name="T10" fmla="*/ 0 w 577"/>
                <a:gd name="T11" fmla="*/ 1 h 522"/>
                <a:gd name="T12" fmla="*/ 0 w 577"/>
                <a:gd name="T13" fmla="*/ 1 h 522"/>
                <a:gd name="T14" fmla="*/ 0 w 577"/>
                <a:gd name="T15" fmla="*/ 1 h 522"/>
                <a:gd name="T16" fmla="*/ 0 w 577"/>
                <a:gd name="T17" fmla="*/ 1 h 522"/>
                <a:gd name="T18" fmla="*/ 0 w 577"/>
                <a:gd name="T19" fmla="*/ 1 h 522"/>
                <a:gd name="T20" fmla="*/ 0 w 577"/>
                <a:gd name="T21" fmla="*/ 1 h 522"/>
                <a:gd name="T22" fmla="*/ 0 w 577"/>
                <a:gd name="T23" fmla="*/ 1 h 522"/>
                <a:gd name="T24" fmla="*/ 0 w 577"/>
                <a:gd name="T25" fmla="*/ 1 h 522"/>
                <a:gd name="T26" fmla="*/ 0 w 577"/>
                <a:gd name="T27" fmla="*/ 1 h 522"/>
                <a:gd name="T28" fmla="*/ 0 w 577"/>
                <a:gd name="T29" fmla="*/ 1 h 522"/>
                <a:gd name="T30" fmla="*/ 0 w 577"/>
                <a:gd name="T31" fmla="*/ 1 h 522"/>
                <a:gd name="T32" fmla="*/ 0 w 577"/>
                <a:gd name="T33" fmla="*/ 1 h 522"/>
                <a:gd name="T34" fmla="*/ 0 w 577"/>
                <a:gd name="T35" fmla="*/ 1 h 522"/>
                <a:gd name="T36" fmla="*/ 0 w 577"/>
                <a:gd name="T37" fmla="*/ 1 h 522"/>
                <a:gd name="T38" fmla="*/ 0 w 577"/>
                <a:gd name="T39" fmla="*/ 1 h 522"/>
                <a:gd name="T40" fmla="*/ 0 w 577"/>
                <a:gd name="T41" fmla="*/ 1 h 522"/>
                <a:gd name="T42" fmla="*/ 0 w 577"/>
                <a:gd name="T43" fmla="*/ 1 h 522"/>
                <a:gd name="T44" fmla="*/ 0 w 577"/>
                <a:gd name="T45" fmla="*/ 1 h 522"/>
                <a:gd name="T46" fmla="*/ 0 w 577"/>
                <a:gd name="T47" fmla="*/ 1 h 522"/>
                <a:gd name="T48" fmla="*/ 0 w 577"/>
                <a:gd name="T49" fmla="*/ 1 h 522"/>
                <a:gd name="T50" fmla="*/ 0 w 577"/>
                <a:gd name="T51" fmla="*/ 1 h 522"/>
                <a:gd name="T52" fmla="*/ 0 w 577"/>
                <a:gd name="T53" fmla="*/ 1 h 522"/>
                <a:gd name="T54" fmla="*/ 0 w 577"/>
                <a:gd name="T55" fmla="*/ 1 h 522"/>
                <a:gd name="T56" fmla="*/ 0 w 577"/>
                <a:gd name="T57" fmla="*/ 1 h 522"/>
                <a:gd name="T58" fmla="*/ 0 w 577"/>
                <a:gd name="T59" fmla="*/ 1 h 522"/>
                <a:gd name="T60" fmla="*/ 0 w 577"/>
                <a:gd name="T61" fmla="*/ 1 h 522"/>
                <a:gd name="T62" fmla="*/ 0 w 577"/>
                <a:gd name="T63" fmla="*/ 1 h 522"/>
                <a:gd name="T64" fmla="*/ 0 w 577"/>
                <a:gd name="T65" fmla="*/ 1 h 522"/>
                <a:gd name="T66" fmla="*/ 0 w 577"/>
                <a:gd name="T67" fmla="*/ 1 h 522"/>
                <a:gd name="T68" fmla="*/ 0 w 577"/>
                <a:gd name="T69" fmla="*/ 1 h 522"/>
                <a:gd name="T70" fmla="*/ 0 w 577"/>
                <a:gd name="T71" fmla="*/ 1 h 522"/>
                <a:gd name="T72" fmla="*/ 0 w 577"/>
                <a:gd name="T73" fmla="*/ 1 h 522"/>
                <a:gd name="T74" fmla="*/ 0 w 577"/>
                <a:gd name="T75" fmla="*/ 1 h 522"/>
                <a:gd name="T76" fmla="*/ 0 w 577"/>
                <a:gd name="T77" fmla="*/ 1 h 522"/>
                <a:gd name="T78" fmla="*/ 0 w 577"/>
                <a:gd name="T79" fmla="*/ 1 h 522"/>
                <a:gd name="T80" fmla="*/ 0 w 577"/>
                <a:gd name="T81" fmla="*/ 1 h 522"/>
                <a:gd name="T82" fmla="*/ 0 w 577"/>
                <a:gd name="T83" fmla="*/ 0 h 522"/>
                <a:gd name="T84" fmla="*/ 0 w 577"/>
                <a:gd name="T85" fmla="*/ 1 h 522"/>
                <a:gd name="T86" fmla="*/ 0 w 577"/>
                <a:gd name="T87" fmla="*/ 1 h 522"/>
                <a:gd name="T88" fmla="*/ 0 w 577"/>
                <a:gd name="T89" fmla="*/ 1 h 522"/>
                <a:gd name="T90" fmla="*/ 0 w 577"/>
                <a:gd name="T91" fmla="*/ 1 h 522"/>
                <a:gd name="T92" fmla="*/ 0 w 577"/>
                <a:gd name="T93" fmla="*/ 1 h 522"/>
                <a:gd name="T94" fmla="*/ 0 w 577"/>
                <a:gd name="T95" fmla="*/ 1 h 522"/>
                <a:gd name="T96" fmla="*/ 0 w 577"/>
                <a:gd name="T97" fmla="*/ 1 h 522"/>
                <a:gd name="T98" fmla="*/ 0 w 577"/>
                <a:gd name="T99" fmla="*/ 1 h 522"/>
                <a:gd name="T100" fmla="*/ 0 w 577"/>
                <a:gd name="T101" fmla="*/ 1 h 522"/>
                <a:gd name="T102" fmla="*/ 0 w 577"/>
                <a:gd name="T103" fmla="*/ 1 h 522"/>
                <a:gd name="T104" fmla="*/ 0 w 577"/>
                <a:gd name="T105" fmla="*/ 1 h 522"/>
                <a:gd name="T106" fmla="*/ 0 w 577"/>
                <a:gd name="T107" fmla="*/ 1 h 522"/>
                <a:gd name="T108" fmla="*/ 0 w 577"/>
                <a:gd name="T109" fmla="*/ 1 h 522"/>
                <a:gd name="T110" fmla="*/ 0 w 577"/>
                <a:gd name="T111" fmla="*/ 1 h 522"/>
                <a:gd name="T112" fmla="*/ 0 w 577"/>
                <a:gd name="T113" fmla="*/ 1 h 522"/>
                <a:gd name="T114" fmla="*/ 0 w 577"/>
                <a:gd name="T115" fmla="*/ 1 h 522"/>
                <a:gd name="T116" fmla="*/ 0 w 577"/>
                <a:gd name="T117" fmla="*/ 1 h 522"/>
                <a:gd name="T118" fmla="*/ 0 w 577"/>
                <a:gd name="T119" fmla="*/ 1 h 522"/>
                <a:gd name="T120" fmla="*/ 0 w 577"/>
                <a:gd name="T121" fmla="*/ 1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Freeform 133"/>
            <p:cNvSpPr>
              <a:spLocks/>
            </p:cNvSpPr>
            <p:nvPr/>
          </p:nvSpPr>
          <p:spPr bwMode="auto">
            <a:xfrm>
              <a:off x="8904" y="15439"/>
              <a:ext cx="31" cy="24"/>
            </a:xfrm>
            <a:custGeom>
              <a:avLst/>
              <a:gdLst>
                <a:gd name="T0" fmla="*/ 0 w 64"/>
                <a:gd name="T1" fmla="*/ 1 h 43"/>
                <a:gd name="T2" fmla="*/ 0 w 64"/>
                <a:gd name="T3" fmla="*/ 0 h 43"/>
                <a:gd name="T4" fmla="*/ 0 w 64"/>
                <a:gd name="T5" fmla="*/ 0 h 43"/>
                <a:gd name="T6" fmla="*/ 0 w 64"/>
                <a:gd name="T7" fmla="*/ 0 h 43"/>
                <a:gd name="T8" fmla="*/ 0 w 64"/>
                <a:gd name="T9" fmla="*/ 1 h 43"/>
                <a:gd name="T10" fmla="*/ 0 w 64"/>
                <a:gd name="T11" fmla="*/ 1 h 43"/>
                <a:gd name="T12" fmla="*/ 0 w 64"/>
                <a:gd name="T13" fmla="*/ 1 h 43"/>
                <a:gd name="T14" fmla="*/ 0 w 64"/>
                <a:gd name="T15" fmla="*/ 1 h 43"/>
                <a:gd name="T16" fmla="*/ 0 w 64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Freeform 134"/>
            <p:cNvSpPr>
              <a:spLocks/>
            </p:cNvSpPr>
            <p:nvPr/>
          </p:nvSpPr>
          <p:spPr bwMode="auto">
            <a:xfrm>
              <a:off x="9341" y="15333"/>
              <a:ext cx="61" cy="106"/>
            </a:xfrm>
            <a:custGeom>
              <a:avLst/>
              <a:gdLst>
                <a:gd name="T0" fmla="*/ 0 w 129"/>
                <a:gd name="T1" fmla="*/ 1 h 189"/>
                <a:gd name="T2" fmla="*/ 0 w 129"/>
                <a:gd name="T3" fmla="*/ 1 h 189"/>
                <a:gd name="T4" fmla="*/ 0 w 129"/>
                <a:gd name="T5" fmla="*/ 1 h 189"/>
                <a:gd name="T6" fmla="*/ 0 w 129"/>
                <a:gd name="T7" fmla="*/ 1 h 189"/>
                <a:gd name="T8" fmla="*/ 0 w 129"/>
                <a:gd name="T9" fmla="*/ 1 h 189"/>
                <a:gd name="T10" fmla="*/ 0 w 129"/>
                <a:gd name="T11" fmla="*/ 1 h 189"/>
                <a:gd name="T12" fmla="*/ 0 w 129"/>
                <a:gd name="T13" fmla="*/ 1 h 189"/>
                <a:gd name="T14" fmla="*/ 0 w 129"/>
                <a:gd name="T15" fmla="*/ 1 h 189"/>
                <a:gd name="T16" fmla="*/ 0 w 129"/>
                <a:gd name="T17" fmla="*/ 0 h 189"/>
                <a:gd name="T18" fmla="*/ 0 w 129"/>
                <a:gd name="T19" fmla="*/ 1 h 189"/>
                <a:gd name="T20" fmla="*/ 0 w 129"/>
                <a:gd name="T21" fmla="*/ 1 h 189"/>
                <a:gd name="T22" fmla="*/ 0 w 129"/>
                <a:gd name="T23" fmla="*/ 1 h 189"/>
                <a:gd name="T24" fmla="*/ 0 w 129"/>
                <a:gd name="T25" fmla="*/ 1 h 189"/>
                <a:gd name="T26" fmla="*/ 0 w 129"/>
                <a:gd name="T27" fmla="*/ 1 h 189"/>
                <a:gd name="T28" fmla="*/ 0 w 129"/>
                <a:gd name="T29" fmla="*/ 1 h 189"/>
                <a:gd name="T30" fmla="*/ 0 w 129"/>
                <a:gd name="T31" fmla="*/ 1 h 189"/>
                <a:gd name="T32" fmla="*/ 0 w 129"/>
                <a:gd name="T33" fmla="*/ 1 h 189"/>
                <a:gd name="T34" fmla="*/ 0 w 129"/>
                <a:gd name="T35" fmla="*/ 1 h 189"/>
                <a:gd name="T36" fmla="*/ 0 w 129"/>
                <a:gd name="T37" fmla="*/ 1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Freeform 135"/>
            <p:cNvSpPr>
              <a:spLocks/>
            </p:cNvSpPr>
            <p:nvPr/>
          </p:nvSpPr>
          <p:spPr bwMode="auto">
            <a:xfrm>
              <a:off x="10688" y="15414"/>
              <a:ext cx="29" cy="25"/>
            </a:xfrm>
            <a:custGeom>
              <a:avLst/>
              <a:gdLst>
                <a:gd name="T0" fmla="*/ 0 w 63"/>
                <a:gd name="T1" fmla="*/ 0 h 44"/>
                <a:gd name="T2" fmla="*/ 0 w 63"/>
                <a:gd name="T3" fmla="*/ 0 h 44"/>
                <a:gd name="T4" fmla="*/ 0 w 63"/>
                <a:gd name="T5" fmla="*/ 0 h 44"/>
                <a:gd name="T6" fmla="*/ 0 w 63"/>
                <a:gd name="T7" fmla="*/ 1 h 44"/>
                <a:gd name="T8" fmla="*/ 0 w 63"/>
                <a:gd name="T9" fmla="*/ 1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Freeform 136"/>
            <p:cNvSpPr>
              <a:spLocks/>
            </p:cNvSpPr>
            <p:nvPr/>
          </p:nvSpPr>
          <p:spPr bwMode="auto">
            <a:xfrm>
              <a:off x="9887" y="15366"/>
              <a:ext cx="67" cy="73"/>
            </a:xfrm>
            <a:custGeom>
              <a:avLst/>
              <a:gdLst>
                <a:gd name="T0" fmla="*/ 0 w 144"/>
                <a:gd name="T1" fmla="*/ 0 h 130"/>
                <a:gd name="T2" fmla="*/ 0 w 144"/>
                <a:gd name="T3" fmla="*/ 0 h 130"/>
                <a:gd name="T4" fmla="*/ 0 w 144"/>
                <a:gd name="T5" fmla="*/ 0 h 130"/>
                <a:gd name="T6" fmla="*/ 0 w 144"/>
                <a:gd name="T7" fmla="*/ 1 h 130"/>
                <a:gd name="T8" fmla="*/ 0 w 144"/>
                <a:gd name="T9" fmla="*/ 1 h 130"/>
                <a:gd name="T10" fmla="*/ 0 w 144"/>
                <a:gd name="T11" fmla="*/ 1 h 130"/>
                <a:gd name="T12" fmla="*/ 0 w 144"/>
                <a:gd name="T13" fmla="*/ 1 h 130"/>
                <a:gd name="T14" fmla="*/ 0 w 144"/>
                <a:gd name="T15" fmla="*/ 1 h 130"/>
                <a:gd name="T16" fmla="*/ 0 w 144"/>
                <a:gd name="T17" fmla="*/ 1 h 130"/>
                <a:gd name="T18" fmla="*/ 0 w 144"/>
                <a:gd name="T19" fmla="*/ 1 h 130"/>
                <a:gd name="T20" fmla="*/ 0 w 144"/>
                <a:gd name="T21" fmla="*/ 1 h 130"/>
                <a:gd name="T22" fmla="*/ 0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Freeform 137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1 h 174"/>
                <a:gd name="T2" fmla="*/ 0 w 113"/>
                <a:gd name="T3" fmla="*/ 1 h 174"/>
                <a:gd name="T4" fmla="*/ 0 w 113"/>
                <a:gd name="T5" fmla="*/ 1 h 174"/>
                <a:gd name="T6" fmla="*/ 0 w 113"/>
                <a:gd name="T7" fmla="*/ 1 h 174"/>
                <a:gd name="T8" fmla="*/ 0 w 113"/>
                <a:gd name="T9" fmla="*/ 1 h 174"/>
                <a:gd name="T10" fmla="*/ 0 w 113"/>
                <a:gd name="T11" fmla="*/ 1 h 174"/>
                <a:gd name="T12" fmla="*/ 0 w 113"/>
                <a:gd name="T13" fmla="*/ 1 h 174"/>
                <a:gd name="T14" fmla="*/ 0 w 113"/>
                <a:gd name="T15" fmla="*/ 1 h 174"/>
                <a:gd name="T16" fmla="*/ 0 w 113"/>
                <a:gd name="T17" fmla="*/ 0 h 174"/>
                <a:gd name="T18" fmla="*/ 0 w 113"/>
                <a:gd name="T19" fmla="*/ 0 h 174"/>
                <a:gd name="T20" fmla="*/ 0 w 113"/>
                <a:gd name="T21" fmla="*/ 0 h 174"/>
                <a:gd name="T22" fmla="*/ 0 w 113"/>
                <a:gd name="T23" fmla="*/ 1 h 174"/>
                <a:gd name="T24" fmla="*/ 0 w 113"/>
                <a:gd name="T25" fmla="*/ 1 h 174"/>
                <a:gd name="T26" fmla="*/ 0 w 113"/>
                <a:gd name="T27" fmla="*/ 1 h 174"/>
                <a:gd name="T28" fmla="*/ 0 w 113"/>
                <a:gd name="T29" fmla="*/ 1 h 174"/>
                <a:gd name="T30" fmla="*/ 0 w 113"/>
                <a:gd name="T31" fmla="*/ 1 h 174"/>
                <a:gd name="T32" fmla="*/ 0 w 113"/>
                <a:gd name="T33" fmla="*/ 1 h 174"/>
                <a:gd name="T34" fmla="*/ 0 w 113"/>
                <a:gd name="T35" fmla="*/ 1 h 174"/>
                <a:gd name="T36" fmla="*/ 0 w 113"/>
                <a:gd name="T37" fmla="*/ 1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Freeform 138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1 h 174"/>
                <a:gd name="T2" fmla="*/ 0 w 113"/>
                <a:gd name="T3" fmla="*/ 1 h 174"/>
                <a:gd name="T4" fmla="*/ 0 w 113"/>
                <a:gd name="T5" fmla="*/ 1 h 174"/>
                <a:gd name="T6" fmla="*/ 0 w 113"/>
                <a:gd name="T7" fmla="*/ 1 h 174"/>
                <a:gd name="T8" fmla="*/ 0 w 113"/>
                <a:gd name="T9" fmla="*/ 1 h 174"/>
                <a:gd name="T10" fmla="*/ 0 w 113"/>
                <a:gd name="T11" fmla="*/ 1 h 174"/>
                <a:gd name="T12" fmla="*/ 0 w 113"/>
                <a:gd name="T13" fmla="*/ 1 h 174"/>
                <a:gd name="T14" fmla="*/ 0 w 113"/>
                <a:gd name="T15" fmla="*/ 1 h 174"/>
                <a:gd name="T16" fmla="*/ 0 w 113"/>
                <a:gd name="T17" fmla="*/ 1 h 174"/>
                <a:gd name="T18" fmla="*/ 0 w 113"/>
                <a:gd name="T19" fmla="*/ 0 h 174"/>
                <a:gd name="T20" fmla="*/ 0 w 113"/>
                <a:gd name="T21" fmla="*/ 0 h 174"/>
                <a:gd name="T22" fmla="*/ 0 w 113"/>
                <a:gd name="T23" fmla="*/ 0 h 174"/>
                <a:gd name="T24" fmla="*/ 0 w 113"/>
                <a:gd name="T25" fmla="*/ 1 h 174"/>
                <a:gd name="T26" fmla="*/ 0 w 113"/>
                <a:gd name="T27" fmla="*/ 1 h 174"/>
                <a:gd name="T28" fmla="*/ 0 w 113"/>
                <a:gd name="T29" fmla="*/ 1 h 174"/>
                <a:gd name="T30" fmla="*/ 0 w 113"/>
                <a:gd name="T31" fmla="*/ 1 h 174"/>
                <a:gd name="T32" fmla="*/ 0 w 113"/>
                <a:gd name="T33" fmla="*/ 1 h 174"/>
                <a:gd name="T34" fmla="*/ 0 w 113"/>
                <a:gd name="T35" fmla="*/ 1 h 174"/>
                <a:gd name="T36" fmla="*/ 0 w 113"/>
                <a:gd name="T37" fmla="*/ 1 h 174"/>
                <a:gd name="T38" fmla="*/ 0 w 113"/>
                <a:gd name="T39" fmla="*/ 1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Freeform 139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0 w 113"/>
                <a:gd name="T5" fmla="*/ 1 h 160"/>
                <a:gd name="T6" fmla="*/ 0 w 113"/>
                <a:gd name="T7" fmla="*/ 1 h 160"/>
                <a:gd name="T8" fmla="*/ 0 w 113"/>
                <a:gd name="T9" fmla="*/ 1 h 160"/>
                <a:gd name="T10" fmla="*/ 0 w 113"/>
                <a:gd name="T11" fmla="*/ 1 h 160"/>
                <a:gd name="T12" fmla="*/ 0 w 113"/>
                <a:gd name="T13" fmla="*/ 1 h 160"/>
                <a:gd name="T14" fmla="*/ 0 w 113"/>
                <a:gd name="T15" fmla="*/ 1 h 160"/>
                <a:gd name="T16" fmla="*/ 0 w 113"/>
                <a:gd name="T17" fmla="*/ 1 h 160"/>
                <a:gd name="T18" fmla="*/ 0 w 113"/>
                <a:gd name="T19" fmla="*/ 1 h 160"/>
                <a:gd name="T20" fmla="*/ 0 w 113"/>
                <a:gd name="T21" fmla="*/ 1 h 160"/>
                <a:gd name="T22" fmla="*/ 0 w 113"/>
                <a:gd name="T23" fmla="*/ 0 h 160"/>
                <a:gd name="T24" fmla="*/ 0 w 113"/>
                <a:gd name="T25" fmla="*/ 0 h 160"/>
                <a:gd name="T26" fmla="*/ 0 w 113"/>
                <a:gd name="T27" fmla="*/ 1 h 160"/>
                <a:gd name="T28" fmla="*/ 0 w 113"/>
                <a:gd name="T29" fmla="*/ 1 h 160"/>
                <a:gd name="T30" fmla="*/ 0 w 113"/>
                <a:gd name="T31" fmla="*/ 1 h 160"/>
                <a:gd name="T32" fmla="*/ 0 w 113"/>
                <a:gd name="T33" fmla="*/ 1 h 160"/>
                <a:gd name="T34" fmla="*/ 0 w 113"/>
                <a:gd name="T35" fmla="*/ 1 h 160"/>
                <a:gd name="T36" fmla="*/ 0 w 113"/>
                <a:gd name="T37" fmla="*/ 1 h 160"/>
                <a:gd name="T38" fmla="*/ 0 w 113"/>
                <a:gd name="T39" fmla="*/ 1 h 160"/>
                <a:gd name="T40" fmla="*/ 0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Freeform 140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0 w 113"/>
                <a:gd name="T5" fmla="*/ 1 h 160"/>
                <a:gd name="T6" fmla="*/ 0 w 113"/>
                <a:gd name="T7" fmla="*/ 1 h 160"/>
                <a:gd name="T8" fmla="*/ 0 w 113"/>
                <a:gd name="T9" fmla="*/ 1 h 160"/>
                <a:gd name="T10" fmla="*/ 0 w 113"/>
                <a:gd name="T11" fmla="*/ 1 h 160"/>
                <a:gd name="T12" fmla="*/ 0 w 113"/>
                <a:gd name="T13" fmla="*/ 1 h 160"/>
                <a:gd name="T14" fmla="*/ 0 w 113"/>
                <a:gd name="T15" fmla="*/ 1 h 160"/>
                <a:gd name="T16" fmla="*/ 0 w 113"/>
                <a:gd name="T17" fmla="*/ 1 h 160"/>
                <a:gd name="T18" fmla="*/ 0 w 113"/>
                <a:gd name="T19" fmla="*/ 1 h 160"/>
                <a:gd name="T20" fmla="*/ 0 w 113"/>
                <a:gd name="T21" fmla="*/ 1 h 160"/>
                <a:gd name="T22" fmla="*/ 0 w 113"/>
                <a:gd name="T23" fmla="*/ 0 h 160"/>
                <a:gd name="T24" fmla="*/ 0 w 113"/>
                <a:gd name="T25" fmla="*/ 0 h 160"/>
                <a:gd name="T26" fmla="*/ 0 w 113"/>
                <a:gd name="T27" fmla="*/ 1 h 160"/>
                <a:gd name="T28" fmla="*/ 0 w 113"/>
                <a:gd name="T29" fmla="*/ 1 h 160"/>
                <a:gd name="T30" fmla="*/ 0 w 113"/>
                <a:gd name="T31" fmla="*/ 1 h 160"/>
                <a:gd name="T32" fmla="*/ 0 w 113"/>
                <a:gd name="T33" fmla="*/ 1 h 160"/>
                <a:gd name="T34" fmla="*/ 0 w 113"/>
                <a:gd name="T35" fmla="*/ 1 h 160"/>
                <a:gd name="T36" fmla="*/ 0 w 113"/>
                <a:gd name="T37" fmla="*/ 1 h 160"/>
                <a:gd name="T38" fmla="*/ 0 w 113"/>
                <a:gd name="T39" fmla="*/ 1 h 160"/>
                <a:gd name="T40" fmla="*/ 0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Freeform 141"/>
            <p:cNvSpPr>
              <a:spLocks/>
            </p:cNvSpPr>
            <p:nvPr/>
          </p:nvSpPr>
          <p:spPr bwMode="auto">
            <a:xfrm>
              <a:off x="9289" y="15398"/>
              <a:ext cx="29" cy="25"/>
            </a:xfrm>
            <a:custGeom>
              <a:avLst/>
              <a:gdLst>
                <a:gd name="T0" fmla="*/ 0 w 65"/>
                <a:gd name="T1" fmla="*/ 1 h 43"/>
                <a:gd name="T2" fmla="*/ 0 w 65"/>
                <a:gd name="T3" fmla="*/ 0 h 43"/>
                <a:gd name="T4" fmla="*/ 0 w 65"/>
                <a:gd name="T5" fmla="*/ 0 h 43"/>
                <a:gd name="T6" fmla="*/ 0 w 65"/>
                <a:gd name="T7" fmla="*/ 1 h 43"/>
                <a:gd name="T8" fmla="*/ 0 w 65"/>
                <a:gd name="T9" fmla="*/ 1 h 43"/>
                <a:gd name="T10" fmla="*/ 0 w 65"/>
                <a:gd name="T11" fmla="*/ 1 h 43"/>
                <a:gd name="T12" fmla="*/ 0 w 65"/>
                <a:gd name="T13" fmla="*/ 1 h 43"/>
                <a:gd name="T14" fmla="*/ 0 w 65"/>
                <a:gd name="T15" fmla="*/ 1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Freeform 142"/>
            <p:cNvSpPr>
              <a:spLocks/>
            </p:cNvSpPr>
            <p:nvPr/>
          </p:nvSpPr>
          <p:spPr bwMode="auto">
            <a:xfrm>
              <a:off x="10574" y="15342"/>
              <a:ext cx="151" cy="65"/>
            </a:xfrm>
            <a:custGeom>
              <a:avLst/>
              <a:gdLst>
                <a:gd name="T0" fmla="*/ 0 w 320"/>
                <a:gd name="T1" fmla="*/ 1 h 115"/>
                <a:gd name="T2" fmla="*/ 0 w 320"/>
                <a:gd name="T3" fmla="*/ 1 h 115"/>
                <a:gd name="T4" fmla="*/ 0 w 320"/>
                <a:gd name="T5" fmla="*/ 1 h 115"/>
                <a:gd name="T6" fmla="*/ 0 w 320"/>
                <a:gd name="T7" fmla="*/ 1 h 115"/>
                <a:gd name="T8" fmla="*/ 0 w 320"/>
                <a:gd name="T9" fmla="*/ 1 h 115"/>
                <a:gd name="T10" fmla="*/ 0 w 320"/>
                <a:gd name="T11" fmla="*/ 1 h 115"/>
                <a:gd name="T12" fmla="*/ 0 w 320"/>
                <a:gd name="T13" fmla="*/ 1 h 115"/>
                <a:gd name="T14" fmla="*/ 0 w 320"/>
                <a:gd name="T15" fmla="*/ 1 h 115"/>
                <a:gd name="T16" fmla="*/ 0 w 320"/>
                <a:gd name="T17" fmla="*/ 0 h 115"/>
                <a:gd name="T18" fmla="*/ 0 w 320"/>
                <a:gd name="T19" fmla="*/ 0 h 115"/>
                <a:gd name="T20" fmla="*/ 0 w 320"/>
                <a:gd name="T21" fmla="*/ 0 h 115"/>
                <a:gd name="T22" fmla="*/ 0 w 320"/>
                <a:gd name="T23" fmla="*/ 0 h 115"/>
                <a:gd name="T24" fmla="*/ 0 w 320"/>
                <a:gd name="T25" fmla="*/ 0 h 115"/>
                <a:gd name="T26" fmla="*/ 0 w 320"/>
                <a:gd name="T27" fmla="*/ 0 h 115"/>
                <a:gd name="T28" fmla="*/ 0 w 320"/>
                <a:gd name="T29" fmla="*/ 1 h 115"/>
                <a:gd name="T30" fmla="*/ 0 w 320"/>
                <a:gd name="T31" fmla="*/ 1 h 115"/>
                <a:gd name="T32" fmla="*/ 0 w 320"/>
                <a:gd name="T33" fmla="*/ 1 h 115"/>
                <a:gd name="T34" fmla="*/ 0 w 320"/>
                <a:gd name="T35" fmla="*/ 1 h 115"/>
                <a:gd name="T36" fmla="*/ 0 w 320"/>
                <a:gd name="T37" fmla="*/ 1 h 115"/>
                <a:gd name="T38" fmla="*/ 0 w 320"/>
                <a:gd name="T39" fmla="*/ 1 h 115"/>
                <a:gd name="T40" fmla="*/ 0 w 320"/>
                <a:gd name="T41" fmla="*/ 1 h 115"/>
                <a:gd name="T42" fmla="*/ 0 w 320"/>
                <a:gd name="T43" fmla="*/ 1 h 115"/>
                <a:gd name="T44" fmla="*/ 0 w 320"/>
                <a:gd name="T45" fmla="*/ 1 h 115"/>
                <a:gd name="T46" fmla="*/ 0 w 320"/>
                <a:gd name="T47" fmla="*/ 1 h 115"/>
                <a:gd name="T48" fmla="*/ 0 w 320"/>
                <a:gd name="T49" fmla="*/ 1 h 115"/>
                <a:gd name="T50" fmla="*/ 0 w 320"/>
                <a:gd name="T51" fmla="*/ 1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Freeform 143"/>
            <p:cNvSpPr>
              <a:spLocks/>
            </p:cNvSpPr>
            <p:nvPr/>
          </p:nvSpPr>
          <p:spPr bwMode="auto">
            <a:xfrm>
              <a:off x="9425" y="15374"/>
              <a:ext cx="22" cy="24"/>
            </a:xfrm>
            <a:custGeom>
              <a:avLst/>
              <a:gdLst>
                <a:gd name="T0" fmla="*/ 0 w 48"/>
                <a:gd name="T1" fmla="*/ 1 h 43"/>
                <a:gd name="T2" fmla="*/ 0 w 48"/>
                <a:gd name="T3" fmla="*/ 0 h 43"/>
                <a:gd name="T4" fmla="*/ 0 w 48"/>
                <a:gd name="T5" fmla="*/ 0 h 43"/>
                <a:gd name="T6" fmla="*/ 0 w 48"/>
                <a:gd name="T7" fmla="*/ 0 h 43"/>
                <a:gd name="T8" fmla="*/ 0 w 48"/>
                <a:gd name="T9" fmla="*/ 1 h 43"/>
                <a:gd name="T10" fmla="*/ 0 w 48"/>
                <a:gd name="T11" fmla="*/ 1 h 43"/>
                <a:gd name="T12" fmla="*/ 0 w 48"/>
                <a:gd name="T13" fmla="*/ 1 h 43"/>
                <a:gd name="T14" fmla="*/ 0 w 48"/>
                <a:gd name="T15" fmla="*/ 1 h 43"/>
                <a:gd name="T16" fmla="*/ 0 w 48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" name="Freeform 144"/>
            <p:cNvSpPr>
              <a:spLocks/>
            </p:cNvSpPr>
            <p:nvPr/>
          </p:nvSpPr>
          <p:spPr bwMode="auto">
            <a:xfrm>
              <a:off x="9251" y="15366"/>
              <a:ext cx="31" cy="32"/>
            </a:xfrm>
            <a:custGeom>
              <a:avLst/>
              <a:gdLst>
                <a:gd name="T0" fmla="*/ 0 w 65"/>
                <a:gd name="T1" fmla="*/ 1 h 58"/>
                <a:gd name="T2" fmla="*/ 0 w 65"/>
                <a:gd name="T3" fmla="*/ 1 h 58"/>
                <a:gd name="T4" fmla="*/ 0 w 65"/>
                <a:gd name="T5" fmla="*/ 0 h 58"/>
                <a:gd name="T6" fmla="*/ 0 w 65"/>
                <a:gd name="T7" fmla="*/ 1 h 58"/>
                <a:gd name="T8" fmla="*/ 0 w 65"/>
                <a:gd name="T9" fmla="*/ 1 h 58"/>
                <a:gd name="T10" fmla="*/ 0 w 65"/>
                <a:gd name="T11" fmla="*/ 1 h 58"/>
                <a:gd name="T12" fmla="*/ 0 w 65"/>
                <a:gd name="T13" fmla="*/ 1 h 58"/>
                <a:gd name="T14" fmla="*/ 0 w 65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Freeform 145"/>
            <p:cNvSpPr>
              <a:spLocks/>
            </p:cNvSpPr>
            <p:nvPr/>
          </p:nvSpPr>
          <p:spPr bwMode="auto">
            <a:xfrm>
              <a:off x="9312" y="15366"/>
              <a:ext cx="38" cy="32"/>
            </a:xfrm>
            <a:custGeom>
              <a:avLst/>
              <a:gdLst>
                <a:gd name="T0" fmla="*/ 0 w 80"/>
                <a:gd name="T1" fmla="*/ 1 h 58"/>
                <a:gd name="T2" fmla="*/ 0 w 80"/>
                <a:gd name="T3" fmla="*/ 0 h 58"/>
                <a:gd name="T4" fmla="*/ 0 w 80"/>
                <a:gd name="T5" fmla="*/ 0 h 58"/>
                <a:gd name="T6" fmla="*/ 0 w 80"/>
                <a:gd name="T7" fmla="*/ 0 h 58"/>
                <a:gd name="T8" fmla="*/ 0 w 80"/>
                <a:gd name="T9" fmla="*/ 1 h 58"/>
                <a:gd name="T10" fmla="*/ 0 w 80"/>
                <a:gd name="T11" fmla="*/ 1 h 58"/>
                <a:gd name="T12" fmla="*/ 0 w 80"/>
                <a:gd name="T13" fmla="*/ 1 h 58"/>
                <a:gd name="T14" fmla="*/ 0 w 80"/>
                <a:gd name="T15" fmla="*/ 1 h 58"/>
                <a:gd name="T16" fmla="*/ 0 w 80"/>
                <a:gd name="T17" fmla="*/ 1 h 58"/>
                <a:gd name="T18" fmla="*/ 0 w 80"/>
                <a:gd name="T19" fmla="*/ 1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Freeform 146"/>
            <p:cNvSpPr>
              <a:spLocks/>
            </p:cNvSpPr>
            <p:nvPr/>
          </p:nvSpPr>
          <p:spPr bwMode="auto">
            <a:xfrm>
              <a:off x="9214" y="15382"/>
              <a:ext cx="15" cy="8"/>
            </a:xfrm>
            <a:custGeom>
              <a:avLst/>
              <a:gdLst>
                <a:gd name="T0" fmla="*/ 0 w 32"/>
                <a:gd name="T1" fmla="*/ 1 h 15"/>
                <a:gd name="T2" fmla="*/ 0 w 32"/>
                <a:gd name="T3" fmla="*/ 0 h 15"/>
                <a:gd name="T4" fmla="*/ 0 w 32"/>
                <a:gd name="T5" fmla="*/ 0 h 15"/>
                <a:gd name="T6" fmla="*/ 0 w 32"/>
                <a:gd name="T7" fmla="*/ 1 h 15"/>
                <a:gd name="T8" fmla="*/ 0 w 32"/>
                <a:gd name="T9" fmla="*/ 1 h 15"/>
                <a:gd name="T10" fmla="*/ 0 w 32"/>
                <a:gd name="T11" fmla="*/ 1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Freeform 147"/>
            <p:cNvSpPr>
              <a:spLocks/>
            </p:cNvSpPr>
            <p:nvPr/>
          </p:nvSpPr>
          <p:spPr bwMode="auto">
            <a:xfrm>
              <a:off x="10688" y="15366"/>
              <a:ext cx="29" cy="8"/>
            </a:xfrm>
            <a:custGeom>
              <a:avLst/>
              <a:gdLst>
                <a:gd name="T0" fmla="*/ 0 w 63"/>
                <a:gd name="T1" fmla="*/ 1 h 15"/>
                <a:gd name="T2" fmla="*/ 0 w 63"/>
                <a:gd name="T3" fmla="*/ 0 h 15"/>
                <a:gd name="T4" fmla="*/ 0 w 63"/>
                <a:gd name="T5" fmla="*/ 0 h 15"/>
                <a:gd name="T6" fmla="*/ 0 w 63"/>
                <a:gd name="T7" fmla="*/ 1 h 15"/>
                <a:gd name="T8" fmla="*/ 0 w 63"/>
                <a:gd name="T9" fmla="*/ 1 h 15"/>
                <a:gd name="T10" fmla="*/ 0 w 63"/>
                <a:gd name="T11" fmla="*/ 1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Freeform 148"/>
            <p:cNvSpPr>
              <a:spLocks/>
            </p:cNvSpPr>
            <p:nvPr/>
          </p:nvSpPr>
          <p:spPr bwMode="auto">
            <a:xfrm>
              <a:off x="9289" y="15351"/>
              <a:ext cx="29" cy="15"/>
            </a:xfrm>
            <a:custGeom>
              <a:avLst/>
              <a:gdLst>
                <a:gd name="T0" fmla="*/ 0 w 65"/>
                <a:gd name="T1" fmla="*/ 1 h 29"/>
                <a:gd name="T2" fmla="*/ 0 w 65"/>
                <a:gd name="T3" fmla="*/ 0 h 29"/>
                <a:gd name="T4" fmla="*/ 0 w 65"/>
                <a:gd name="T5" fmla="*/ 0 h 29"/>
                <a:gd name="T6" fmla="*/ 0 w 65"/>
                <a:gd name="T7" fmla="*/ 0 h 29"/>
                <a:gd name="T8" fmla="*/ 0 w 65"/>
                <a:gd name="T9" fmla="*/ 1 h 29"/>
                <a:gd name="T10" fmla="*/ 0 w 65"/>
                <a:gd name="T11" fmla="*/ 1 h 29"/>
                <a:gd name="T12" fmla="*/ 0 w 65"/>
                <a:gd name="T13" fmla="*/ 1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Freeform 149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1 h 100"/>
                <a:gd name="T2" fmla="*/ 0 w 223"/>
                <a:gd name="T3" fmla="*/ 1 h 100"/>
                <a:gd name="T4" fmla="*/ 0 w 223"/>
                <a:gd name="T5" fmla="*/ 1 h 100"/>
                <a:gd name="T6" fmla="*/ 0 w 223"/>
                <a:gd name="T7" fmla="*/ 1 h 100"/>
                <a:gd name="T8" fmla="*/ 0 w 223"/>
                <a:gd name="T9" fmla="*/ 1 h 100"/>
                <a:gd name="T10" fmla="*/ 0 w 223"/>
                <a:gd name="T11" fmla="*/ 1 h 100"/>
                <a:gd name="T12" fmla="*/ 0 w 223"/>
                <a:gd name="T13" fmla="*/ 1 h 100"/>
                <a:gd name="T14" fmla="*/ 0 w 223"/>
                <a:gd name="T15" fmla="*/ 1 h 100"/>
                <a:gd name="T16" fmla="*/ 0 w 223"/>
                <a:gd name="T17" fmla="*/ 1 h 100"/>
                <a:gd name="T18" fmla="*/ 0 w 223"/>
                <a:gd name="T19" fmla="*/ 1 h 100"/>
                <a:gd name="T20" fmla="*/ 0 w 223"/>
                <a:gd name="T21" fmla="*/ 1 h 100"/>
                <a:gd name="T22" fmla="*/ 0 w 223"/>
                <a:gd name="T23" fmla="*/ 1 h 100"/>
                <a:gd name="T24" fmla="*/ 0 w 223"/>
                <a:gd name="T25" fmla="*/ 1 h 100"/>
                <a:gd name="T26" fmla="*/ 0 w 223"/>
                <a:gd name="T27" fmla="*/ 0 h 100"/>
                <a:gd name="T28" fmla="*/ 0 w 223"/>
                <a:gd name="T29" fmla="*/ 0 h 100"/>
                <a:gd name="T30" fmla="*/ 0 w 223"/>
                <a:gd name="T31" fmla="*/ 0 h 100"/>
                <a:gd name="T32" fmla="*/ 0 w 223"/>
                <a:gd name="T33" fmla="*/ 1 h 100"/>
                <a:gd name="T34" fmla="*/ 0 w 223"/>
                <a:gd name="T35" fmla="*/ 1 h 100"/>
                <a:gd name="T36" fmla="*/ 0 w 223"/>
                <a:gd name="T37" fmla="*/ 1 h 100"/>
                <a:gd name="T38" fmla="*/ 0 w 223"/>
                <a:gd name="T39" fmla="*/ 1 h 100"/>
                <a:gd name="T40" fmla="*/ 0 w 223"/>
                <a:gd name="T41" fmla="*/ 1 h 100"/>
                <a:gd name="T42" fmla="*/ 0 w 223"/>
                <a:gd name="T43" fmla="*/ 1 h 100"/>
                <a:gd name="T44" fmla="*/ 0 w 223"/>
                <a:gd name="T45" fmla="*/ 1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Freeform 150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1 h 100"/>
                <a:gd name="T2" fmla="*/ 0 w 223"/>
                <a:gd name="T3" fmla="*/ 1 h 100"/>
                <a:gd name="T4" fmla="*/ 0 w 223"/>
                <a:gd name="T5" fmla="*/ 1 h 100"/>
                <a:gd name="T6" fmla="*/ 0 w 223"/>
                <a:gd name="T7" fmla="*/ 1 h 100"/>
                <a:gd name="T8" fmla="*/ 0 w 223"/>
                <a:gd name="T9" fmla="*/ 1 h 100"/>
                <a:gd name="T10" fmla="*/ 0 w 223"/>
                <a:gd name="T11" fmla="*/ 1 h 100"/>
                <a:gd name="T12" fmla="*/ 0 w 223"/>
                <a:gd name="T13" fmla="*/ 1 h 100"/>
                <a:gd name="T14" fmla="*/ 0 w 223"/>
                <a:gd name="T15" fmla="*/ 1 h 100"/>
                <a:gd name="T16" fmla="*/ 0 w 223"/>
                <a:gd name="T17" fmla="*/ 1 h 100"/>
                <a:gd name="T18" fmla="*/ 0 w 223"/>
                <a:gd name="T19" fmla="*/ 1 h 100"/>
                <a:gd name="T20" fmla="*/ 0 w 223"/>
                <a:gd name="T21" fmla="*/ 1 h 100"/>
                <a:gd name="T22" fmla="*/ 0 w 223"/>
                <a:gd name="T23" fmla="*/ 1 h 100"/>
                <a:gd name="T24" fmla="*/ 0 w 223"/>
                <a:gd name="T25" fmla="*/ 1 h 100"/>
                <a:gd name="T26" fmla="*/ 0 w 223"/>
                <a:gd name="T27" fmla="*/ 1 h 100"/>
                <a:gd name="T28" fmla="*/ 0 w 223"/>
                <a:gd name="T29" fmla="*/ 0 h 100"/>
                <a:gd name="T30" fmla="*/ 0 w 223"/>
                <a:gd name="T31" fmla="*/ 0 h 100"/>
                <a:gd name="T32" fmla="*/ 0 w 223"/>
                <a:gd name="T33" fmla="*/ 0 h 100"/>
                <a:gd name="T34" fmla="*/ 0 w 223"/>
                <a:gd name="T35" fmla="*/ 1 h 100"/>
                <a:gd name="T36" fmla="*/ 0 w 223"/>
                <a:gd name="T37" fmla="*/ 1 h 100"/>
                <a:gd name="T38" fmla="*/ 0 w 223"/>
                <a:gd name="T39" fmla="*/ 1 h 100"/>
                <a:gd name="T40" fmla="*/ 0 w 223"/>
                <a:gd name="T41" fmla="*/ 1 h 100"/>
                <a:gd name="T42" fmla="*/ 0 w 223"/>
                <a:gd name="T43" fmla="*/ 1 h 100"/>
                <a:gd name="T44" fmla="*/ 0 w 223"/>
                <a:gd name="T45" fmla="*/ 1 h 100"/>
                <a:gd name="T46" fmla="*/ 0 w 223"/>
                <a:gd name="T47" fmla="*/ 1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Freeform 151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0 w 176"/>
                <a:gd name="T1" fmla="*/ 1 h 146"/>
                <a:gd name="T2" fmla="*/ 0 w 176"/>
                <a:gd name="T3" fmla="*/ 1 h 146"/>
                <a:gd name="T4" fmla="*/ 0 w 176"/>
                <a:gd name="T5" fmla="*/ 1 h 146"/>
                <a:gd name="T6" fmla="*/ 0 w 176"/>
                <a:gd name="T7" fmla="*/ 1 h 146"/>
                <a:gd name="T8" fmla="*/ 0 w 176"/>
                <a:gd name="T9" fmla="*/ 0 h 146"/>
                <a:gd name="T10" fmla="*/ 0 w 176"/>
                <a:gd name="T11" fmla="*/ 0 h 146"/>
                <a:gd name="T12" fmla="*/ 0 w 176"/>
                <a:gd name="T13" fmla="*/ 1 h 146"/>
                <a:gd name="T14" fmla="*/ 0 w 176"/>
                <a:gd name="T15" fmla="*/ 1 h 146"/>
                <a:gd name="T16" fmla="*/ 0 w 176"/>
                <a:gd name="T17" fmla="*/ 1 h 146"/>
                <a:gd name="T18" fmla="*/ 0 w 176"/>
                <a:gd name="T19" fmla="*/ 1 h 146"/>
                <a:gd name="T20" fmla="*/ 0 w 176"/>
                <a:gd name="T21" fmla="*/ 1 h 146"/>
                <a:gd name="T22" fmla="*/ 0 w 176"/>
                <a:gd name="T23" fmla="*/ 1 h 146"/>
                <a:gd name="T24" fmla="*/ 0 w 176"/>
                <a:gd name="T25" fmla="*/ 1 h 146"/>
                <a:gd name="T26" fmla="*/ 0 w 176"/>
                <a:gd name="T27" fmla="*/ 1 h 146"/>
                <a:gd name="T28" fmla="*/ 0 w 176"/>
                <a:gd name="T29" fmla="*/ 1 h 146"/>
                <a:gd name="T30" fmla="*/ 0 w 176"/>
                <a:gd name="T31" fmla="*/ 1 h 146"/>
                <a:gd name="T32" fmla="*/ 0 w 176"/>
                <a:gd name="T33" fmla="*/ 1 h 146"/>
                <a:gd name="T34" fmla="*/ 0 w 176"/>
                <a:gd name="T35" fmla="*/ 1 h 146"/>
                <a:gd name="T36" fmla="*/ 0 w 176"/>
                <a:gd name="T37" fmla="*/ 1 h 146"/>
                <a:gd name="T38" fmla="*/ 0 w 176"/>
                <a:gd name="T39" fmla="*/ 1 h 146"/>
                <a:gd name="T40" fmla="*/ 0 w 176"/>
                <a:gd name="T41" fmla="*/ 1 h 146"/>
                <a:gd name="T42" fmla="*/ 0 w 176"/>
                <a:gd name="T43" fmla="*/ 1 h 146"/>
                <a:gd name="T44" fmla="*/ 0 w 176"/>
                <a:gd name="T45" fmla="*/ 1 h 146"/>
                <a:gd name="T46" fmla="*/ 0 w 176"/>
                <a:gd name="T47" fmla="*/ 1 h 146"/>
                <a:gd name="T48" fmla="*/ 0 w 176"/>
                <a:gd name="T49" fmla="*/ 1 h 146"/>
                <a:gd name="T50" fmla="*/ 0 w 176"/>
                <a:gd name="T51" fmla="*/ 1 h 146"/>
                <a:gd name="T52" fmla="*/ 0 w 176"/>
                <a:gd name="T53" fmla="*/ 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" name="Freeform 152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0 w 176"/>
                <a:gd name="T1" fmla="*/ 1 h 146"/>
                <a:gd name="T2" fmla="*/ 0 w 176"/>
                <a:gd name="T3" fmla="*/ 1 h 146"/>
                <a:gd name="T4" fmla="*/ 0 w 176"/>
                <a:gd name="T5" fmla="*/ 1 h 146"/>
                <a:gd name="T6" fmla="*/ 0 w 176"/>
                <a:gd name="T7" fmla="*/ 1 h 146"/>
                <a:gd name="T8" fmla="*/ 0 w 176"/>
                <a:gd name="T9" fmla="*/ 0 h 146"/>
                <a:gd name="T10" fmla="*/ 0 w 176"/>
                <a:gd name="T11" fmla="*/ 0 h 146"/>
                <a:gd name="T12" fmla="*/ 0 w 176"/>
                <a:gd name="T13" fmla="*/ 1 h 146"/>
                <a:gd name="T14" fmla="*/ 0 w 176"/>
                <a:gd name="T15" fmla="*/ 1 h 146"/>
                <a:gd name="T16" fmla="*/ 0 w 176"/>
                <a:gd name="T17" fmla="*/ 1 h 146"/>
                <a:gd name="T18" fmla="*/ 0 w 176"/>
                <a:gd name="T19" fmla="*/ 1 h 146"/>
                <a:gd name="T20" fmla="*/ 0 w 176"/>
                <a:gd name="T21" fmla="*/ 1 h 146"/>
                <a:gd name="T22" fmla="*/ 0 w 176"/>
                <a:gd name="T23" fmla="*/ 1 h 146"/>
                <a:gd name="T24" fmla="*/ 0 w 176"/>
                <a:gd name="T25" fmla="*/ 1 h 146"/>
                <a:gd name="T26" fmla="*/ 0 w 176"/>
                <a:gd name="T27" fmla="*/ 1 h 146"/>
                <a:gd name="T28" fmla="*/ 0 w 176"/>
                <a:gd name="T29" fmla="*/ 1 h 146"/>
                <a:gd name="T30" fmla="*/ 0 w 176"/>
                <a:gd name="T31" fmla="*/ 1 h 146"/>
                <a:gd name="T32" fmla="*/ 0 w 176"/>
                <a:gd name="T33" fmla="*/ 1 h 146"/>
                <a:gd name="T34" fmla="*/ 0 w 176"/>
                <a:gd name="T35" fmla="*/ 1 h 146"/>
                <a:gd name="T36" fmla="*/ 0 w 176"/>
                <a:gd name="T37" fmla="*/ 1 h 146"/>
                <a:gd name="T38" fmla="*/ 0 w 176"/>
                <a:gd name="T39" fmla="*/ 1 h 146"/>
                <a:gd name="T40" fmla="*/ 0 w 176"/>
                <a:gd name="T41" fmla="*/ 1 h 146"/>
                <a:gd name="T42" fmla="*/ 0 w 176"/>
                <a:gd name="T43" fmla="*/ 1 h 146"/>
                <a:gd name="T44" fmla="*/ 0 w 176"/>
                <a:gd name="T45" fmla="*/ 1 h 146"/>
                <a:gd name="T46" fmla="*/ 0 w 176"/>
                <a:gd name="T47" fmla="*/ 1 h 146"/>
                <a:gd name="T48" fmla="*/ 0 w 176"/>
                <a:gd name="T49" fmla="*/ 1 h 146"/>
                <a:gd name="T50" fmla="*/ 0 w 176"/>
                <a:gd name="T51" fmla="*/ 1 h 146"/>
                <a:gd name="T52" fmla="*/ 0 w 176"/>
                <a:gd name="T53" fmla="*/ 1 h 146"/>
                <a:gd name="T54" fmla="*/ 0 w 176"/>
                <a:gd name="T55" fmla="*/ 1 h 146"/>
                <a:gd name="T56" fmla="*/ 0 w 176"/>
                <a:gd name="T57" fmla="*/ 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1" name="Freeform 153"/>
            <p:cNvSpPr>
              <a:spLocks/>
            </p:cNvSpPr>
            <p:nvPr/>
          </p:nvSpPr>
          <p:spPr bwMode="auto">
            <a:xfrm>
              <a:off x="10650" y="13820"/>
              <a:ext cx="22" cy="1497"/>
            </a:xfrm>
            <a:custGeom>
              <a:avLst/>
              <a:gdLst>
                <a:gd name="T0" fmla="*/ 0 w 48"/>
                <a:gd name="T1" fmla="*/ 1 h 2695"/>
                <a:gd name="T2" fmla="*/ 0 w 48"/>
                <a:gd name="T3" fmla="*/ 1 h 2695"/>
                <a:gd name="T4" fmla="*/ 0 w 48"/>
                <a:gd name="T5" fmla="*/ 1 h 2695"/>
                <a:gd name="T6" fmla="*/ 0 w 48"/>
                <a:gd name="T7" fmla="*/ 1 h 2695"/>
                <a:gd name="T8" fmla="*/ 0 w 48"/>
                <a:gd name="T9" fmla="*/ 0 h 2695"/>
                <a:gd name="T10" fmla="*/ 0 w 48"/>
                <a:gd name="T11" fmla="*/ 1 h 2695"/>
                <a:gd name="T12" fmla="*/ 0 w 48"/>
                <a:gd name="T13" fmla="*/ 1 h 2695"/>
                <a:gd name="T14" fmla="*/ 0 w 48"/>
                <a:gd name="T15" fmla="*/ 1 h 2695"/>
                <a:gd name="T16" fmla="*/ 0 w 48"/>
                <a:gd name="T17" fmla="*/ 1 h 2695"/>
                <a:gd name="T18" fmla="*/ 0 w 48"/>
                <a:gd name="T19" fmla="*/ 1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Freeform 154"/>
            <p:cNvSpPr>
              <a:spLocks/>
            </p:cNvSpPr>
            <p:nvPr/>
          </p:nvSpPr>
          <p:spPr bwMode="auto">
            <a:xfrm>
              <a:off x="10688" y="13780"/>
              <a:ext cx="23" cy="1537"/>
            </a:xfrm>
            <a:custGeom>
              <a:avLst/>
              <a:gdLst>
                <a:gd name="T0" fmla="*/ 0 w 48"/>
                <a:gd name="T1" fmla="*/ 0 h 2767"/>
                <a:gd name="T2" fmla="*/ 0 w 48"/>
                <a:gd name="T3" fmla="*/ 1 h 2767"/>
                <a:gd name="T4" fmla="*/ 0 w 48"/>
                <a:gd name="T5" fmla="*/ 1 h 2767"/>
                <a:gd name="T6" fmla="*/ 0 w 48"/>
                <a:gd name="T7" fmla="*/ 1 h 2767"/>
                <a:gd name="T8" fmla="*/ 0 w 48"/>
                <a:gd name="T9" fmla="*/ 1 h 2767"/>
                <a:gd name="T10" fmla="*/ 0 w 48"/>
                <a:gd name="T11" fmla="*/ 1 h 2767"/>
                <a:gd name="T12" fmla="*/ 0 w 48"/>
                <a:gd name="T13" fmla="*/ 1 h 2767"/>
                <a:gd name="T14" fmla="*/ 0 w 48"/>
                <a:gd name="T15" fmla="*/ 1 h 2767"/>
                <a:gd name="T16" fmla="*/ 0 w 48"/>
                <a:gd name="T17" fmla="*/ 1 h 2767"/>
                <a:gd name="T18" fmla="*/ 0 w 48"/>
                <a:gd name="T19" fmla="*/ 1 h 2767"/>
                <a:gd name="T20" fmla="*/ 0 w 48"/>
                <a:gd name="T21" fmla="*/ 1 h 2767"/>
                <a:gd name="T22" fmla="*/ 0 w 48"/>
                <a:gd name="T23" fmla="*/ 1 h 2767"/>
                <a:gd name="T24" fmla="*/ 0 w 48"/>
                <a:gd name="T25" fmla="*/ 1 h 2767"/>
                <a:gd name="T26" fmla="*/ 0 w 48"/>
                <a:gd name="T27" fmla="*/ 1 h 2767"/>
                <a:gd name="T28" fmla="*/ 0 w 48"/>
                <a:gd name="T29" fmla="*/ 1 h 2767"/>
                <a:gd name="T30" fmla="*/ 0 w 48"/>
                <a:gd name="T31" fmla="*/ 1 h 2767"/>
                <a:gd name="T32" fmla="*/ 0 w 48"/>
                <a:gd name="T33" fmla="*/ 1 h 2767"/>
                <a:gd name="T34" fmla="*/ 0 w 48"/>
                <a:gd name="T35" fmla="*/ 1 h 2767"/>
                <a:gd name="T36" fmla="*/ 0 w 48"/>
                <a:gd name="T37" fmla="*/ 1 h 2767"/>
                <a:gd name="T38" fmla="*/ 0 w 48"/>
                <a:gd name="T39" fmla="*/ 1 h 2767"/>
                <a:gd name="T40" fmla="*/ 0 w 48"/>
                <a:gd name="T41" fmla="*/ 1 h 2767"/>
                <a:gd name="T42" fmla="*/ 0 w 48"/>
                <a:gd name="T43" fmla="*/ 1 h 2767"/>
                <a:gd name="T44" fmla="*/ 0 w 48"/>
                <a:gd name="T45" fmla="*/ 1 h 2767"/>
                <a:gd name="T46" fmla="*/ 0 w 48"/>
                <a:gd name="T47" fmla="*/ 1 h 2767"/>
                <a:gd name="T48" fmla="*/ 0 w 48"/>
                <a:gd name="T49" fmla="*/ 1 h 2767"/>
                <a:gd name="T50" fmla="*/ 0 w 48"/>
                <a:gd name="T51" fmla="*/ 1 h 2767"/>
                <a:gd name="T52" fmla="*/ 0 w 48"/>
                <a:gd name="T53" fmla="*/ 1 h 2767"/>
                <a:gd name="T54" fmla="*/ 0 w 48"/>
                <a:gd name="T55" fmla="*/ 1 h 2767"/>
                <a:gd name="T56" fmla="*/ 0 w 48"/>
                <a:gd name="T57" fmla="*/ 1 h 2767"/>
                <a:gd name="T58" fmla="*/ 0 w 48"/>
                <a:gd name="T59" fmla="*/ 1 h 2767"/>
                <a:gd name="T60" fmla="*/ 0 w 48"/>
                <a:gd name="T61" fmla="*/ 1 h 2767"/>
                <a:gd name="T62" fmla="*/ 0 w 48"/>
                <a:gd name="T63" fmla="*/ 1 h 2767"/>
                <a:gd name="T64" fmla="*/ 0 w 48"/>
                <a:gd name="T65" fmla="*/ 1 h 2767"/>
                <a:gd name="T66" fmla="*/ 0 w 48"/>
                <a:gd name="T67" fmla="*/ 1 h 2767"/>
                <a:gd name="T68" fmla="*/ 0 w 48"/>
                <a:gd name="T69" fmla="*/ 1 h 2767"/>
                <a:gd name="T70" fmla="*/ 0 w 48"/>
                <a:gd name="T71" fmla="*/ 1 h 2767"/>
                <a:gd name="T72" fmla="*/ 0 w 48"/>
                <a:gd name="T73" fmla="*/ 1 h 2767"/>
                <a:gd name="T74" fmla="*/ 0 w 48"/>
                <a:gd name="T75" fmla="*/ 1 h 2767"/>
                <a:gd name="T76" fmla="*/ 0 w 48"/>
                <a:gd name="T77" fmla="*/ 1 h 2767"/>
                <a:gd name="T78" fmla="*/ 0 w 48"/>
                <a:gd name="T79" fmla="*/ 1 h 2767"/>
                <a:gd name="T80" fmla="*/ 0 w 48"/>
                <a:gd name="T81" fmla="*/ 1 h 2767"/>
                <a:gd name="T82" fmla="*/ 0 w 48"/>
                <a:gd name="T83" fmla="*/ 1 h 2767"/>
                <a:gd name="T84" fmla="*/ 0 w 48"/>
                <a:gd name="T85" fmla="*/ 1 h 2767"/>
                <a:gd name="T86" fmla="*/ 0 w 48"/>
                <a:gd name="T87" fmla="*/ 1 h 2767"/>
                <a:gd name="T88" fmla="*/ 0 w 48"/>
                <a:gd name="T89" fmla="*/ 1 h 2767"/>
                <a:gd name="T90" fmla="*/ 0 w 48"/>
                <a:gd name="T91" fmla="*/ 1 h 2767"/>
                <a:gd name="T92" fmla="*/ 0 w 48"/>
                <a:gd name="T93" fmla="*/ 1 h 2767"/>
                <a:gd name="T94" fmla="*/ 0 w 48"/>
                <a:gd name="T95" fmla="*/ 1 h 2767"/>
                <a:gd name="T96" fmla="*/ 0 w 48"/>
                <a:gd name="T97" fmla="*/ 1 h 2767"/>
                <a:gd name="T98" fmla="*/ 0 w 48"/>
                <a:gd name="T99" fmla="*/ 1 h 2767"/>
                <a:gd name="T100" fmla="*/ 0 w 48"/>
                <a:gd name="T101" fmla="*/ 1 h 2767"/>
                <a:gd name="T102" fmla="*/ 0 w 48"/>
                <a:gd name="T103" fmla="*/ 1 h 2767"/>
                <a:gd name="T104" fmla="*/ 0 w 48"/>
                <a:gd name="T105" fmla="*/ 1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" name="Freeform 155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0 w 288"/>
                <a:gd name="T1" fmla="*/ 1 h 158"/>
                <a:gd name="T2" fmla="*/ 0 w 288"/>
                <a:gd name="T3" fmla="*/ 1 h 158"/>
                <a:gd name="T4" fmla="*/ 0 w 288"/>
                <a:gd name="T5" fmla="*/ 1 h 158"/>
                <a:gd name="T6" fmla="*/ 0 w 288"/>
                <a:gd name="T7" fmla="*/ 1 h 158"/>
                <a:gd name="T8" fmla="*/ 0 w 288"/>
                <a:gd name="T9" fmla="*/ 1 h 158"/>
                <a:gd name="T10" fmla="*/ 0 w 288"/>
                <a:gd name="T11" fmla="*/ 1 h 158"/>
                <a:gd name="T12" fmla="*/ 0 w 288"/>
                <a:gd name="T13" fmla="*/ 1 h 158"/>
                <a:gd name="T14" fmla="*/ 0 w 288"/>
                <a:gd name="T15" fmla="*/ 1 h 158"/>
                <a:gd name="T16" fmla="*/ 0 w 288"/>
                <a:gd name="T17" fmla="*/ 1 h 158"/>
                <a:gd name="T18" fmla="*/ 0 w 288"/>
                <a:gd name="T19" fmla="*/ 1 h 158"/>
                <a:gd name="T20" fmla="*/ 0 w 288"/>
                <a:gd name="T21" fmla="*/ 1 h 158"/>
                <a:gd name="T22" fmla="*/ 0 w 288"/>
                <a:gd name="T23" fmla="*/ 1 h 158"/>
                <a:gd name="T24" fmla="*/ 0 w 288"/>
                <a:gd name="T25" fmla="*/ 1 h 158"/>
                <a:gd name="T26" fmla="*/ 0 w 288"/>
                <a:gd name="T27" fmla="*/ 1 h 158"/>
                <a:gd name="T28" fmla="*/ 0 w 288"/>
                <a:gd name="T29" fmla="*/ 1 h 158"/>
                <a:gd name="T30" fmla="*/ 0 w 288"/>
                <a:gd name="T31" fmla="*/ 1 h 158"/>
                <a:gd name="T32" fmla="*/ 0 w 288"/>
                <a:gd name="T33" fmla="*/ 1 h 158"/>
                <a:gd name="T34" fmla="*/ 0 w 288"/>
                <a:gd name="T35" fmla="*/ 1 h 158"/>
                <a:gd name="T36" fmla="*/ 0 w 288"/>
                <a:gd name="T37" fmla="*/ 1 h 158"/>
                <a:gd name="T38" fmla="*/ 0 w 288"/>
                <a:gd name="T39" fmla="*/ 1 h 158"/>
                <a:gd name="T40" fmla="*/ 0 w 288"/>
                <a:gd name="T41" fmla="*/ 1 h 158"/>
                <a:gd name="T42" fmla="*/ 0 w 288"/>
                <a:gd name="T43" fmla="*/ 1 h 158"/>
                <a:gd name="T44" fmla="*/ 0 w 288"/>
                <a:gd name="T45" fmla="*/ 1 h 158"/>
                <a:gd name="T46" fmla="*/ 0 w 288"/>
                <a:gd name="T47" fmla="*/ 1 h 158"/>
                <a:gd name="T48" fmla="*/ 0 w 288"/>
                <a:gd name="T49" fmla="*/ 1 h 158"/>
                <a:gd name="T50" fmla="*/ 0 w 288"/>
                <a:gd name="T51" fmla="*/ 1 h 158"/>
                <a:gd name="T52" fmla="*/ 0 w 288"/>
                <a:gd name="T53" fmla="*/ 1 h 158"/>
                <a:gd name="T54" fmla="*/ 0 w 288"/>
                <a:gd name="T55" fmla="*/ 1 h 158"/>
                <a:gd name="T56" fmla="*/ 0 w 288"/>
                <a:gd name="T57" fmla="*/ 1 h 158"/>
                <a:gd name="T58" fmla="*/ 0 w 288"/>
                <a:gd name="T59" fmla="*/ 0 h 158"/>
                <a:gd name="T60" fmla="*/ 0 w 288"/>
                <a:gd name="T61" fmla="*/ 0 h 158"/>
                <a:gd name="T62" fmla="*/ 0 w 288"/>
                <a:gd name="T63" fmla="*/ 1 h 158"/>
                <a:gd name="T64" fmla="*/ 0 w 288"/>
                <a:gd name="T65" fmla="*/ 1 h 158"/>
                <a:gd name="T66" fmla="*/ 0 w 288"/>
                <a:gd name="T67" fmla="*/ 1 h 158"/>
                <a:gd name="T68" fmla="*/ 0 w 288"/>
                <a:gd name="T69" fmla="*/ 1 h 158"/>
                <a:gd name="T70" fmla="*/ 0 w 288"/>
                <a:gd name="T71" fmla="*/ 1 h 158"/>
                <a:gd name="T72" fmla="*/ 0 w 288"/>
                <a:gd name="T73" fmla="*/ 1 h 158"/>
                <a:gd name="T74" fmla="*/ 0 w 288"/>
                <a:gd name="T75" fmla="*/ 1 h 158"/>
                <a:gd name="T76" fmla="*/ 0 w 288"/>
                <a:gd name="T77" fmla="*/ 1 h 158"/>
                <a:gd name="T78" fmla="*/ 0 w 288"/>
                <a:gd name="T79" fmla="*/ 1 h 158"/>
                <a:gd name="T80" fmla="*/ 0 w 288"/>
                <a:gd name="T81" fmla="*/ 1 h 158"/>
                <a:gd name="T82" fmla="*/ 0 w 288"/>
                <a:gd name="T83" fmla="*/ 1 h 158"/>
                <a:gd name="T84" fmla="*/ 0 w 288"/>
                <a:gd name="T85" fmla="*/ 1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" name="Freeform 156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0 w 288"/>
                <a:gd name="T1" fmla="*/ 1 h 158"/>
                <a:gd name="T2" fmla="*/ 0 w 288"/>
                <a:gd name="T3" fmla="*/ 1 h 158"/>
                <a:gd name="T4" fmla="*/ 0 w 288"/>
                <a:gd name="T5" fmla="*/ 1 h 158"/>
                <a:gd name="T6" fmla="*/ 0 w 288"/>
                <a:gd name="T7" fmla="*/ 1 h 158"/>
                <a:gd name="T8" fmla="*/ 0 w 288"/>
                <a:gd name="T9" fmla="*/ 1 h 158"/>
                <a:gd name="T10" fmla="*/ 0 w 288"/>
                <a:gd name="T11" fmla="*/ 1 h 158"/>
                <a:gd name="T12" fmla="*/ 0 w 288"/>
                <a:gd name="T13" fmla="*/ 1 h 158"/>
                <a:gd name="T14" fmla="*/ 0 w 288"/>
                <a:gd name="T15" fmla="*/ 1 h 158"/>
                <a:gd name="T16" fmla="*/ 0 w 288"/>
                <a:gd name="T17" fmla="*/ 1 h 158"/>
                <a:gd name="T18" fmla="*/ 0 w 288"/>
                <a:gd name="T19" fmla="*/ 1 h 158"/>
                <a:gd name="T20" fmla="*/ 0 w 288"/>
                <a:gd name="T21" fmla="*/ 1 h 158"/>
                <a:gd name="T22" fmla="*/ 0 w 288"/>
                <a:gd name="T23" fmla="*/ 1 h 158"/>
                <a:gd name="T24" fmla="*/ 0 w 288"/>
                <a:gd name="T25" fmla="*/ 1 h 158"/>
                <a:gd name="T26" fmla="*/ 0 w 288"/>
                <a:gd name="T27" fmla="*/ 1 h 158"/>
                <a:gd name="T28" fmla="*/ 0 w 288"/>
                <a:gd name="T29" fmla="*/ 1 h 158"/>
                <a:gd name="T30" fmla="*/ 0 w 288"/>
                <a:gd name="T31" fmla="*/ 1 h 158"/>
                <a:gd name="T32" fmla="*/ 0 w 288"/>
                <a:gd name="T33" fmla="*/ 1 h 158"/>
                <a:gd name="T34" fmla="*/ 0 w 288"/>
                <a:gd name="T35" fmla="*/ 1 h 158"/>
                <a:gd name="T36" fmla="*/ 0 w 288"/>
                <a:gd name="T37" fmla="*/ 1 h 158"/>
                <a:gd name="T38" fmla="*/ 0 w 288"/>
                <a:gd name="T39" fmla="*/ 1 h 158"/>
                <a:gd name="T40" fmla="*/ 0 w 288"/>
                <a:gd name="T41" fmla="*/ 1 h 158"/>
                <a:gd name="T42" fmla="*/ 0 w 288"/>
                <a:gd name="T43" fmla="*/ 1 h 158"/>
                <a:gd name="T44" fmla="*/ 0 w 288"/>
                <a:gd name="T45" fmla="*/ 1 h 158"/>
                <a:gd name="T46" fmla="*/ 0 w 288"/>
                <a:gd name="T47" fmla="*/ 1 h 158"/>
                <a:gd name="T48" fmla="*/ 0 w 288"/>
                <a:gd name="T49" fmla="*/ 1 h 158"/>
                <a:gd name="T50" fmla="*/ 0 w 288"/>
                <a:gd name="T51" fmla="*/ 1 h 158"/>
                <a:gd name="T52" fmla="*/ 0 w 288"/>
                <a:gd name="T53" fmla="*/ 1 h 158"/>
                <a:gd name="T54" fmla="*/ 0 w 288"/>
                <a:gd name="T55" fmla="*/ 1 h 158"/>
                <a:gd name="T56" fmla="*/ 0 w 288"/>
                <a:gd name="T57" fmla="*/ 1 h 158"/>
                <a:gd name="T58" fmla="*/ 0 w 288"/>
                <a:gd name="T59" fmla="*/ 1 h 158"/>
                <a:gd name="T60" fmla="*/ 0 w 288"/>
                <a:gd name="T61" fmla="*/ 1 h 158"/>
                <a:gd name="T62" fmla="*/ 0 w 288"/>
                <a:gd name="T63" fmla="*/ 0 h 158"/>
                <a:gd name="T64" fmla="*/ 0 w 288"/>
                <a:gd name="T65" fmla="*/ 0 h 158"/>
                <a:gd name="T66" fmla="*/ 0 w 288"/>
                <a:gd name="T67" fmla="*/ 1 h 158"/>
                <a:gd name="T68" fmla="*/ 0 w 288"/>
                <a:gd name="T69" fmla="*/ 1 h 158"/>
                <a:gd name="T70" fmla="*/ 0 w 288"/>
                <a:gd name="T71" fmla="*/ 1 h 158"/>
                <a:gd name="T72" fmla="*/ 0 w 288"/>
                <a:gd name="T73" fmla="*/ 1 h 158"/>
                <a:gd name="T74" fmla="*/ 0 w 288"/>
                <a:gd name="T75" fmla="*/ 1 h 158"/>
                <a:gd name="T76" fmla="*/ 0 w 288"/>
                <a:gd name="T77" fmla="*/ 1 h 158"/>
                <a:gd name="T78" fmla="*/ 0 w 288"/>
                <a:gd name="T79" fmla="*/ 1 h 158"/>
                <a:gd name="T80" fmla="*/ 0 w 288"/>
                <a:gd name="T81" fmla="*/ 1 h 158"/>
                <a:gd name="T82" fmla="*/ 0 w 288"/>
                <a:gd name="T83" fmla="*/ 1 h 158"/>
                <a:gd name="T84" fmla="*/ 0 w 288"/>
                <a:gd name="T85" fmla="*/ 1 h 158"/>
                <a:gd name="T86" fmla="*/ 0 w 288"/>
                <a:gd name="T87" fmla="*/ 1 h 158"/>
                <a:gd name="T88" fmla="*/ 0 w 288"/>
                <a:gd name="T89" fmla="*/ 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Freeform 157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0 w 112"/>
                <a:gd name="T1" fmla="*/ 1 h 100"/>
                <a:gd name="T2" fmla="*/ 0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0 w 112"/>
                <a:gd name="T9" fmla="*/ 1 h 100"/>
                <a:gd name="T10" fmla="*/ 0 w 112"/>
                <a:gd name="T11" fmla="*/ 1 h 100"/>
                <a:gd name="T12" fmla="*/ 0 w 112"/>
                <a:gd name="T13" fmla="*/ 1 h 100"/>
                <a:gd name="T14" fmla="*/ 0 w 112"/>
                <a:gd name="T15" fmla="*/ 1 h 100"/>
                <a:gd name="T16" fmla="*/ 0 w 112"/>
                <a:gd name="T17" fmla="*/ 1 h 100"/>
                <a:gd name="T18" fmla="*/ 0 w 112"/>
                <a:gd name="T19" fmla="*/ 1 h 100"/>
                <a:gd name="T20" fmla="*/ 0 w 112"/>
                <a:gd name="T21" fmla="*/ 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Freeform 158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0 w 112"/>
                <a:gd name="T1" fmla="*/ 1 h 100"/>
                <a:gd name="T2" fmla="*/ 0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0 w 112"/>
                <a:gd name="T9" fmla="*/ 0 h 100"/>
                <a:gd name="T10" fmla="*/ 0 w 112"/>
                <a:gd name="T11" fmla="*/ 1 h 100"/>
                <a:gd name="T12" fmla="*/ 0 w 112"/>
                <a:gd name="T13" fmla="*/ 1 h 100"/>
                <a:gd name="T14" fmla="*/ 0 w 112"/>
                <a:gd name="T15" fmla="*/ 1 h 100"/>
                <a:gd name="T16" fmla="*/ 0 w 112"/>
                <a:gd name="T17" fmla="*/ 1 h 100"/>
                <a:gd name="T18" fmla="*/ 0 w 112"/>
                <a:gd name="T19" fmla="*/ 1 h 100"/>
                <a:gd name="T20" fmla="*/ 0 w 112"/>
                <a:gd name="T21" fmla="*/ 1 h 100"/>
                <a:gd name="T22" fmla="*/ 0 w 112"/>
                <a:gd name="T23" fmla="*/ 1 h 100"/>
                <a:gd name="T24" fmla="*/ 0 w 112"/>
                <a:gd name="T25" fmla="*/ 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Freeform 159"/>
            <p:cNvSpPr>
              <a:spLocks/>
            </p:cNvSpPr>
            <p:nvPr/>
          </p:nvSpPr>
          <p:spPr bwMode="auto">
            <a:xfrm>
              <a:off x="10158" y="15029"/>
              <a:ext cx="113" cy="127"/>
            </a:xfrm>
            <a:custGeom>
              <a:avLst/>
              <a:gdLst>
                <a:gd name="T0" fmla="*/ 0 w 240"/>
                <a:gd name="T1" fmla="*/ 1 h 230"/>
                <a:gd name="T2" fmla="*/ 0 w 240"/>
                <a:gd name="T3" fmla="*/ 1 h 230"/>
                <a:gd name="T4" fmla="*/ 0 w 240"/>
                <a:gd name="T5" fmla="*/ 1 h 230"/>
                <a:gd name="T6" fmla="*/ 0 w 240"/>
                <a:gd name="T7" fmla="*/ 1 h 230"/>
                <a:gd name="T8" fmla="*/ 0 w 240"/>
                <a:gd name="T9" fmla="*/ 1 h 230"/>
                <a:gd name="T10" fmla="*/ 0 w 240"/>
                <a:gd name="T11" fmla="*/ 0 h 230"/>
                <a:gd name="T12" fmla="*/ 0 w 240"/>
                <a:gd name="T13" fmla="*/ 1 h 230"/>
                <a:gd name="T14" fmla="*/ 0 w 240"/>
                <a:gd name="T15" fmla="*/ 1 h 230"/>
                <a:gd name="T16" fmla="*/ 0 w 240"/>
                <a:gd name="T17" fmla="*/ 1 h 230"/>
                <a:gd name="T18" fmla="*/ 0 w 240"/>
                <a:gd name="T19" fmla="*/ 1 h 230"/>
                <a:gd name="T20" fmla="*/ 0 w 240"/>
                <a:gd name="T21" fmla="*/ 1 h 230"/>
                <a:gd name="T22" fmla="*/ 0 w 240"/>
                <a:gd name="T23" fmla="*/ 1 h 230"/>
                <a:gd name="T24" fmla="*/ 0 w 240"/>
                <a:gd name="T25" fmla="*/ 1 h 230"/>
                <a:gd name="T26" fmla="*/ 0 w 240"/>
                <a:gd name="T27" fmla="*/ 1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Freeform 160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0 w 113"/>
                <a:gd name="T7" fmla="*/ 1 h 188"/>
                <a:gd name="T8" fmla="*/ 0 w 113"/>
                <a:gd name="T9" fmla="*/ 1 h 188"/>
                <a:gd name="T10" fmla="*/ 0 w 113"/>
                <a:gd name="T11" fmla="*/ 1 h 188"/>
                <a:gd name="T12" fmla="*/ 0 w 113"/>
                <a:gd name="T13" fmla="*/ 1 h 188"/>
                <a:gd name="T14" fmla="*/ 0 w 113"/>
                <a:gd name="T15" fmla="*/ 1 h 188"/>
                <a:gd name="T16" fmla="*/ 0 w 113"/>
                <a:gd name="T17" fmla="*/ 1 h 188"/>
                <a:gd name="T18" fmla="*/ 0 w 113"/>
                <a:gd name="T19" fmla="*/ 1 h 188"/>
                <a:gd name="T20" fmla="*/ 0 w 113"/>
                <a:gd name="T21" fmla="*/ 1 h 188"/>
                <a:gd name="T22" fmla="*/ 0 w 113"/>
                <a:gd name="T23" fmla="*/ 1 h 188"/>
                <a:gd name="T24" fmla="*/ 0 w 113"/>
                <a:gd name="T25" fmla="*/ 0 h 188"/>
                <a:gd name="T26" fmla="*/ 0 w 113"/>
                <a:gd name="T27" fmla="*/ 0 h 188"/>
                <a:gd name="T28" fmla="*/ 0 w 113"/>
                <a:gd name="T29" fmla="*/ 1 h 188"/>
                <a:gd name="T30" fmla="*/ 0 w 113"/>
                <a:gd name="T31" fmla="*/ 1 h 188"/>
                <a:gd name="T32" fmla="*/ 0 w 113"/>
                <a:gd name="T33" fmla="*/ 1 h 188"/>
                <a:gd name="T34" fmla="*/ 0 w 113"/>
                <a:gd name="T35" fmla="*/ 1 h 188"/>
                <a:gd name="T36" fmla="*/ 0 w 113"/>
                <a:gd name="T37" fmla="*/ 1 h 188"/>
                <a:gd name="T38" fmla="*/ 0 w 113"/>
                <a:gd name="T39" fmla="*/ 1 h 188"/>
                <a:gd name="T40" fmla="*/ 0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Freeform 161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0 w 113"/>
                <a:gd name="T7" fmla="*/ 1 h 188"/>
                <a:gd name="T8" fmla="*/ 0 w 113"/>
                <a:gd name="T9" fmla="*/ 1 h 188"/>
                <a:gd name="T10" fmla="*/ 0 w 113"/>
                <a:gd name="T11" fmla="*/ 1 h 188"/>
                <a:gd name="T12" fmla="*/ 0 w 113"/>
                <a:gd name="T13" fmla="*/ 1 h 188"/>
                <a:gd name="T14" fmla="*/ 0 w 113"/>
                <a:gd name="T15" fmla="*/ 1 h 188"/>
                <a:gd name="T16" fmla="*/ 0 w 113"/>
                <a:gd name="T17" fmla="*/ 1 h 188"/>
                <a:gd name="T18" fmla="*/ 0 w 113"/>
                <a:gd name="T19" fmla="*/ 1 h 188"/>
                <a:gd name="T20" fmla="*/ 0 w 113"/>
                <a:gd name="T21" fmla="*/ 1 h 188"/>
                <a:gd name="T22" fmla="*/ 0 w 113"/>
                <a:gd name="T23" fmla="*/ 1 h 188"/>
                <a:gd name="T24" fmla="*/ 0 w 113"/>
                <a:gd name="T25" fmla="*/ 0 h 188"/>
                <a:gd name="T26" fmla="*/ 0 w 113"/>
                <a:gd name="T27" fmla="*/ 0 h 188"/>
                <a:gd name="T28" fmla="*/ 0 w 113"/>
                <a:gd name="T29" fmla="*/ 1 h 188"/>
                <a:gd name="T30" fmla="*/ 0 w 113"/>
                <a:gd name="T31" fmla="*/ 1 h 188"/>
                <a:gd name="T32" fmla="*/ 0 w 113"/>
                <a:gd name="T33" fmla="*/ 1 h 188"/>
                <a:gd name="T34" fmla="*/ 0 w 113"/>
                <a:gd name="T35" fmla="*/ 1 h 188"/>
                <a:gd name="T36" fmla="*/ 0 w 113"/>
                <a:gd name="T37" fmla="*/ 1 h 188"/>
                <a:gd name="T38" fmla="*/ 0 w 113"/>
                <a:gd name="T39" fmla="*/ 1 h 188"/>
                <a:gd name="T40" fmla="*/ 0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Freeform 162"/>
            <p:cNvSpPr>
              <a:spLocks/>
            </p:cNvSpPr>
            <p:nvPr/>
          </p:nvSpPr>
          <p:spPr bwMode="auto">
            <a:xfrm>
              <a:off x="10165" y="15037"/>
              <a:ext cx="54" cy="47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0 h 87"/>
                <a:gd name="T4" fmla="*/ 0 w 112"/>
                <a:gd name="T5" fmla="*/ 0 h 87"/>
                <a:gd name="T6" fmla="*/ 0 w 112"/>
                <a:gd name="T7" fmla="*/ 1 h 87"/>
                <a:gd name="T8" fmla="*/ 0 w 112"/>
                <a:gd name="T9" fmla="*/ 1 h 87"/>
                <a:gd name="T10" fmla="*/ 0 w 112"/>
                <a:gd name="T11" fmla="*/ 1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Freeform 163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1 h 100"/>
                <a:gd name="T2" fmla="*/ 0 w 175"/>
                <a:gd name="T3" fmla="*/ 0 h 100"/>
                <a:gd name="T4" fmla="*/ 0 w 175"/>
                <a:gd name="T5" fmla="*/ 0 h 100"/>
                <a:gd name="T6" fmla="*/ 0 w 175"/>
                <a:gd name="T7" fmla="*/ 1 h 100"/>
                <a:gd name="T8" fmla="*/ 0 w 175"/>
                <a:gd name="T9" fmla="*/ 1 h 100"/>
                <a:gd name="T10" fmla="*/ 0 w 175"/>
                <a:gd name="T11" fmla="*/ 1 h 100"/>
                <a:gd name="T12" fmla="*/ 0 w 175"/>
                <a:gd name="T13" fmla="*/ 1 h 100"/>
                <a:gd name="T14" fmla="*/ 0 w 175"/>
                <a:gd name="T15" fmla="*/ 1 h 100"/>
                <a:gd name="T16" fmla="*/ 0 w 175"/>
                <a:gd name="T17" fmla="*/ 1 h 100"/>
                <a:gd name="T18" fmla="*/ 0 w 175"/>
                <a:gd name="T19" fmla="*/ 1 h 100"/>
                <a:gd name="T20" fmla="*/ 0 w 175"/>
                <a:gd name="T21" fmla="*/ 1 h 100"/>
                <a:gd name="T22" fmla="*/ 0 w 175"/>
                <a:gd name="T23" fmla="*/ 0 h 100"/>
                <a:gd name="T24" fmla="*/ 0 w 175"/>
                <a:gd name="T25" fmla="*/ 0 h 100"/>
                <a:gd name="T26" fmla="*/ 0 w 175"/>
                <a:gd name="T27" fmla="*/ 1 h 100"/>
                <a:gd name="T28" fmla="*/ 0 w 175"/>
                <a:gd name="T29" fmla="*/ 1 h 100"/>
                <a:gd name="T30" fmla="*/ 0 w 175"/>
                <a:gd name="T31" fmla="*/ 1 h 100"/>
                <a:gd name="T32" fmla="*/ 0 w 175"/>
                <a:gd name="T33" fmla="*/ 1 h 100"/>
                <a:gd name="T34" fmla="*/ 0 w 175"/>
                <a:gd name="T35" fmla="*/ 1 h 100"/>
                <a:gd name="T36" fmla="*/ 0 w 175"/>
                <a:gd name="T37" fmla="*/ 1 h 100"/>
                <a:gd name="T38" fmla="*/ 0 w 175"/>
                <a:gd name="T39" fmla="*/ 1 h 100"/>
                <a:gd name="T40" fmla="*/ 0 w 175"/>
                <a:gd name="T41" fmla="*/ 1 h 100"/>
                <a:gd name="T42" fmla="*/ 0 w 175"/>
                <a:gd name="T43" fmla="*/ 1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Freeform 164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1 h 100"/>
                <a:gd name="T2" fmla="*/ 0 w 175"/>
                <a:gd name="T3" fmla="*/ 0 h 100"/>
                <a:gd name="T4" fmla="*/ 0 w 175"/>
                <a:gd name="T5" fmla="*/ 0 h 100"/>
                <a:gd name="T6" fmla="*/ 0 w 175"/>
                <a:gd name="T7" fmla="*/ 1 h 100"/>
                <a:gd name="T8" fmla="*/ 0 w 175"/>
                <a:gd name="T9" fmla="*/ 1 h 100"/>
                <a:gd name="T10" fmla="*/ 0 w 175"/>
                <a:gd name="T11" fmla="*/ 1 h 100"/>
                <a:gd name="T12" fmla="*/ 0 w 175"/>
                <a:gd name="T13" fmla="*/ 1 h 100"/>
                <a:gd name="T14" fmla="*/ 0 w 175"/>
                <a:gd name="T15" fmla="*/ 1 h 100"/>
                <a:gd name="T16" fmla="*/ 0 w 175"/>
                <a:gd name="T17" fmla="*/ 1 h 100"/>
                <a:gd name="T18" fmla="*/ 0 w 175"/>
                <a:gd name="T19" fmla="*/ 1 h 100"/>
                <a:gd name="T20" fmla="*/ 0 w 175"/>
                <a:gd name="T21" fmla="*/ 1 h 100"/>
                <a:gd name="T22" fmla="*/ 0 w 175"/>
                <a:gd name="T23" fmla="*/ 0 h 100"/>
                <a:gd name="T24" fmla="*/ 0 w 175"/>
                <a:gd name="T25" fmla="*/ 0 h 100"/>
                <a:gd name="T26" fmla="*/ 0 w 175"/>
                <a:gd name="T27" fmla="*/ 1 h 100"/>
                <a:gd name="T28" fmla="*/ 0 w 175"/>
                <a:gd name="T29" fmla="*/ 1 h 100"/>
                <a:gd name="T30" fmla="*/ 0 w 175"/>
                <a:gd name="T31" fmla="*/ 1 h 100"/>
                <a:gd name="T32" fmla="*/ 0 w 175"/>
                <a:gd name="T33" fmla="*/ 1 h 100"/>
                <a:gd name="T34" fmla="*/ 0 w 175"/>
                <a:gd name="T35" fmla="*/ 1 h 100"/>
                <a:gd name="T36" fmla="*/ 0 w 175"/>
                <a:gd name="T37" fmla="*/ 1 h 100"/>
                <a:gd name="T38" fmla="*/ 0 w 175"/>
                <a:gd name="T39" fmla="*/ 1 h 100"/>
                <a:gd name="T40" fmla="*/ 0 w 175"/>
                <a:gd name="T41" fmla="*/ 1 h 100"/>
                <a:gd name="T42" fmla="*/ 0 w 175"/>
                <a:gd name="T43" fmla="*/ 1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Freeform 165"/>
            <p:cNvSpPr>
              <a:spLocks/>
            </p:cNvSpPr>
            <p:nvPr/>
          </p:nvSpPr>
          <p:spPr bwMode="auto">
            <a:xfrm>
              <a:off x="9863" y="15037"/>
              <a:ext cx="24" cy="47"/>
            </a:xfrm>
            <a:custGeom>
              <a:avLst/>
              <a:gdLst>
                <a:gd name="T0" fmla="*/ 0 w 48"/>
                <a:gd name="T1" fmla="*/ 0 h 87"/>
                <a:gd name="T2" fmla="*/ 1 w 48"/>
                <a:gd name="T3" fmla="*/ 1 h 87"/>
                <a:gd name="T4" fmla="*/ 1 w 48"/>
                <a:gd name="T5" fmla="*/ 1 h 87"/>
                <a:gd name="T6" fmla="*/ 1 w 48"/>
                <a:gd name="T7" fmla="*/ 1 h 87"/>
                <a:gd name="T8" fmla="*/ 0 w 48"/>
                <a:gd name="T9" fmla="*/ 1 h 87"/>
                <a:gd name="T10" fmla="*/ 0 w 48"/>
                <a:gd name="T11" fmla="*/ 1 h 87"/>
                <a:gd name="T12" fmla="*/ 0 w 48"/>
                <a:gd name="T13" fmla="*/ 1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Freeform 166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1 h 161"/>
                <a:gd name="T2" fmla="*/ 0 w 129"/>
                <a:gd name="T3" fmla="*/ 1 h 161"/>
                <a:gd name="T4" fmla="*/ 0 w 129"/>
                <a:gd name="T5" fmla="*/ 1 h 161"/>
                <a:gd name="T6" fmla="*/ 0 w 129"/>
                <a:gd name="T7" fmla="*/ 1 h 161"/>
                <a:gd name="T8" fmla="*/ 0 w 129"/>
                <a:gd name="T9" fmla="*/ 1 h 161"/>
                <a:gd name="T10" fmla="*/ 0 w 129"/>
                <a:gd name="T11" fmla="*/ 1 h 161"/>
                <a:gd name="T12" fmla="*/ 0 w 129"/>
                <a:gd name="T13" fmla="*/ 1 h 161"/>
                <a:gd name="T14" fmla="*/ 0 w 129"/>
                <a:gd name="T15" fmla="*/ 1 h 161"/>
                <a:gd name="T16" fmla="*/ 0 w 129"/>
                <a:gd name="T17" fmla="*/ 1 h 161"/>
                <a:gd name="T18" fmla="*/ 0 w 129"/>
                <a:gd name="T19" fmla="*/ 1 h 161"/>
                <a:gd name="T20" fmla="*/ 0 w 129"/>
                <a:gd name="T21" fmla="*/ 1 h 161"/>
                <a:gd name="T22" fmla="*/ 0 w 129"/>
                <a:gd name="T23" fmla="*/ 1 h 161"/>
                <a:gd name="T24" fmla="*/ 0 w 129"/>
                <a:gd name="T25" fmla="*/ 1 h 161"/>
                <a:gd name="T26" fmla="*/ 0 w 129"/>
                <a:gd name="T27" fmla="*/ 0 h 161"/>
                <a:gd name="T28" fmla="*/ 0 w 129"/>
                <a:gd name="T29" fmla="*/ 0 h 161"/>
                <a:gd name="T30" fmla="*/ 0 w 129"/>
                <a:gd name="T31" fmla="*/ 1 h 161"/>
                <a:gd name="T32" fmla="*/ 0 w 129"/>
                <a:gd name="T33" fmla="*/ 1 h 161"/>
                <a:gd name="T34" fmla="*/ 0 w 129"/>
                <a:gd name="T35" fmla="*/ 1 h 161"/>
                <a:gd name="T36" fmla="*/ 0 w 129"/>
                <a:gd name="T37" fmla="*/ 1 h 161"/>
                <a:gd name="T38" fmla="*/ 0 w 129"/>
                <a:gd name="T39" fmla="*/ 1 h 161"/>
                <a:gd name="T40" fmla="*/ 0 w 129"/>
                <a:gd name="T41" fmla="*/ 1 h 161"/>
                <a:gd name="T42" fmla="*/ 0 w 129"/>
                <a:gd name="T43" fmla="*/ 1 h 161"/>
                <a:gd name="T44" fmla="*/ 0 w 129"/>
                <a:gd name="T45" fmla="*/ 1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Freeform 167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1 h 161"/>
                <a:gd name="T2" fmla="*/ 0 w 129"/>
                <a:gd name="T3" fmla="*/ 1 h 161"/>
                <a:gd name="T4" fmla="*/ 0 w 129"/>
                <a:gd name="T5" fmla="*/ 1 h 161"/>
                <a:gd name="T6" fmla="*/ 0 w 129"/>
                <a:gd name="T7" fmla="*/ 1 h 161"/>
                <a:gd name="T8" fmla="*/ 0 w 129"/>
                <a:gd name="T9" fmla="*/ 1 h 161"/>
                <a:gd name="T10" fmla="*/ 0 w 129"/>
                <a:gd name="T11" fmla="*/ 1 h 161"/>
                <a:gd name="T12" fmla="*/ 0 w 129"/>
                <a:gd name="T13" fmla="*/ 1 h 161"/>
                <a:gd name="T14" fmla="*/ 0 w 129"/>
                <a:gd name="T15" fmla="*/ 1 h 161"/>
                <a:gd name="T16" fmla="*/ 0 w 129"/>
                <a:gd name="T17" fmla="*/ 1 h 161"/>
                <a:gd name="T18" fmla="*/ 0 w 129"/>
                <a:gd name="T19" fmla="*/ 1 h 161"/>
                <a:gd name="T20" fmla="*/ 0 w 129"/>
                <a:gd name="T21" fmla="*/ 1 h 161"/>
                <a:gd name="T22" fmla="*/ 0 w 129"/>
                <a:gd name="T23" fmla="*/ 1 h 161"/>
                <a:gd name="T24" fmla="*/ 0 w 129"/>
                <a:gd name="T25" fmla="*/ 1 h 161"/>
                <a:gd name="T26" fmla="*/ 0 w 129"/>
                <a:gd name="T27" fmla="*/ 0 h 161"/>
                <a:gd name="T28" fmla="*/ 0 w 129"/>
                <a:gd name="T29" fmla="*/ 0 h 161"/>
                <a:gd name="T30" fmla="*/ 0 w 129"/>
                <a:gd name="T31" fmla="*/ 0 h 161"/>
                <a:gd name="T32" fmla="*/ 0 w 129"/>
                <a:gd name="T33" fmla="*/ 1 h 161"/>
                <a:gd name="T34" fmla="*/ 0 w 129"/>
                <a:gd name="T35" fmla="*/ 1 h 161"/>
                <a:gd name="T36" fmla="*/ 0 w 129"/>
                <a:gd name="T37" fmla="*/ 1 h 161"/>
                <a:gd name="T38" fmla="*/ 0 w 129"/>
                <a:gd name="T39" fmla="*/ 1 h 161"/>
                <a:gd name="T40" fmla="*/ 0 w 129"/>
                <a:gd name="T41" fmla="*/ 1 h 161"/>
                <a:gd name="T42" fmla="*/ 0 w 129"/>
                <a:gd name="T43" fmla="*/ 1 h 161"/>
                <a:gd name="T44" fmla="*/ 0 w 129"/>
                <a:gd name="T45" fmla="*/ 1 h 161"/>
                <a:gd name="T46" fmla="*/ 0 w 129"/>
                <a:gd name="T47" fmla="*/ 1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Freeform 168"/>
            <p:cNvSpPr>
              <a:spLocks/>
            </p:cNvSpPr>
            <p:nvPr/>
          </p:nvSpPr>
          <p:spPr bwMode="auto">
            <a:xfrm>
              <a:off x="9787" y="14641"/>
              <a:ext cx="410" cy="427"/>
            </a:xfrm>
            <a:custGeom>
              <a:avLst/>
              <a:gdLst>
                <a:gd name="T0" fmla="*/ 0 w 866"/>
                <a:gd name="T1" fmla="*/ 1 h 768"/>
                <a:gd name="T2" fmla="*/ 0 w 866"/>
                <a:gd name="T3" fmla="*/ 1 h 768"/>
                <a:gd name="T4" fmla="*/ 0 w 866"/>
                <a:gd name="T5" fmla="*/ 1 h 768"/>
                <a:gd name="T6" fmla="*/ 0 w 866"/>
                <a:gd name="T7" fmla="*/ 1 h 768"/>
                <a:gd name="T8" fmla="*/ 0 w 866"/>
                <a:gd name="T9" fmla="*/ 1 h 768"/>
                <a:gd name="T10" fmla="*/ 0 w 866"/>
                <a:gd name="T11" fmla="*/ 1 h 768"/>
                <a:gd name="T12" fmla="*/ 0 w 866"/>
                <a:gd name="T13" fmla="*/ 1 h 768"/>
                <a:gd name="T14" fmla="*/ 0 w 866"/>
                <a:gd name="T15" fmla="*/ 1 h 768"/>
                <a:gd name="T16" fmla="*/ 0 w 866"/>
                <a:gd name="T17" fmla="*/ 1 h 768"/>
                <a:gd name="T18" fmla="*/ 0 w 866"/>
                <a:gd name="T19" fmla="*/ 1 h 768"/>
                <a:gd name="T20" fmla="*/ 0 w 866"/>
                <a:gd name="T21" fmla="*/ 1 h 768"/>
                <a:gd name="T22" fmla="*/ 0 w 866"/>
                <a:gd name="T23" fmla="*/ 1 h 768"/>
                <a:gd name="T24" fmla="*/ 0 w 866"/>
                <a:gd name="T25" fmla="*/ 1 h 768"/>
                <a:gd name="T26" fmla="*/ 0 w 866"/>
                <a:gd name="T27" fmla="*/ 0 h 768"/>
                <a:gd name="T28" fmla="*/ 0 w 866"/>
                <a:gd name="T29" fmla="*/ 1 h 768"/>
                <a:gd name="T30" fmla="*/ 0 w 866"/>
                <a:gd name="T31" fmla="*/ 1 h 768"/>
                <a:gd name="T32" fmla="*/ 0 w 866"/>
                <a:gd name="T33" fmla="*/ 1 h 768"/>
                <a:gd name="T34" fmla="*/ 0 w 866"/>
                <a:gd name="T35" fmla="*/ 1 h 768"/>
                <a:gd name="T36" fmla="*/ 0 w 866"/>
                <a:gd name="T37" fmla="*/ 1 h 768"/>
                <a:gd name="T38" fmla="*/ 0 w 866"/>
                <a:gd name="T39" fmla="*/ 1 h 768"/>
                <a:gd name="T40" fmla="*/ 0 w 866"/>
                <a:gd name="T41" fmla="*/ 1 h 768"/>
                <a:gd name="T42" fmla="*/ 0 w 866"/>
                <a:gd name="T43" fmla="*/ 1 h 768"/>
                <a:gd name="T44" fmla="*/ 0 w 866"/>
                <a:gd name="T45" fmla="*/ 1 h 768"/>
                <a:gd name="T46" fmla="*/ 0 w 866"/>
                <a:gd name="T47" fmla="*/ 1 h 768"/>
                <a:gd name="T48" fmla="*/ 0 w 866"/>
                <a:gd name="T49" fmla="*/ 1 h 768"/>
                <a:gd name="T50" fmla="*/ 0 w 866"/>
                <a:gd name="T51" fmla="*/ 1 h 768"/>
                <a:gd name="T52" fmla="*/ 0 w 866"/>
                <a:gd name="T53" fmla="*/ 1 h 768"/>
                <a:gd name="T54" fmla="*/ 0 w 866"/>
                <a:gd name="T55" fmla="*/ 1 h 768"/>
                <a:gd name="T56" fmla="*/ 0 w 866"/>
                <a:gd name="T57" fmla="*/ 1 h 768"/>
                <a:gd name="T58" fmla="*/ 0 w 866"/>
                <a:gd name="T59" fmla="*/ 1 h 768"/>
                <a:gd name="T60" fmla="*/ 0 w 866"/>
                <a:gd name="T61" fmla="*/ 1 h 768"/>
                <a:gd name="T62" fmla="*/ 0 w 866"/>
                <a:gd name="T63" fmla="*/ 1 h 768"/>
                <a:gd name="T64" fmla="*/ 0 w 866"/>
                <a:gd name="T65" fmla="*/ 1 h 768"/>
                <a:gd name="T66" fmla="*/ 0 w 866"/>
                <a:gd name="T67" fmla="*/ 1 h 768"/>
                <a:gd name="T68" fmla="*/ 0 w 866"/>
                <a:gd name="T69" fmla="*/ 1 h 768"/>
                <a:gd name="T70" fmla="*/ 0 w 866"/>
                <a:gd name="T71" fmla="*/ 1 h 768"/>
                <a:gd name="T72" fmla="*/ 0 w 866"/>
                <a:gd name="T73" fmla="*/ 1 h 768"/>
                <a:gd name="T74" fmla="*/ 0 w 866"/>
                <a:gd name="T75" fmla="*/ 1 h 768"/>
                <a:gd name="T76" fmla="*/ 0 w 866"/>
                <a:gd name="T77" fmla="*/ 1 h 768"/>
                <a:gd name="T78" fmla="*/ 0 w 866"/>
                <a:gd name="T79" fmla="*/ 1 h 768"/>
                <a:gd name="T80" fmla="*/ 0 w 866"/>
                <a:gd name="T81" fmla="*/ 1 h 768"/>
                <a:gd name="T82" fmla="*/ 0 w 866"/>
                <a:gd name="T83" fmla="*/ 1 h 768"/>
                <a:gd name="T84" fmla="*/ 0 w 866"/>
                <a:gd name="T85" fmla="*/ 1 h 768"/>
                <a:gd name="T86" fmla="*/ 0 w 866"/>
                <a:gd name="T87" fmla="*/ 1 h 768"/>
                <a:gd name="T88" fmla="*/ 0 w 866"/>
                <a:gd name="T89" fmla="*/ 1 h 768"/>
                <a:gd name="T90" fmla="*/ 0 w 866"/>
                <a:gd name="T91" fmla="*/ 1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Freeform 169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Freeform 170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w 17"/>
                <a:gd name="T4" fmla="*/ 0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Freeform 171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1 h 102"/>
                <a:gd name="T2" fmla="*/ 0 w 161"/>
                <a:gd name="T3" fmla="*/ 1 h 102"/>
                <a:gd name="T4" fmla="*/ 0 w 161"/>
                <a:gd name="T5" fmla="*/ 0 h 102"/>
                <a:gd name="T6" fmla="*/ 0 w 161"/>
                <a:gd name="T7" fmla="*/ 1 h 102"/>
                <a:gd name="T8" fmla="*/ 0 w 161"/>
                <a:gd name="T9" fmla="*/ 1 h 102"/>
                <a:gd name="T10" fmla="*/ 0 w 161"/>
                <a:gd name="T11" fmla="*/ 1 h 102"/>
                <a:gd name="T12" fmla="*/ 0 w 161"/>
                <a:gd name="T13" fmla="*/ 1 h 102"/>
                <a:gd name="T14" fmla="*/ 0 w 161"/>
                <a:gd name="T15" fmla="*/ 1 h 102"/>
                <a:gd name="T16" fmla="*/ 0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Freeform 172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1 h 102"/>
                <a:gd name="T2" fmla="*/ 0 w 161"/>
                <a:gd name="T3" fmla="*/ 1 h 102"/>
                <a:gd name="T4" fmla="*/ 0 w 161"/>
                <a:gd name="T5" fmla="*/ 0 h 102"/>
                <a:gd name="T6" fmla="*/ 0 w 161"/>
                <a:gd name="T7" fmla="*/ 1 h 102"/>
                <a:gd name="T8" fmla="*/ 0 w 161"/>
                <a:gd name="T9" fmla="*/ 1 h 102"/>
                <a:gd name="T10" fmla="*/ 0 w 161"/>
                <a:gd name="T11" fmla="*/ 1 h 102"/>
                <a:gd name="T12" fmla="*/ 0 w 161"/>
                <a:gd name="T13" fmla="*/ 1 h 102"/>
                <a:gd name="T14" fmla="*/ 0 w 161"/>
                <a:gd name="T15" fmla="*/ 1 h 102"/>
                <a:gd name="T16" fmla="*/ 0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Freeform 173"/>
            <p:cNvSpPr>
              <a:spLocks/>
            </p:cNvSpPr>
            <p:nvPr/>
          </p:nvSpPr>
          <p:spPr bwMode="auto">
            <a:xfrm>
              <a:off x="10030" y="14963"/>
              <a:ext cx="7" cy="41"/>
            </a:xfrm>
            <a:custGeom>
              <a:avLst/>
              <a:gdLst>
                <a:gd name="T0" fmla="*/ 0 w 15"/>
                <a:gd name="T1" fmla="*/ 0 h 73"/>
                <a:gd name="T2" fmla="*/ 0 w 15"/>
                <a:gd name="T3" fmla="*/ 1 h 73"/>
                <a:gd name="T4" fmla="*/ 0 w 15"/>
                <a:gd name="T5" fmla="*/ 1 h 73"/>
                <a:gd name="T6" fmla="*/ 0 w 15"/>
                <a:gd name="T7" fmla="*/ 1 h 73"/>
                <a:gd name="T8" fmla="*/ 0 w 15"/>
                <a:gd name="T9" fmla="*/ 1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Freeform 174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1 h 87"/>
                <a:gd name="T2" fmla="*/ 0 w 175"/>
                <a:gd name="T3" fmla="*/ 1 h 87"/>
                <a:gd name="T4" fmla="*/ 0 w 175"/>
                <a:gd name="T5" fmla="*/ 1 h 87"/>
                <a:gd name="T6" fmla="*/ 0 w 175"/>
                <a:gd name="T7" fmla="*/ 0 h 87"/>
                <a:gd name="T8" fmla="*/ 0 w 175"/>
                <a:gd name="T9" fmla="*/ 0 h 87"/>
                <a:gd name="T10" fmla="*/ 0 w 175"/>
                <a:gd name="T11" fmla="*/ 1 h 87"/>
                <a:gd name="T12" fmla="*/ 0 w 175"/>
                <a:gd name="T13" fmla="*/ 1 h 87"/>
                <a:gd name="T14" fmla="*/ 0 w 175"/>
                <a:gd name="T15" fmla="*/ 1 h 87"/>
                <a:gd name="T16" fmla="*/ 0 w 175"/>
                <a:gd name="T17" fmla="*/ 1 h 87"/>
                <a:gd name="T18" fmla="*/ 0 w 175"/>
                <a:gd name="T19" fmla="*/ 1 h 87"/>
                <a:gd name="T20" fmla="*/ 0 w 175"/>
                <a:gd name="T21" fmla="*/ 1 h 87"/>
                <a:gd name="T22" fmla="*/ 0 w 175"/>
                <a:gd name="T23" fmla="*/ 1 h 87"/>
                <a:gd name="T24" fmla="*/ 0 w 175"/>
                <a:gd name="T25" fmla="*/ 0 h 87"/>
                <a:gd name="T26" fmla="*/ 0 w 175"/>
                <a:gd name="T27" fmla="*/ 0 h 87"/>
                <a:gd name="T28" fmla="*/ 0 w 175"/>
                <a:gd name="T29" fmla="*/ 1 h 87"/>
                <a:gd name="T30" fmla="*/ 0 w 175"/>
                <a:gd name="T31" fmla="*/ 1 h 87"/>
                <a:gd name="T32" fmla="*/ 0 w 175"/>
                <a:gd name="T33" fmla="*/ 1 h 87"/>
                <a:gd name="T34" fmla="*/ 0 w 175"/>
                <a:gd name="T35" fmla="*/ 1 h 87"/>
                <a:gd name="T36" fmla="*/ 0 w 175"/>
                <a:gd name="T37" fmla="*/ 1 h 87"/>
                <a:gd name="T38" fmla="*/ 0 w 175"/>
                <a:gd name="T39" fmla="*/ 1 h 87"/>
                <a:gd name="T40" fmla="*/ 0 w 175"/>
                <a:gd name="T41" fmla="*/ 1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Freeform 175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1 h 87"/>
                <a:gd name="T2" fmla="*/ 0 w 175"/>
                <a:gd name="T3" fmla="*/ 1 h 87"/>
                <a:gd name="T4" fmla="*/ 0 w 175"/>
                <a:gd name="T5" fmla="*/ 1 h 87"/>
                <a:gd name="T6" fmla="*/ 0 w 175"/>
                <a:gd name="T7" fmla="*/ 0 h 87"/>
                <a:gd name="T8" fmla="*/ 0 w 175"/>
                <a:gd name="T9" fmla="*/ 0 h 87"/>
                <a:gd name="T10" fmla="*/ 0 w 175"/>
                <a:gd name="T11" fmla="*/ 0 h 87"/>
                <a:gd name="T12" fmla="*/ 0 w 175"/>
                <a:gd name="T13" fmla="*/ 1 h 87"/>
                <a:gd name="T14" fmla="*/ 0 w 175"/>
                <a:gd name="T15" fmla="*/ 1 h 87"/>
                <a:gd name="T16" fmla="*/ 0 w 175"/>
                <a:gd name="T17" fmla="*/ 1 h 87"/>
                <a:gd name="T18" fmla="*/ 0 w 175"/>
                <a:gd name="T19" fmla="*/ 1 h 87"/>
                <a:gd name="T20" fmla="*/ 0 w 175"/>
                <a:gd name="T21" fmla="*/ 1 h 87"/>
                <a:gd name="T22" fmla="*/ 0 w 175"/>
                <a:gd name="T23" fmla="*/ 1 h 87"/>
                <a:gd name="T24" fmla="*/ 0 w 175"/>
                <a:gd name="T25" fmla="*/ 1 h 87"/>
                <a:gd name="T26" fmla="*/ 0 w 175"/>
                <a:gd name="T27" fmla="*/ 0 h 87"/>
                <a:gd name="T28" fmla="*/ 0 w 175"/>
                <a:gd name="T29" fmla="*/ 0 h 87"/>
                <a:gd name="T30" fmla="*/ 0 w 175"/>
                <a:gd name="T31" fmla="*/ 1 h 87"/>
                <a:gd name="T32" fmla="*/ 0 w 175"/>
                <a:gd name="T33" fmla="*/ 1 h 87"/>
                <a:gd name="T34" fmla="*/ 0 w 175"/>
                <a:gd name="T35" fmla="*/ 1 h 87"/>
                <a:gd name="T36" fmla="*/ 0 w 175"/>
                <a:gd name="T37" fmla="*/ 1 h 87"/>
                <a:gd name="T38" fmla="*/ 0 w 175"/>
                <a:gd name="T39" fmla="*/ 1 h 87"/>
                <a:gd name="T40" fmla="*/ 0 w 175"/>
                <a:gd name="T41" fmla="*/ 1 h 87"/>
                <a:gd name="T42" fmla="*/ 0 w 175"/>
                <a:gd name="T43" fmla="*/ 1 h 87"/>
                <a:gd name="T44" fmla="*/ 0 w 175"/>
                <a:gd name="T45" fmla="*/ 1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Freeform 176"/>
            <p:cNvSpPr>
              <a:spLocks/>
            </p:cNvSpPr>
            <p:nvPr/>
          </p:nvSpPr>
          <p:spPr bwMode="auto">
            <a:xfrm>
              <a:off x="10581" y="149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Freeform 177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0 w 112"/>
                <a:gd name="T5" fmla="*/ 0 h 87"/>
                <a:gd name="T6" fmla="*/ 0 w 112"/>
                <a:gd name="T7" fmla="*/ 0 h 87"/>
                <a:gd name="T8" fmla="*/ 0 w 112"/>
                <a:gd name="T9" fmla="*/ 1 h 87"/>
                <a:gd name="T10" fmla="*/ 0 w 112"/>
                <a:gd name="T11" fmla="*/ 1 h 87"/>
                <a:gd name="T12" fmla="*/ 0 w 112"/>
                <a:gd name="T13" fmla="*/ 1 h 87"/>
                <a:gd name="T14" fmla="*/ 0 w 112"/>
                <a:gd name="T15" fmla="*/ 1 h 87"/>
                <a:gd name="T16" fmla="*/ 0 w 112"/>
                <a:gd name="T17" fmla="*/ 1 h 87"/>
                <a:gd name="T18" fmla="*/ 0 w 112"/>
                <a:gd name="T19" fmla="*/ 1 h 87"/>
                <a:gd name="T20" fmla="*/ 0 w 112"/>
                <a:gd name="T21" fmla="*/ 1 h 87"/>
                <a:gd name="T22" fmla="*/ 0 w 112"/>
                <a:gd name="T23" fmla="*/ 1 h 87"/>
                <a:gd name="T24" fmla="*/ 0 w 112"/>
                <a:gd name="T25" fmla="*/ 1 h 87"/>
                <a:gd name="T26" fmla="*/ 0 w 112"/>
                <a:gd name="T27" fmla="*/ 1 h 87"/>
                <a:gd name="T28" fmla="*/ 0 w 112"/>
                <a:gd name="T29" fmla="*/ 1 h 87"/>
                <a:gd name="T30" fmla="*/ 0 w 112"/>
                <a:gd name="T31" fmla="*/ 1 h 87"/>
                <a:gd name="T32" fmla="*/ 0 w 112"/>
                <a:gd name="T33" fmla="*/ 1 h 87"/>
                <a:gd name="T34" fmla="*/ 0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Freeform 178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0 w 112"/>
                <a:gd name="T5" fmla="*/ 0 h 87"/>
                <a:gd name="T6" fmla="*/ 0 w 112"/>
                <a:gd name="T7" fmla="*/ 0 h 87"/>
                <a:gd name="T8" fmla="*/ 0 w 112"/>
                <a:gd name="T9" fmla="*/ 1 h 87"/>
                <a:gd name="T10" fmla="*/ 0 w 112"/>
                <a:gd name="T11" fmla="*/ 1 h 87"/>
                <a:gd name="T12" fmla="*/ 0 w 112"/>
                <a:gd name="T13" fmla="*/ 1 h 87"/>
                <a:gd name="T14" fmla="*/ 0 w 112"/>
                <a:gd name="T15" fmla="*/ 1 h 87"/>
                <a:gd name="T16" fmla="*/ 0 w 112"/>
                <a:gd name="T17" fmla="*/ 1 h 87"/>
                <a:gd name="T18" fmla="*/ 0 w 112"/>
                <a:gd name="T19" fmla="*/ 1 h 87"/>
                <a:gd name="T20" fmla="*/ 0 w 112"/>
                <a:gd name="T21" fmla="*/ 1 h 87"/>
                <a:gd name="T22" fmla="*/ 0 w 112"/>
                <a:gd name="T23" fmla="*/ 1 h 87"/>
                <a:gd name="T24" fmla="*/ 0 w 112"/>
                <a:gd name="T25" fmla="*/ 1 h 87"/>
                <a:gd name="T26" fmla="*/ 0 w 112"/>
                <a:gd name="T27" fmla="*/ 1 h 87"/>
                <a:gd name="T28" fmla="*/ 0 w 112"/>
                <a:gd name="T29" fmla="*/ 1 h 87"/>
                <a:gd name="T30" fmla="*/ 0 w 112"/>
                <a:gd name="T31" fmla="*/ 1 h 87"/>
                <a:gd name="T32" fmla="*/ 0 w 112"/>
                <a:gd name="T33" fmla="*/ 1 h 87"/>
                <a:gd name="T34" fmla="*/ 0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Freeform 179"/>
            <p:cNvSpPr>
              <a:spLocks/>
            </p:cNvSpPr>
            <p:nvPr/>
          </p:nvSpPr>
          <p:spPr bwMode="auto">
            <a:xfrm>
              <a:off x="10106" y="14899"/>
              <a:ext cx="22" cy="16"/>
            </a:xfrm>
            <a:custGeom>
              <a:avLst/>
              <a:gdLst>
                <a:gd name="T0" fmla="*/ 0 w 48"/>
                <a:gd name="T1" fmla="*/ 1 h 28"/>
                <a:gd name="T2" fmla="*/ 0 w 48"/>
                <a:gd name="T3" fmla="*/ 0 h 28"/>
                <a:gd name="T4" fmla="*/ 0 w 48"/>
                <a:gd name="T5" fmla="*/ 0 h 28"/>
                <a:gd name="T6" fmla="*/ 0 w 48"/>
                <a:gd name="T7" fmla="*/ 0 h 28"/>
                <a:gd name="T8" fmla="*/ 0 w 48"/>
                <a:gd name="T9" fmla="*/ 1 h 28"/>
                <a:gd name="T10" fmla="*/ 0 w 48"/>
                <a:gd name="T11" fmla="*/ 1 h 28"/>
                <a:gd name="T12" fmla="*/ 0 w 48"/>
                <a:gd name="T13" fmla="*/ 1 h 28"/>
                <a:gd name="T14" fmla="*/ 0 w 48"/>
                <a:gd name="T15" fmla="*/ 1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Freeform 180"/>
            <p:cNvSpPr>
              <a:spLocks/>
            </p:cNvSpPr>
            <p:nvPr/>
          </p:nvSpPr>
          <p:spPr bwMode="auto">
            <a:xfrm>
              <a:off x="10210" y="13836"/>
              <a:ext cx="409" cy="1055"/>
            </a:xfrm>
            <a:custGeom>
              <a:avLst/>
              <a:gdLst>
                <a:gd name="T0" fmla="*/ 0 w 866"/>
                <a:gd name="T1" fmla="*/ 1 h 1897"/>
                <a:gd name="T2" fmla="*/ 0 w 866"/>
                <a:gd name="T3" fmla="*/ 1 h 1897"/>
                <a:gd name="T4" fmla="*/ 0 w 866"/>
                <a:gd name="T5" fmla="*/ 1 h 1897"/>
                <a:gd name="T6" fmla="*/ 0 w 866"/>
                <a:gd name="T7" fmla="*/ 1 h 1897"/>
                <a:gd name="T8" fmla="*/ 0 w 866"/>
                <a:gd name="T9" fmla="*/ 1 h 1897"/>
                <a:gd name="T10" fmla="*/ 0 w 866"/>
                <a:gd name="T11" fmla="*/ 1 h 1897"/>
                <a:gd name="T12" fmla="*/ 0 w 866"/>
                <a:gd name="T13" fmla="*/ 1 h 1897"/>
                <a:gd name="T14" fmla="*/ 0 w 866"/>
                <a:gd name="T15" fmla="*/ 1 h 1897"/>
                <a:gd name="T16" fmla="*/ 0 w 866"/>
                <a:gd name="T17" fmla="*/ 1 h 1897"/>
                <a:gd name="T18" fmla="*/ 0 w 866"/>
                <a:gd name="T19" fmla="*/ 1 h 1897"/>
                <a:gd name="T20" fmla="*/ 0 w 866"/>
                <a:gd name="T21" fmla="*/ 1 h 1897"/>
                <a:gd name="T22" fmla="*/ 0 w 866"/>
                <a:gd name="T23" fmla="*/ 1 h 1897"/>
                <a:gd name="T24" fmla="*/ 0 w 866"/>
                <a:gd name="T25" fmla="*/ 1 h 1897"/>
                <a:gd name="T26" fmla="*/ 0 w 866"/>
                <a:gd name="T27" fmla="*/ 1 h 1897"/>
                <a:gd name="T28" fmla="*/ 0 w 866"/>
                <a:gd name="T29" fmla="*/ 1 h 1897"/>
                <a:gd name="T30" fmla="*/ 0 w 866"/>
                <a:gd name="T31" fmla="*/ 1 h 1897"/>
                <a:gd name="T32" fmla="*/ 0 w 866"/>
                <a:gd name="T33" fmla="*/ 0 h 1897"/>
                <a:gd name="T34" fmla="*/ 0 w 866"/>
                <a:gd name="T35" fmla="*/ 0 h 1897"/>
                <a:gd name="T36" fmla="*/ 0 w 866"/>
                <a:gd name="T37" fmla="*/ 1 h 1897"/>
                <a:gd name="T38" fmla="*/ 0 w 866"/>
                <a:gd name="T39" fmla="*/ 1 h 1897"/>
                <a:gd name="T40" fmla="*/ 0 w 866"/>
                <a:gd name="T41" fmla="*/ 1 h 1897"/>
                <a:gd name="T42" fmla="*/ 0 w 866"/>
                <a:gd name="T43" fmla="*/ 1 h 1897"/>
                <a:gd name="T44" fmla="*/ 0 w 866"/>
                <a:gd name="T45" fmla="*/ 1 h 1897"/>
                <a:gd name="T46" fmla="*/ 0 w 866"/>
                <a:gd name="T47" fmla="*/ 1 h 1897"/>
                <a:gd name="T48" fmla="*/ 0 w 866"/>
                <a:gd name="T49" fmla="*/ 1 h 1897"/>
                <a:gd name="T50" fmla="*/ 0 w 866"/>
                <a:gd name="T51" fmla="*/ 1 h 1897"/>
                <a:gd name="T52" fmla="*/ 0 w 866"/>
                <a:gd name="T53" fmla="*/ 1 h 1897"/>
                <a:gd name="T54" fmla="*/ 0 w 866"/>
                <a:gd name="T55" fmla="*/ 1 h 1897"/>
                <a:gd name="T56" fmla="*/ 0 w 866"/>
                <a:gd name="T57" fmla="*/ 1 h 1897"/>
                <a:gd name="T58" fmla="*/ 0 w 866"/>
                <a:gd name="T59" fmla="*/ 1 h 1897"/>
                <a:gd name="T60" fmla="*/ 0 w 866"/>
                <a:gd name="T61" fmla="*/ 1 h 1897"/>
                <a:gd name="T62" fmla="*/ 0 w 866"/>
                <a:gd name="T63" fmla="*/ 1 h 1897"/>
                <a:gd name="T64" fmla="*/ 0 w 866"/>
                <a:gd name="T65" fmla="*/ 1 h 1897"/>
                <a:gd name="T66" fmla="*/ 0 w 866"/>
                <a:gd name="T67" fmla="*/ 1 h 1897"/>
                <a:gd name="T68" fmla="*/ 0 w 866"/>
                <a:gd name="T69" fmla="*/ 1 h 1897"/>
                <a:gd name="T70" fmla="*/ 0 w 866"/>
                <a:gd name="T71" fmla="*/ 1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Freeform 181"/>
            <p:cNvSpPr>
              <a:spLocks/>
            </p:cNvSpPr>
            <p:nvPr/>
          </p:nvSpPr>
          <p:spPr bwMode="auto">
            <a:xfrm>
              <a:off x="10083" y="13780"/>
              <a:ext cx="507" cy="1102"/>
            </a:xfrm>
            <a:custGeom>
              <a:avLst/>
              <a:gdLst>
                <a:gd name="T0" fmla="*/ 0 w 1073"/>
                <a:gd name="T1" fmla="*/ 1 h 1984"/>
                <a:gd name="T2" fmla="*/ 0 w 1073"/>
                <a:gd name="T3" fmla="*/ 1 h 1984"/>
                <a:gd name="T4" fmla="*/ 0 w 1073"/>
                <a:gd name="T5" fmla="*/ 1 h 1984"/>
                <a:gd name="T6" fmla="*/ 0 w 1073"/>
                <a:gd name="T7" fmla="*/ 1 h 1984"/>
                <a:gd name="T8" fmla="*/ 0 w 1073"/>
                <a:gd name="T9" fmla="*/ 1 h 1984"/>
                <a:gd name="T10" fmla="*/ 0 w 1073"/>
                <a:gd name="T11" fmla="*/ 1 h 1984"/>
                <a:gd name="T12" fmla="*/ 0 w 1073"/>
                <a:gd name="T13" fmla="*/ 1 h 1984"/>
                <a:gd name="T14" fmla="*/ 0 w 1073"/>
                <a:gd name="T15" fmla="*/ 1 h 1984"/>
                <a:gd name="T16" fmla="*/ 0 w 1073"/>
                <a:gd name="T17" fmla="*/ 1 h 1984"/>
                <a:gd name="T18" fmla="*/ 0 w 1073"/>
                <a:gd name="T19" fmla="*/ 1 h 1984"/>
                <a:gd name="T20" fmla="*/ 0 w 1073"/>
                <a:gd name="T21" fmla="*/ 1 h 1984"/>
                <a:gd name="T22" fmla="*/ 0 w 1073"/>
                <a:gd name="T23" fmla="*/ 1 h 1984"/>
                <a:gd name="T24" fmla="*/ 0 w 1073"/>
                <a:gd name="T25" fmla="*/ 1 h 1984"/>
                <a:gd name="T26" fmla="*/ 0 w 1073"/>
                <a:gd name="T27" fmla="*/ 1 h 1984"/>
                <a:gd name="T28" fmla="*/ 0 w 1073"/>
                <a:gd name="T29" fmla="*/ 1 h 1984"/>
                <a:gd name="T30" fmla="*/ 0 w 1073"/>
                <a:gd name="T31" fmla="*/ 1 h 1984"/>
                <a:gd name="T32" fmla="*/ 0 w 1073"/>
                <a:gd name="T33" fmla="*/ 1 h 1984"/>
                <a:gd name="T34" fmla="*/ 0 w 1073"/>
                <a:gd name="T35" fmla="*/ 0 h 1984"/>
                <a:gd name="T36" fmla="*/ 0 w 1073"/>
                <a:gd name="T37" fmla="*/ 0 h 1984"/>
                <a:gd name="T38" fmla="*/ 0 w 1073"/>
                <a:gd name="T39" fmla="*/ 0 h 1984"/>
                <a:gd name="T40" fmla="*/ 0 w 1073"/>
                <a:gd name="T41" fmla="*/ 1 h 1984"/>
                <a:gd name="T42" fmla="*/ 0 w 1073"/>
                <a:gd name="T43" fmla="*/ 1 h 1984"/>
                <a:gd name="T44" fmla="*/ 0 w 1073"/>
                <a:gd name="T45" fmla="*/ 1 h 1984"/>
                <a:gd name="T46" fmla="*/ 0 w 1073"/>
                <a:gd name="T47" fmla="*/ 1 h 1984"/>
                <a:gd name="T48" fmla="*/ 0 w 1073"/>
                <a:gd name="T49" fmla="*/ 1 h 1984"/>
                <a:gd name="T50" fmla="*/ 0 w 1073"/>
                <a:gd name="T51" fmla="*/ 1 h 1984"/>
                <a:gd name="T52" fmla="*/ 0 w 1073"/>
                <a:gd name="T53" fmla="*/ 1 h 1984"/>
                <a:gd name="T54" fmla="*/ 0 w 1073"/>
                <a:gd name="T55" fmla="*/ 1 h 1984"/>
                <a:gd name="T56" fmla="*/ 0 w 1073"/>
                <a:gd name="T57" fmla="*/ 1 h 1984"/>
                <a:gd name="T58" fmla="*/ 0 w 1073"/>
                <a:gd name="T59" fmla="*/ 1 h 1984"/>
                <a:gd name="T60" fmla="*/ 0 w 1073"/>
                <a:gd name="T61" fmla="*/ 1 h 1984"/>
                <a:gd name="T62" fmla="*/ 0 w 1073"/>
                <a:gd name="T63" fmla="*/ 1 h 1984"/>
                <a:gd name="T64" fmla="*/ 0 w 1073"/>
                <a:gd name="T65" fmla="*/ 1 h 1984"/>
                <a:gd name="T66" fmla="*/ 0 w 1073"/>
                <a:gd name="T67" fmla="*/ 1 h 1984"/>
                <a:gd name="T68" fmla="*/ 0 w 1073"/>
                <a:gd name="T69" fmla="*/ 1 h 1984"/>
                <a:gd name="T70" fmla="*/ 0 w 1073"/>
                <a:gd name="T71" fmla="*/ 1 h 1984"/>
                <a:gd name="T72" fmla="*/ 0 w 1073"/>
                <a:gd name="T73" fmla="*/ 1 h 1984"/>
                <a:gd name="T74" fmla="*/ 0 w 1073"/>
                <a:gd name="T75" fmla="*/ 1 h 1984"/>
                <a:gd name="T76" fmla="*/ 0 w 1073"/>
                <a:gd name="T77" fmla="*/ 1 h 1984"/>
                <a:gd name="T78" fmla="*/ 0 w 1073"/>
                <a:gd name="T79" fmla="*/ 1 h 1984"/>
                <a:gd name="T80" fmla="*/ 0 w 1073"/>
                <a:gd name="T81" fmla="*/ 1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Freeform 182"/>
            <p:cNvSpPr>
              <a:spLocks/>
            </p:cNvSpPr>
            <p:nvPr/>
          </p:nvSpPr>
          <p:spPr bwMode="auto">
            <a:xfrm>
              <a:off x="9976" y="14834"/>
              <a:ext cx="31" cy="33"/>
            </a:xfrm>
            <a:custGeom>
              <a:avLst/>
              <a:gdLst>
                <a:gd name="T0" fmla="*/ 0 w 64"/>
                <a:gd name="T1" fmla="*/ 1 h 58"/>
                <a:gd name="T2" fmla="*/ 0 w 64"/>
                <a:gd name="T3" fmla="*/ 1 h 58"/>
                <a:gd name="T4" fmla="*/ 0 w 64"/>
                <a:gd name="T5" fmla="*/ 0 h 58"/>
                <a:gd name="T6" fmla="*/ 0 w 64"/>
                <a:gd name="T7" fmla="*/ 0 h 58"/>
                <a:gd name="T8" fmla="*/ 0 w 64"/>
                <a:gd name="T9" fmla="*/ 0 h 58"/>
                <a:gd name="T10" fmla="*/ 0 w 64"/>
                <a:gd name="T11" fmla="*/ 1 h 58"/>
                <a:gd name="T12" fmla="*/ 0 w 64"/>
                <a:gd name="T13" fmla="*/ 1 h 58"/>
                <a:gd name="T14" fmla="*/ 0 w 64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Freeform 183"/>
            <p:cNvSpPr>
              <a:spLocks/>
            </p:cNvSpPr>
            <p:nvPr/>
          </p:nvSpPr>
          <p:spPr bwMode="auto">
            <a:xfrm>
              <a:off x="9841" y="14682"/>
              <a:ext cx="151" cy="168"/>
            </a:xfrm>
            <a:custGeom>
              <a:avLst/>
              <a:gdLst>
                <a:gd name="T0" fmla="*/ 0 w 320"/>
                <a:gd name="T1" fmla="*/ 1 h 304"/>
                <a:gd name="T2" fmla="*/ 0 w 320"/>
                <a:gd name="T3" fmla="*/ 1 h 304"/>
                <a:gd name="T4" fmla="*/ 0 w 320"/>
                <a:gd name="T5" fmla="*/ 1 h 304"/>
                <a:gd name="T6" fmla="*/ 0 w 320"/>
                <a:gd name="T7" fmla="*/ 1 h 304"/>
                <a:gd name="T8" fmla="*/ 0 w 320"/>
                <a:gd name="T9" fmla="*/ 1 h 304"/>
                <a:gd name="T10" fmla="*/ 0 w 320"/>
                <a:gd name="T11" fmla="*/ 1 h 304"/>
                <a:gd name="T12" fmla="*/ 0 w 320"/>
                <a:gd name="T13" fmla="*/ 1 h 304"/>
                <a:gd name="T14" fmla="*/ 0 w 320"/>
                <a:gd name="T15" fmla="*/ 1 h 304"/>
                <a:gd name="T16" fmla="*/ 0 w 320"/>
                <a:gd name="T17" fmla="*/ 1 h 304"/>
                <a:gd name="T18" fmla="*/ 0 w 320"/>
                <a:gd name="T19" fmla="*/ 1 h 304"/>
                <a:gd name="T20" fmla="*/ 0 w 320"/>
                <a:gd name="T21" fmla="*/ 1 h 304"/>
                <a:gd name="T22" fmla="*/ 0 w 320"/>
                <a:gd name="T23" fmla="*/ 1 h 304"/>
                <a:gd name="T24" fmla="*/ 0 w 320"/>
                <a:gd name="T25" fmla="*/ 1 h 304"/>
                <a:gd name="T26" fmla="*/ 0 w 320"/>
                <a:gd name="T27" fmla="*/ 1 h 304"/>
                <a:gd name="T28" fmla="*/ 0 w 320"/>
                <a:gd name="T29" fmla="*/ 1 h 304"/>
                <a:gd name="T30" fmla="*/ 0 w 320"/>
                <a:gd name="T31" fmla="*/ 1 h 304"/>
                <a:gd name="T32" fmla="*/ 0 w 320"/>
                <a:gd name="T33" fmla="*/ 1 h 304"/>
                <a:gd name="T34" fmla="*/ 0 w 320"/>
                <a:gd name="T35" fmla="*/ 1 h 304"/>
                <a:gd name="T36" fmla="*/ 0 w 320"/>
                <a:gd name="T37" fmla="*/ 1 h 304"/>
                <a:gd name="T38" fmla="*/ 0 w 320"/>
                <a:gd name="T39" fmla="*/ 1 h 304"/>
                <a:gd name="T40" fmla="*/ 0 w 320"/>
                <a:gd name="T41" fmla="*/ 1 h 304"/>
                <a:gd name="T42" fmla="*/ 0 w 320"/>
                <a:gd name="T43" fmla="*/ 1 h 304"/>
                <a:gd name="T44" fmla="*/ 0 w 320"/>
                <a:gd name="T45" fmla="*/ 1 h 304"/>
                <a:gd name="T46" fmla="*/ 0 w 320"/>
                <a:gd name="T47" fmla="*/ 1 h 304"/>
                <a:gd name="T48" fmla="*/ 0 w 320"/>
                <a:gd name="T49" fmla="*/ 0 h 304"/>
                <a:gd name="T50" fmla="*/ 0 w 320"/>
                <a:gd name="T51" fmla="*/ 1 h 304"/>
                <a:gd name="T52" fmla="*/ 0 w 320"/>
                <a:gd name="T53" fmla="*/ 1 h 304"/>
                <a:gd name="T54" fmla="*/ 0 w 320"/>
                <a:gd name="T55" fmla="*/ 1 h 304"/>
                <a:gd name="T56" fmla="*/ 0 w 320"/>
                <a:gd name="T57" fmla="*/ 1 h 304"/>
                <a:gd name="T58" fmla="*/ 0 w 320"/>
                <a:gd name="T59" fmla="*/ 1 h 304"/>
                <a:gd name="T60" fmla="*/ 0 w 320"/>
                <a:gd name="T61" fmla="*/ 1 h 304"/>
                <a:gd name="T62" fmla="*/ 0 w 320"/>
                <a:gd name="T63" fmla="*/ 1 h 304"/>
                <a:gd name="T64" fmla="*/ 0 w 320"/>
                <a:gd name="T65" fmla="*/ 1 h 304"/>
                <a:gd name="T66" fmla="*/ 0 w 320"/>
                <a:gd name="T67" fmla="*/ 1 h 304"/>
                <a:gd name="T68" fmla="*/ 0 w 320"/>
                <a:gd name="T69" fmla="*/ 1 h 304"/>
                <a:gd name="T70" fmla="*/ 0 w 320"/>
                <a:gd name="T71" fmla="*/ 1 h 304"/>
                <a:gd name="T72" fmla="*/ 0 w 320"/>
                <a:gd name="T73" fmla="*/ 1 h 304"/>
                <a:gd name="T74" fmla="*/ 0 w 320"/>
                <a:gd name="T75" fmla="*/ 1 h 304"/>
                <a:gd name="T76" fmla="*/ 0 w 320"/>
                <a:gd name="T77" fmla="*/ 1 h 304"/>
                <a:gd name="T78" fmla="*/ 0 w 320"/>
                <a:gd name="T79" fmla="*/ 1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Freeform 184"/>
            <p:cNvSpPr>
              <a:spLocks/>
            </p:cNvSpPr>
            <p:nvPr/>
          </p:nvSpPr>
          <p:spPr bwMode="auto">
            <a:xfrm>
              <a:off x="10467" y="14746"/>
              <a:ext cx="69" cy="71"/>
            </a:xfrm>
            <a:custGeom>
              <a:avLst/>
              <a:gdLst>
                <a:gd name="T0" fmla="*/ 0 w 144"/>
                <a:gd name="T1" fmla="*/ 1 h 130"/>
                <a:gd name="T2" fmla="*/ 0 w 144"/>
                <a:gd name="T3" fmla="*/ 1 h 130"/>
                <a:gd name="T4" fmla="*/ 0 w 144"/>
                <a:gd name="T5" fmla="*/ 1 h 130"/>
                <a:gd name="T6" fmla="*/ 0 w 144"/>
                <a:gd name="T7" fmla="*/ 0 h 130"/>
                <a:gd name="T8" fmla="*/ 0 w 144"/>
                <a:gd name="T9" fmla="*/ 1 h 130"/>
                <a:gd name="T10" fmla="*/ 0 w 144"/>
                <a:gd name="T11" fmla="*/ 1 h 130"/>
                <a:gd name="T12" fmla="*/ 0 w 144"/>
                <a:gd name="T13" fmla="*/ 1 h 130"/>
                <a:gd name="T14" fmla="*/ 0 w 144"/>
                <a:gd name="T15" fmla="*/ 1 h 130"/>
                <a:gd name="T16" fmla="*/ 0 w 144"/>
                <a:gd name="T17" fmla="*/ 1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Freeform 185"/>
            <p:cNvSpPr>
              <a:spLocks/>
            </p:cNvSpPr>
            <p:nvPr/>
          </p:nvSpPr>
          <p:spPr bwMode="auto">
            <a:xfrm>
              <a:off x="10165" y="14721"/>
              <a:ext cx="32" cy="34"/>
            </a:xfrm>
            <a:custGeom>
              <a:avLst/>
              <a:gdLst>
                <a:gd name="T0" fmla="*/ 0 w 64"/>
                <a:gd name="T1" fmla="*/ 1 h 58"/>
                <a:gd name="T2" fmla="*/ 1 w 64"/>
                <a:gd name="T3" fmla="*/ 0 h 58"/>
                <a:gd name="T4" fmla="*/ 1 w 64"/>
                <a:gd name="T5" fmla="*/ 0 h 58"/>
                <a:gd name="T6" fmla="*/ 1 w 64"/>
                <a:gd name="T7" fmla="*/ 1 h 58"/>
                <a:gd name="T8" fmla="*/ 1 w 64"/>
                <a:gd name="T9" fmla="*/ 1 h 58"/>
                <a:gd name="T10" fmla="*/ 1 w 64"/>
                <a:gd name="T11" fmla="*/ 1 h 58"/>
                <a:gd name="T12" fmla="*/ 0 w 64"/>
                <a:gd name="T13" fmla="*/ 1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4" name="Freeform 186"/>
            <p:cNvSpPr>
              <a:spLocks/>
            </p:cNvSpPr>
            <p:nvPr/>
          </p:nvSpPr>
          <p:spPr bwMode="auto">
            <a:xfrm>
              <a:off x="10460" y="14247"/>
              <a:ext cx="31" cy="25"/>
            </a:xfrm>
            <a:custGeom>
              <a:avLst/>
              <a:gdLst>
                <a:gd name="T0" fmla="*/ 0 w 65"/>
                <a:gd name="T1" fmla="*/ 1 h 43"/>
                <a:gd name="T2" fmla="*/ 0 w 65"/>
                <a:gd name="T3" fmla="*/ 1 h 43"/>
                <a:gd name="T4" fmla="*/ 0 w 65"/>
                <a:gd name="T5" fmla="*/ 0 h 43"/>
                <a:gd name="T6" fmla="*/ 0 w 65"/>
                <a:gd name="T7" fmla="*/ 1 h 43"/>
                <a:gd name="T8" fmla="*/ 0 w 65"/>
                <a:gd name="T9" fmla="*/ 1 h 43"/>
                <a:gd name="T10" fmla="*/ 0 w 65"/>
                <a:gd name="T11" fmla="*/ 1 h 43"/>
                <a:gd name="T12" fmla="*/ 0 w 65"/>
                <a:gd name="T13" fmla="*/ 1 h 43"/>
                <a:gd name="T14" fmla="*/ 0 w 65"/>
                <a:gd name="T15" fmla="*/ 1 h 43"/>
                <a:gd name="T16" fmla="*/ 0 w 65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Freeform 187"/>
            <p:cNvSpPr>
              <a:spLocks/>
            </p:cNvSpPr>
            <p:nvPr/>
          </p:nvSpPr>
          <p:spPr bwMode="auto">
            <a:xfrm>
              <a:off x="10431" y="14165"/>
              <a:ext cx="97" cy="58"/>
            </a:xfrm>
            <a:custGeom>
              <a:avLst/>
              <a:gdLst>
                <a:gd name="T0" fmla="*/ 0 w 207"/>
                <a:gd name="T1" fmla="*/ 0 h 102"/>
                <a:gd name="T2" fmla="*/ 0 w 207"/>
                <a:gd name="T3" fmla="*/ 1 h 102"/>
                <a:gd name="T4" fmla="*/ 0 w 207"/>
                <a:gd name="T5" fmla="*/ 1 h 102"/>
                <a:gd name="T6" fmla="*/ 0 w 207"/>
                <a:gd name="T7" fmla="*/ 1 h 102"/>
                <a:gd name="T8" fmla="*/ 0 w 207"/>
                <a:gd name="T9" fmla="*/ 1 h 102"/>
                <a:gd name="T10" fmla="*/ 0 w 207"/>
                <a:gd name="T11" fmla="*/ 1 h 102"/>
                <a:gd name="T12" fmla="*/ 0 w 207"/>
                <a:gd name="T13" fmla="*/ 0 h 102"/>
                <a:gd name="T14" fmla="*/ 0 w 207"/>
                <a:gd name="T15" fmla="*/ 0 h 102"/>
                <a:gd name="T16" fmla="*/ 0 w 207"/>
                <a:gd name="T17" fmla="*/ 1 h 102"/>
                <a:gd name="T18" fmla="*/ 0 w 207"/>
                <a:gd name="T19" fmla="*/ 1 h 102"/>
                <a:gd name="T20" fmla="*/ 0 w 207"/>
                <a:gd name="T21" fmla="*/ 1 h 102"/>
                <a:gd name="T22" fmla="*/ 0 w 207"/>
                <a:gd name="T23" fmla="*/ 1 h 102"/>
                <a:gd name="T24" fmla="*/ 0 w 207"/>
                <a:gd name="T25" fmla="*/ 1 h 102"/>
                <a:gd name="T26" fmla="*/ 0 w 207"/>
                <a:gd name="T27" fmla="*/ 1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Freeform 188"/>
            <p:cNvSpPr>
              <a:spLocks/>
            </p:cNvSpPr>
            <p:nvPr/>
          </p:nvSpPr>
          <p:spPr bwMode="auto">
            <a:xfrm>
              <a:off x="10460" y="14134"/>
              <a:ext cx="38" cy="41"/>
            </a:xfrm>
            <a:custGeom>
              <a:avLst/>
              <a:gdLst>
                <a:gd name="T0" fmla="*/ 0 w 81"/>
                <a:gd name="T1" fmla="*/ 1 h 72"/>
                <a:gd name="T2" fmla="*/ 0 w 81"/>
                <a:gd name="T3" fmla="*/ 1 h 72"/>
                <a:gd name="T4" fmla="*/ 0 w 81"/>
                <a:gd name="T5" fmla="*/ 0 h 72"/>
                <a:gd name="T6" fmla="*/ 0 w 81"/>
                <a:gd name="T7" fmla="*/ 1 h 72"/>
                <a:gd name="T8" fmla="*/ 0 w 81"/>
                <a:gd name="T9" fmla="*/ 1 h 72"/>
                <a:gd name="T10" fmla="*/ 0 w 81"/>
                <a:gd name="T11" fmla="*/ 1 h 72"/>
                <a:gd name="T12" fmla="*/ 0 w 81"/>
                <a:gd name="T13" fmla="*/ 1 h 72"/>
                <a:gd name="T14" fmla="*/ 0 w 81"/>
                <a:gd name="T15" fmla="*/ 1 h 72"/>
                <a:gd name="T16" fmla="*/ 0 w 81"/>
                <a:gd name="T17" fmla="*/ 1 h 72"/>
                <a:gd name="T18" fmla="*/ 0 w 81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Freeform 189"/>
            <p:cNvSpPr>
              <a:spLocks/>
            </p:cNvSpPr>
            <p:nvPr/>
          </p:nvSpPr>
          <p:spPr bwMode="auto">
            <a:xfrm>
              <a:off x="10437" y="14118"/>
              <a:ext cx="23" cy="32"/>
            </a:xfrm>
            <a:custGeom>
              <a:avLst/>
              <a:gdLst>
                <a:gd name="T0" fmla="*/ 0 w 48"/>
                <a:gd name="T1" fmla="*/ 1 h 58"/>
                <a:gd name="T2" fmla="*/ 0 w 48"/>
                <a:gd name="T3" fmla="*/ 1 h 58"/>
                <a:gd name="T4" fmla="*/ 0 w 48"/>
                <a:gd name="T5" fmla="*/ 0 h 58"/>
                <a:gd name="T6" fmla="*/ 0 w 48"/>
                <a:gd name="T7" fmla="*/ 0 h 58"/>
                <a:gd name="T8" fmla="*/ 0 w 48"/>
                <a:gd name="T9" fmla="*/ 1 h 58"/>
                <a:gd name="T10" fmla="*/ 0 w 48"/>
                <a:gd name="T11" fmla="*/ 1 h 58"/>
                <a:gd name="T12" fmla="*/ 0 w 48"/>
                <a:gd name="T13" fmla="*/ 1 h 58"/>
                <a:gd name="T14" fmla="*/ 0 w 48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Freeform 190"/>
            <p:cNvSpPr>
              <a:spLocks/>
            </p:cNvSpPr>
            <p:nvPr/>
          </p:nvSpPr>
          <p:spPr bwMode="auto">
            <a:xfrm>
              <a:off x="10491" y="14109"/>
              <a:ext cx="22" cy="34"/>
            </a:xfrm>
            <a:custGeom>
              <a:avLst/>
              <a:gdLst>
                <a:gd name="T0" fmla="*/ 0 w 48"/>
                <a:gd name="T1" fmla="*/ 0 h 56"/>
                <a:gd name="T2" fmla="*/ 0 w 48"/>
                <a:gd name="T3" fmla="*/ 1 h 56"/>
                <a:gd name="T4" fmla="*/ 0 w 48"/>
                <a:gd name="T5" fmla="*/ 1 h 56"/>
                <a:gd name="T6" fmla="*/ 0 w 48"/>
                <a:gd name="T7" fmla="*/ 1 h 56"/>
                <a:gd name="T8" fmla="*/ 0 w 48"/>
                <a:gd name="T9" fmla="*/ 1 h 56"/>
                <a:gd name="T10" fmla="*/ 0 w 48"/>
                <a:gd name="T11" fmla="*/ 1 h 56"/>
                <a:gd name="T12" fmla="*/ 0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Freeform 191"/>
            <p:cNvSpPr>
              <a:spLocks/>
            </p:cNvSpPr>
            <p:nvPr/>
          </p:nvSpPr>
          <p:spPr bwMode="auto">
            <a:xfrm>
              <a:off x="10467" y="14078"/>
              <a:ext cx="15" cy="24"/>
            </a:xfrm>
            <a:custGeom>
              <a:avLst/>
              <a:gdLst>
                <a:gd name="T0" fmla="*/ 0 w 31"/>
                <a:gd name="T1" fmla="*/ 1 h 44"/>
                <a:gd name="T2" fmla="*/ 0 w 31"/>
                <a:gd name="T3" fmla="*/ 1 h 44"/>
                <a:gd name="T4" fmla="*/ 0 w 31"/>
                <a:gd name="T5" fmla="*/ 0 h 44"/>
                <a:gd name="T6" fmla="*/ 0 w 31"/>
                <a:gd name="T7" fmla="*/ 1 h 44"/>
                <a:gd name="T8" fmla="*/ 0 w 31"/>
                <a:gd name="T9" fmla="*/ 1 h 44"/>
                <a:gd name="T10" fmla="*/ 0 w 31"/>
                <a:gd name="T11" fmla="*/ 1 h 44"/>
                <a:gd name="T12" fmla="*/ 0 w 31"/>
                <a:gd name="T13" fmla="*/ 1 h 44"/>
                <a:gd name="T14" fmla="*/ 0 w 31"/>
                <a:gd name="T15" fmla="*/ 1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" name="Freeform 192"/>
            <p:cNvSpPr>
              <a:spLocks/>
            </p:cNvSpPr>
            <p:nvPr/>
          </p:nvSpPr>
          <p:spPr bwMode="auto">
            <a:xfrm>
              <a:off x="10460" y="14036"/>
              <a:ext cx="22" cy="17"/>
            </a:xfrm>
            <a:custGeom>
              <a:avLst/>
              <a:gdLst>
                <a:gd name="T0" fmla="*/ 0 w 48"/>
                <a:gd name="T1" fmla="*/ 1 h 30"/>
                <a:gd name="T2" fmla="*/ 0 w 48"/>
                <a:gd name="T3" fmla="*/ 0 h 30"/>
                <a:gd name="T4" fmla="*/ 0 w 48"/>
                <a:gd name="T5" fmla="*/ 0 h 30"/>
                <a:gd name="T6" fmla="*/ 0 w 48"/>
                <a:gd name="T7" fmla="*/ 1 h 30"/>
                <a:gd name="T8" fmla="*/ 0 w 48"/>
                <a:gd name="T9" fmla="*/ 1 h 30"/>
                <a:gd name="T10" fmla="*/ 0 w 48"/>
                <a:gd name="T11" fmla="*/ 1 h 30"/>
                <a:gd name="T12" fmla="*/ 0 w 48"/>
                <a:gd name="T13" fmla="*/ 1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Freeform 193"/>
            <p:cNvSpPr>
              <a:spLocks/>
            </p:cNvSpPr>
            <p:nvPr/>
          </p:nvSpPr>
          <p:spPr bwMode="auto">
            <a:xfrm>
              <a:off x="10581" y="13724"/>
              <a:ext cx="107" cy="103"/>
            </a:xfrm>
            <a:custGeom>
              <a:avLst/>
              <a:gdLst>
                <a:gd name="T0" fmla="*/ 0 w 225"/>
                <a:gd name="T1" fmla="*/ 1 h 189"/>
                <a:gd name="T2" fmla="*/ 0 w 225"/>
                <a:gd name="T3" fmla="*/ 0 h 189"/>
                <a:gd name="T4" fmla="*/ 0 w 225"/>
                <a:gd name="T5" fmla="*/ 0 h 189"/>
                <a:gd name="T6" fmla="*/ 0 w 225"/>
                <a:gd name="T7" fmla="*/ 1 h 189"/>
                <a:gd name="T8" fmla="*/ 0 w 225"/>
                <a:gd name="T9" fmla="*/ 1 h 189"/>
                <a:gd name="T10" fmla="*/ 0 w 225"/>
                <a:gd name="T11" fmla="*/ 1 h 189"/>
                <a:gd name="T12" fmla="*/ 0 w 225"/>
                <a:gd name="T13" fmla="*/ 1 h 189"/>
                <a:gd name="T14" fmla="*/ 0 w 225"/>
                <a:gd name="T15" fmla="*/ 1 h 189"/>
                <a:gd name="T16" fmla="*/ 0 w 225"/>
                <a:gd name="T17" fmla="*/ 1 h 189"/>
                <a:gd name="T18" fmla="*/ 0 w 225"/>
                <a:gd name="T19" fmla="*/ 0 h 189"/>
                <a:gd name="T20" fmla="*/ 0 w 225"/>
                <a:gd name="T21" fmla="*/ 1 h 189"/>
                <a:gd name="T22" fmla="*/ 0 w 225"/>
                <a:gd name="T23" fmla="*/ 1 h 189"/>
                <a:gd name="T24" fmla="*/ 0 w 225"/>
                <a:gd name="T25" fmla="*/ 1 h 189"/>
                <a:gd name="T26" fmla="*/ 0 w 225"/>
                <a:gd name="T27" fmla="*/ 1 h 189"/>
                <a:gd name="T28" fmla="*/ 0 w 225"/>
                <a:gd name="T29" fmla="*/ 1 h 189"/>
                <a:gd name="T30" fmla="*/ 0 w 225"/>
                <a:gd name="T31" fmla="*/ 1 h 189"/>
                <a:gd name="T32" fmla="*/ 0 w 225"/>
                <a:gd name="T33" fmla="*/ 1 h 189"/>
                <a:gd name="T34" fmla="*/ 0 w 225"/>
                <a:gd name="T35" fmla="*/ 1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Freeform 194"/>
            <p:cNvSpPr>
              <a:spLocks/>
            </p:cNvSpPr>
            <p:nvPr/>
          </p:nvSpPr>
          <p:spPr bwMode="auto">
            <a:xfrm>
              <a:off x="10605" y="13660"/>
              <a:ext cx="61" cy="112"/>
            </a:xfrm>
            <a:custGeom>
              <a:avLst/>
              <a:gdLst>
                <a:gd name="T0" fmla="*/ 0 w 129"/>
                <a:gd name="T1" fmla="*/ 1 h 202"/>
                <a:gd name="T2" fmla="*/ 0 w 129"/>
                <a:gd name="T3" fmla="*/ 1 h 202"/>
                <a:gd name="T4" fmla="*/ 0 w 129"/>
                <a:gd name="T5" fmla="*/ 1 h 202"/>
                <a:gd name="T6" fmla="*/ 0 w 129"/>
                <a:gd name="T7" fmla="*/ 1 h 202"/>
                <a:gd name="T8" fmla="*/ 0 w 129"/>
                <a:gd name="T9" fmla="*/ 1 h 202"/>
                <a:gd name="T10" fmla="*/ 0 w 129"/>
                <a:gd name="T11" fmla="*/ 1 h 202"/>
                <a:gd name="T12" fmla="*/ 0 w 129"/>
                <a:gd name="T13" fmla="*/ 1 h 202"/>
                <a:gd name="T14" fmla="*/ 0 w 129"/>
                <a:gd name="T15" fmla="*/ 0 h 202"/>
                <a:gd name="T16" fmla="*/ 0 w 129"/>
                <a:gd name="T17" fmla="*/ 1 h 202"/>
                <a:gd name="T18" fmla="*/ 0 w 129"/>
                <a:gd name="T19" fmla="*/ 1 h 202"/>
                <a:gd name="T20" fmla="*/ 0 w 129"/>
                <a:gd name="T21" fmla="*/ 1 h 202"/>
                <a:gd name="T22" fmla="*/ 0 w 129"/>
                <a:gd name="T23" fmla="*/ 1 h 202"/>
                <a:gd name="T24" fmla="*/ 0 w 129"/>
                <a:gd name="T25" fmla="*/ 1 h 202"/>
                <a:gd name="T26" fmla="*/ 0 w 129"/>
                <a:gd name="T27" fmla="*/ 1 h 202"/>
                <a:gd name="T28" fmla="*/ 0 w 129"/>
                <a:gd name="T29" fmla="*/ 1 h 202"/>
                <a:gd name="T30" fmla="*/ 0 w 129"/>
                <a:gd name="T31" fmla="*/ 1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Freeform 195"/>
            <p:cNvSpPr>
              <a:spLocks/>
            </p:cNvSpPr>
            <p:nvPr/>
          </p:nvSpPr>
          <p:spPr bwMode="auto">
            <a:xfrm>
              <a:off x="10701" y="13732"/>
              <a:ext cx="32" cy="40"/>
            </a:xfrm>
            <a:custGeom>
              <a:avLst/>
              <a:gdLst>
                <a:gd name="T0" fmla="*/ 0 w 65"/>
                <a:gd name="T1" fmla="*/ 1 h 72"/>
                <a:gd name="T2" fmla="*/ 0 w 65"/>
                <a:gd name="T3" fmla="*/ 1 h 72"/>
                <a:gd name="T4" fmla="*/ 0 w 65"/>
                <a:gd name="T5" fmla="*/ 0 h 72"/>
                <a:gd name="T6" fmla="*/ 0 w 65"/>
                <a:gd name="T7" fmla="*/ 0 h 72"/>
                <a:gd name="T8" fmla="*/ 0 w 65"/>
                <a:gd name="T9" fmla="*/ 1 h 72"/>
                <a:gd name="T10" fmla="*/ 0 w 65"/>
                <a:gd name="T11" fmla="*/ 1 h 72"/>
                <a:gd name="T12" fmla="*/ 0 w 65"/>
                <a:gd name="T13" fmla="*/ 1 h 72"/>
                <a:gd name="T14" fmla="*/ 0 w 65"/>
                <a:gd name="T15" fmla="*/ 1 h 72"/>
                <a:gd name="T16" fmla="*/ 0 w 65"/>
                <a:gd name="T17" fmla="*/ 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4" name="Freeform 196"/>
            <p:cNvSpPr>
              <a:spLocks/>
            </p:cNvSpPr>
            <p:nvPr/>
          </p:nvSpPr>
          <p:spPr bwMode="auto">
            <a:xfrm>
              <a:off x="10536" y="13732"/>
              <a:ext cx="23" cy="32"/>
            </a:xfrm>
            <a:custGeom>
              <a:avLst/>
              <a:gdLst>
                <a:gd name="T0" fmla="*/ 0 w 48"/>
                <a:gd name="T1" fmla="*/ 1 h 57"/>
                <a:gd name="T2" fmla="*/ 0 w 48"/>
                <a:gd name="T3" fmla="*/ 1 h 57"/>
                <a:gd name="T4" fmla="*/ 0 w 48"/>
                <a:gd name="T5" fmla="*/ 0 h 57"/>
                <a:gd name="T6" fmla="*/ 0 w 48"/>
                <a:gd name="T7" fmla="*/ 1 h 57"/>
                <a:gd name="T8" fmla="*/ 0 w 48"/>
                <a:gd name="T9" fmla="*/ 1 h 57"/>
                <a:gd name="T10" fmla="*/ 0 w 48"/>
                <a:gd name="T11" fmla="*/ 1 h 57"/>
                <a:gd name="T12" fmla="*/ 0 w 48"/>
                <a:gd name="T13" fmla="*/ 1 h 57"/>
                <a:gd name="T14" fmla="*/ 0 w 48"/>
                <a:gd name="T15" fmla="*/ 1 h 57"/>
                <a:gd name="T16" fmla="*/ 0 w 48"/>
                <a:gd name="T17" fmla="*/ 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Freeform 197"/>
            <p:cNvSpPr>
              <a:spLocks/>
            </p:cNvSpPr>
            <p:nvPr/>
          </p:nvSpPr>
          <p:spPr bwMode="auto">
            <a:xfrm>
              <a:off x="10650" y="13466"/>
              <a:ext cx="97" cy="249"/>
            </a:xfrm>
            <a:custGeom>
              <a:avLst/>
              <a:gdLst>
                <a:gd name="T0" fmla="*/ 0 w 209"/>
                <a:gd name="T1" fmla="*/ 1 h 449"/>
                <a:gd name="T2" fmla="*/ 0 w 209"/>
                <a:gd name="T3" fmla="*/ 1 h 449"/>
                <a:gd name="T4" fmla="*/ 0 w 209"/>
                <a:gd name="T5" fmla="*/ 1 h 449"/>
                <a:gd name="T6" fmla="*/ 0 w 209"/>
                <a:gd name="T7" fmla="*/ 1 h 449"/>
                <a:gd name="T8" fmla="*/ 0 w 209"/>
                <a:gd name="T9" fmla="*/ 1 h 449"/>
                <a:gd name="T10" fmla="*/ 0 w 209"/>
                <a:gd name="T11" fmla="*/ 1 h 449"/>
                <a:gd name="T12" fmla="*/ 0 w 209"/>
                <a:gd name="T13" fmla="*/ 1 h 449"/>
                <a:gd name="T14" fmla="*/ 0 w 209"/>
                <a:gd name="T15" fmla="*/ 1 h 449"/>
                <a:gd name="T16" fmla="*/ 0 w 209"/>
                <a:gd name="T17" fmla="*/ 1 h 449"/>
                <a:gd name="T18" fmla="*/ 0 w 209"/>
                <a:gd name="T19" fmla="*/ 1 h 449"/>
                <a:gd name="T20" fmla="*/ 0 w 209"/>
                <a:gd name="T21" fmla="*/ 1 h 449"/>
                <a:gd name="T22" fmla="*/ 0 w 209"/>
                <a:gd name="T23" fmla="*/ 1 h 449"/>
                <a:gd name="T24" fmla="*/ 0 w 209"/>
                <a:gd name="T25" fmla="*/ 1 h 449"/>
                <a:gd name="T26" fmla="*/ 0 w 209"/>
                <a:gd name="T27" fmla="*/ 1 h 449"/>
                <a:gd name="T28" fmla="*/ 0 w 209"/>
                <a:gd name="T29" fmla="*/ 1 h 449"/>
                <a:gd name="T30" fmla="*/ 0 w 209"/>
                <a:gd name="T31" fmla="*/ 1 h 449"/>
                <a:gd name="T32" fmla="*/ 0 w 209"/>
                <a:gd name="T33" fmla="*/ 1 h 449"/>
                <a:gd name="T34" fmla="*/ 0 w 209"/>
                <a:gd name="T35" fmla="*/ 1 h 449"/>
                <a:gd name="T36" fmla="*/ 0 w 209"/>
                <a:gd name="T37" fmla="*/ 1 h 449"/>
                <a:gd name="T38" fmla="*/ 0 w 209"/>
                <a:gd name="T39" fmla="*/ 1 h 449"/>
                <a:gd name="T40" fmla="*/ 0 w 209"/>
                <a:gd name="T41" fmla="*/ 1 h 449"/>
                <a:gd name="T42" fmla="*/ 0 w 209"/>
                <a:gd name="T43" fmla="*/ 1 h 449"/>
                <a:gd name="T44" fmla="*/ 0 w 209"/>
                <a:gd name="T45" fmla="*/ 1 h 449"/>
                <a:gd name="T46" fmla="*/ 0 w 209"/>
                <a:gd name="T47" fmla="*/ 1 h 449"/>
                <a:gd name="T48" fmla="*/ 0 w 209"/>
                <a:gd name="T49" fmla="*/ 1 h 449"/>
                <a:gd name="T50" fmla="*/ 0 w 209"/>
                <a:gd name="T51" fmla="*/ 1 h 449"/>
                <a:gd name="T52" fmla="*/ 0 w 209"/>
                <a:gd name="T53" fmla="*/ 1 h 449"/>
                <a:gd name="T54" fmla="*/ 0 w 209"/>
                <a:gd name="T55" fmla="*/ 1 h 449"/>
                <a:gd name="T56" fmla="*/ 0 w 209"/>
                <a:gd name="T57" fmla="*/ 1 h 449"/>
                <a:gd name="T58" fmla="*/ 0 w 209"/>
                <a:gd name="T59" fmla="*/ 1 h 449"/>
                <a:gd name="T60" fmla="*/ 0 w 209"/>
                <a:gd name="T61" fmla="*/ 1 h 449"/>
                <a:gd name="T62" fmla="*/ 0 w 209"/>
                <a:gd name="T63" fmla="*/ 1 h 449"/>
                <a:gd name="T64" fmla="*/ 0 w 209"/>
                <a:gd name="T65" fmla="*/ 1 h 449"/>
                <a:gd name="T66" fmla="*/ 0 w 209"/>
                <a:gd name="T67" fmla="*/ 1 h 449"/>
                <a:gd name="T68" fmla="*/ 0 w 209"/>
                <a:gd name="T69" fmla="*/ 1 h 449"/>
                <a:gd name="T70" fmla="*/ 0 w 209"/>
                <a:gd name="T71" fmla="*/ 1 h 449"/>
                <a:gd name="T72" fmla="*/ 0 w 209"/>
                <a:gd name="T73" fmla="*/ 1 h 449"/>
                <a:gd name="T74" fmla="*/ 0 w 209"/>
                <a:gd name="T75" fmla="*/ 1 h 449"/>
                <a:gd name="T76" fmla="*/ 0 w 209"/>
                <a:gd name="T77" fmla="*/ 1 h 449"/>
                <a:gd name="T78" fmla="*/ 0 w 209"/>
                <a:gd name="T79" fmla="*/ 1 h 449"/>
                <a:gd name="T80" fmla="*/ 0 w 209"/>
                <a:gd name="T81" fmla="*/ 1 h 449"/>
                <a:gd name="T82" fmla="*/ 0 w 209"/>
                <a:gd name="T83" fmla="*/ 1 h 449"/>
                <a:gd name="T84" fmla="*/ 0 w 209"/>
                <a:gd name="T85" fmla="*/ 1 h 449"/>
                <a:gd name="T86" fmla="*/ 0 w 209"/>
                <a:gd name="T87" fmla="*/ 1 h 449"/>
                <a:gd name="T88" fmla="*/ 0 w 209"/>
                <a:gd name="T89" fmla="*/ 1 h 449"/>
                <a:gd name="T90" fmla="*/ 0 w 209"/>
                <a:gd name="T91" fmla="*/ 0 h 449"/>
                <a:gd name="T92" fmla="*/ 0 w 209"/>
                <a:gd name="T93" fmla="*/ 0 h 449"/>
                <a:gd name="T94" fmla="*/ 0 w 209"/>
                <a:gd name="T95" fmla="*/ 0 h 449"/>
                <a:gd name="T96" fmla="*/ 0 w 209"/>
                <a:gd name="T97" fmla="*/ 1 h 449"/>
                <a:gd name="T98" fmla="*/ 0 w 209"/>
                <a:gd name="T99" fmla="*/ 1 h 449"/>
                <a:gd name="T100" fmla="*/ 0 w 209"/>
                <a:gd name="T101" fmla="*/ 1 h 449"/>
                <a:gd name="T102" fmla="*/ 0 w 209"/>
                <a:gd name="T103" fmla="*/ 1 h 449"/>
                <a:gd name="T104" fmla="*/ 0 w 209"/>
                <a:gd name="T105" fmla="*/ 1 h 449"/>
                <a:gd name="T106" fmla="*/ 0 w 209"/>
                <a:gd name="T107" fmla="*/ 1 h 449"/>
                <a:gd name="T108" fmla="*/ 0 w 209"/>
                <a:gd name="T109" fmla="*/ 1 h 449"/>
                <a:gd name="T110" fmla="*/ 0 w 209"/>
                <a:gd name="T111" fmla="*/ 1 h 449"/>
                <a:gd name="T112" fmla="*/ 0 w 209"/>
                <a:gd name="T113" fmla="*/ 1 h 449"/>
                <a:gd name="T114" fmla="*/ 0 w 209"/>
                <a:gd name="T115" fmla="*/ 1 h 449"/>
                <a:gd name="T116" fmla="*/ 0 w 209"/>
                <a:gd name="T117" fmla="*/ 1 h 449"/>
                <a:gd name="T118" fmla="*/ 0 w 209"/>
                <a:gd name="T119" fmla="*/ 1 h 449"/>
                <a:gd name="T120" fmla="*/ 0 w 209"/>
                <a:gd name="T121" fmla="*/ 1 h 449"/>
                <a:gd name="T122" fmla="*/ 0 w 209"/>
                <a:gd name="T123" fmla="*/ 1 h 449"/>
                <a:gd name="T124" fmla="*/ 0 w 209"/>
                <a:gd name="T125" fmla="*/ 1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6" name="Freeform 198"/>
            <p:cNvSpPr>
              <a:spLocks/>
            </p:cNvSpPr>
            <p:nvPr/>
          </p:nvSpPr>
          <p:spPr bwMode="auto">
            <a:xfrm>
              <a:off x="10544" y="13457"/>
              <a:ext cx="98" cy="258"/>
            </a:xfrm>
            <a:custGeom>
              <a:avLst/>
              <a:gdLst>
                <a:gd name="T0" fmla="*/ 0 w 209"/>
                <a:gd name="T1" fmla="*/ 1 h 462"/>
                <a:gd name="T2" fmla="*/ 0 w 209"/>
                <a:gd name="T3" fmla="*/ 1 h 462"/>
                <a:gd name="T4" fmla="*/ 0 w 209"/>
                <a:gd name="T5" fmla="*/ 1 h 462"/>
                <a:gd name="T6" fmla="*/ 0 w 209"/>
                <a:gd name="T7" fmla="*/ 1 h 462"/>
                <a:gd name="T8" fmla="*/ 0 w 209"/>
                <a:gd name="T9" fmla="*/ 1 h 462"/>
                <a:gd name="T10" fmla="*/ 0 w 209"/>
                <a:gd name="T11" fmla="*/ 1 h 462"/>
                <a:gd name="T12" fmla="*/ 0 w 209"/>
                <a:gd name="T13" fmla="*/ 1 h 462"/>
                <a:gd name="T14" fmla="*/ 0 w 209"/>
                <a:gd name="T15" fmla="*/ 1 h 462"/>
                <a:gd name="T16" fmla="*/ 0 w 209"/>
                <a:gd name="T17" fmla="*/ 1 h 462"/>
                <a:gd name="T18" fmla="*/ 0 w 209"/>
                <a:gd name="T19" fmla="*/ 1 h 462"/>
                <a:gd name="T20" fmla="*/ 0 w 209"/>
                <a:gd name="T21" fmla="*/ 0 h 462"/>
                <a:gd name="T22" fmla="*/ 0 w 209"/>
                <a:gd name="T23" fmla="*/ 1 h 462"/>
                <a:gd name="T24" fmla="*/ 0 w 209"/>
                <a:gd name="T25" fmla="*/ 1 h 462"/>
                <a:gd name="T26" fmla="*/ 0 w 209"/>
                <a:gd name="T27" fmla="*/ 1 h 462"/>
                <a:gd name="T28" fmla="*/ 0 w 209"/>
                <a:gd name="T29" fmla="*/ 1 h 462"/>
                <a:gd name="T30" fmla="*/ 0 w 209"/>
                <a:gd name="T31" fmla="*/ 1 h 462"/>
                <a:gd name="T32" fmla="*/ 0 w 209"/>
                <a:gd name="T33" fmla="*/ 1 h 462"/>
                <a:gd name="T34" fmla="*/ 0 w 209"/>
                <a:gd name="T35" fmla="*/ 1 h 462"/>
                <a:gd name="T36" fmla="*/ 0 w 209"/>
                <a:gd name="T37" fmla="*/ 1 h 462"/>
                <a:gd name="T38" fmla="*/ 0 w 209"/>
                <a:gd name="T39" fmla="*/ 1 h 462"/>
                <a:gd name="T40" fmla="*/ 0 w 209"/>
                <a:gd name="T41" fmla="*/ 1 h 462"/>
                <a:gd name="T42" fmla="*/ 0 w 209"/>
                <a:gd name="T43" fmla="*/ 1 h 462"/>
                <a:gd name="T44" fmla="*/ 0 w 209"/>
                <a:gd name="T45" fmla="*/ 1 h 462"/>
                <a:gd name="T46" fmla="*/ 0 w 209"/>
                <a:gd name="T47" fmla="*/ 1 h 462"/>
                <a:gd name="T48" fmla="*/ 0 w 209"/>
                <a:gd name="T49" fmla="*/ 1 h 462"/>
                <a:gd name="T50" fmla="*/ 0 w 209"/>
                <a:gd name="T51" fmla="*/ 1 h 462"/>
                <a:gd name="T52" fmla="*/ 0 w 209"/>
                <a:gd name="T53" fmla="*/ 1 h 462"/>
                <a:gd name="T54" fmla="*/ 0 w 209"/>
                <a:gd name="T55" fmla="*/ 1 h 462"/>
                <a:gd name="T56" fmla="*/ 0 w 209"/>
                <a:gd name="T57" fmla="*/ 1 h 462"/>
                <a:gd name="T58" fmla="*/ 0 w 209"/>
                <a:gd name="T59" fmla="*/ 1 h 462"/>
                <a:gd name="T60" fmla="*/ 0 w 209"/>
                <a:gd name="T61" fmla="*/ 1 h 462"/>
                <a:gd name="T62" fmla="*/ 0 w 209"/>
                <a:gd name="T63" fmla="*/ 1 h 462"/>
                <a:gd name="T64" fmla="*/ 0 w 209"/>
                <a:gd name="T65" fmla="*/ 1 h 462"/>
                <a:gd name="T66" fmla="*/ 0 w 209"/>
                <a:gd name="T67" fmla="*/ 1 h 462"/>
                <a:gd name="T68" fmla="*/ 0 w 209"/>
                <a:gd name="T69" fmla="*/ 1 h 462"/>
                <a:gd name="T70" fmla="*/ 0 w 209"/>
                <a:gd name="T71" fmla="*/ 1 h 462"/>
                <a:gd name="T72" fmla="*/ 0 w 209"/>
                <a:gd name="T73" fmla="*/ 1 h 462"/>
                <a:gd name="T74" fmla="*/ 0 w 209"/>
                <a:gd name="T75" fmla="*/ 1 h 462"/>
                <a:gd name="T76" fmla="*/ 0 w 209"/>
                <a:gd name="T77" fmla="*/ 1 h 462"/>
                <a:gd name="T78" fmla="*/ 0 w 209"/>
                <a:gd name="T79" fmla="*/ 1 h 462"/>
                <a:gd name="T80" fmla="*/ 0 w 209"/>
                <a:gd name="T81" fmla="*/ 1 h 462"/>
                <a:gd name="T82" fmla="*/ 0 w 209"/>
                <a:gd name="T83" fmla="*/ 1 h 462"/>
                <a:gd name="T84" fmla="*/ 0 w 209"/>
                <a:gd name="T85" fmla="*/ 1 h 462"/>
                <a:gd name="T86" fmla="*/ 0 w 209"/>
                <a:gd name="T87" fmla="*/ 1 h 462"/>
                <a:gd name="T88" fmla="*/ 0 w 209"/>
                <a:gd name="T89" fmla="*/ 1 h 462"/>
                <a:gd name="T90" fmla="*/ 0 w 209"/>
                <a:gd name="T91" fmla="*/ 1 h 462"/>
                <a:gd name="T92" fmla="*/ 0 w 209"/>
                <a:gd name="T93" fmla="*/ 1 h 462"/>
                <a:gd name="T94" fmla="*/ 0 w 209"/>
                <a:gd name="T95" fmla="*/ 1 h 462"/>
                <a:gd name="T96" fmla="*/ 0 w 209"/>
                <a:gd name="T97" fmla="*/ 1 h 462"/>
                <a:gd name="T98" fmla="*/ 0 w 209"/>
                <a:gd name="T99" fmla="*/ 1 h 462"/>
                <a:gd name="T100" fmla="*/ 0 w 209"/>
                <a:gd name="T101" fmla="*/ 1 h 462"/>
                <a:gd name="T102" fmla="*/ 0 w 209"/>
                <a:gd name="T103" fmla="*/ 1 h 462"/>
                <a:gd name="T104" fmla="*/ 0 w 209"/>
                <a:gd name="T105" fmla="*/ 1 h 462"/>
                <a:gd name="T106" fmla="*/ 0 w 209"/>
                <a:gd name="T107" fmla="*/ 1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Freeform 199"/>
            <p:cNvSpPr>
              <a:spLocks/>
            </p:cNvSpPr>
            <p:nvPr/>
          </p:nvSpPr>
          <p:spPr bwMode="auto">
            <a:xfrm>
              <a:off x="10619" y="13425"/>
              <a:ext cx="47" cy="49"/>
            </a:xfrm>
            <a:custGeom>
              <a:avLst/>
              <a:gdLst>
                <a:gd name="T0" fmla="*/ 0 w 96"/>
                <a:gd name="T1" fmla="*/ 0 h 87"/>
                <a:gd name="T2" fmla="*/ 0 w 96"/>
                <a:gd name="T3" fmla="*/ 0 h 87"/>
                <a:gd name="T4" fmla="*/ 0 w 96"/>
                <a:gd name="T5" fmla="*/ 1 h 87"/>
                <a:gd name="T6" fmla="*/ 0 w 96"/>
                <a:gd name="T7" fmla="*/ 1 h 87"/>
                <a:gd name="T8" fmla="*/ 0 w 96"/>
                <a:gd name="T9" fmla="*/ 1 h 87"/>
                <a:gd name="T10" fmla="*/ 0 w 96"/>
                <a:gd name="T11" fmla="*/ 1 h 87"/>
                <a:gd name="T12" fmla="*/ 0 w 96"/>
                <a:gd name="T13" fmla="*/ 1 h 87"/>
                <a:gd name="T14" fmla="*/ 0 w 96"/>
                <a:gd name="T15" fmla="*/ 1 h 87"/>
                <a:gd name="T16" fmla="*/ 0 w 96"/>
                <a:gd name="T17" fmla="*/ 1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Freeform 200"/>
            <p:cNvSpPr>
              <a:spLocks/>
            </p:cNvSpPr>
            <p:nvPr/>
          </p:nvSpPr>
          <p:spPr bwMode="auto">
            <a:xfrm>
              <a:off x="10605" y="13392"/>
              <a:ext cx="83" cy="9"/>
            </a:xfrm>
            <a:custGeom>
              <a:avLst/>
              <a:gdLst>
                <a:gd name="T0" fmla="*/ 0 w 177"/>
                <a:gd name="T1" fmla="*/ 1 h 15"/>
                <a:gd name="T2" fmla="*/ 0 w 177"/>
                <a:gd name="T3" fmla="*/ 0 h 15"/>
                <a:gd name="T4" fmla="*/ 0 w 177"/>
                <a:gd name="T5" fmla="*/ 0 h 15"/>
                <a:gd name="T6" fmla="*/ 0 w 177"/>
                <a:gd name="T7" fmla="*/ 1 h 15"/>
                <a:gd name="T8" fmla="*/ 0 w 177"/>
                <a:gd name="T9" fmla="*/ 1 h 15"/>
                <a:gd name="T10" fmla="*/ 0 w 177"/>
                <a:gd name="T11" fmla="*/ 1 h 15"/>
                <a:gd name="T12" fmla="*/ 0 w 177"/>
                <a:gd name="T13" fmla="*/ 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Freeform 201"/>
            <p:cNvSpPr>
              <a:spLocks/>
            </p:cNvSpPr>
            <p:nvPr/>
          </p:nvSpPr>
          <p:spPr bwMode="auto">
            <a:xfrm>
              <a:off x="10574" y="13356"/>
              <a:ext cx="137" cy="40"/>
            </a:xfrm>
            <a:custGeom>
              <a:avLst/>
              <a:gdLst>
                <a:gd name="T0" fmla="*/ 0 w 288"/>
                <a:gd name="T1" fmla="*/ 1 h 72"/>
                <a:gd name="T2" fmla="*/ 0 w 288"/>
                <a:gd name="T3" fmla="*/ 1 h 72"/>
                <a:gd name="T4" fmla="*/ 0 w 288"/>
                <a:gd name="T5" fmla="*/ 0 h 72"/>
                <a:gd name="T6" fmla="*/ 0 w 288"/>
                <a:gd name="T7" fmla="*/ 0 h 72"/>
                <a:gd name="T8" fmla="*/ 0 w 288"/>
                <a:gd name="T9" fmla="*/ 1 h 72"/>
                <a:gd name="T10" fmla="*/ 0 w 288"/>
                <a:gd name="T11" fmla="*/ 1 h 72"/>
                <a:gd name="T12" fmla="*/ 0 w 288"/>
                <a:gd name="T13" fmla="*/ 1 h 72"/>
                <a:gd name="T14" fmla="*/ 0 w 288"/>
                <a:gd name="T15" fmla="*/ 1 h 72"/>
                <a:gd name="T16" fmla="*/ 0 w 288"/>
                <a:gd name="T17" fmla="*/ 1 h 72"/>
                <a:gd name="T18" fmla="*/ 0 w 288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Freeform 202"/>
            <p:cNvSpPr>
              <a:spLocks/>
            </p:cNvSpPr>
            <p:nvPr/>
          </p:nvSpPr>
          <p:spPr bwMode="auto">
            <a:xfrm>
              <a:off x="10596" y="13305"/>
              <a:ext cx="83" cy="7"/>
            </a:xfrm>
            <a:custGeom>
              <a:avLst/>
              <a:gdLst>
                <a:gd name="T0" fmla="*/ 0 w 175"/>
                <a:gd name="T1" fmla="*/ 0 h 15"/>
                <a:gd name="T2" fmla="*/ 0 w 175"/>
                <a:gd name="T3" fmla="*/ 0 h 15"/>
                <a:gd name="T4" fmla="*/ 0 w 175"/>
                <a:gd name="T5" fmla="*/ 0 h 15"/>
                <a:gd name="T6" fmla="*/ 0 w 175"/>
                <a:gd name="T7" fmla="*/ 0 h 15"/>
                <a:gd name="T8" fmla="*/ 0 w 175"/>
                <a:gd name="T9" fmla="*/ 0 h 15"/>
                <a:gd name="T10" fmla="*/ 0 w 175"/>
                <a:gd name="T11" fmla="*/ 0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Freeform 203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0 w 4856"/>
                <a:gd name="T1" fmla="*/ 1 h 4355"/>
                <a:gd name="T2" fmla="*/ 0 w 4856"/>
                <a:gd name="T3" fmla="*/ 0 h 4355"/>
                <a:gd name="T4" fmla="*/ 0 w 4856"/>
                <a:gd name="T5" fmla="*/ 1 h 4355"/>
                <a:gd name="T6" fmla="*/ 0 w 4856"/>
                <a:gd name="T7" fmla="*/ 1 h 4355"/>
                <a:gd name="T8" fmla="*/ 0 w 4856"/>
                <a:gd name="T9" fmla="*/ 1 h 4355"/>
                <a:gd name="T10" fmla="*/ 0 w 4856"/>
                <a:gd name="T11" fmla="*/ 1 h 4355"/>
                <a:gd name="T12" fmla="*/ 0 w 4856"/>
                <a:gd name="T13" fmla="*/ 1 h 4355"/>
                <a:gd name="T14" fmla="*/ 0 w 4856"/>
                <a:gd name="T15" fmla="*/ 1 h 4355"/>
                <a:gd name="T16" fmla="*/ 0 w 4856"/>
                <a:gd name="T17" fmla="*/ 1 h 4355"/>
                <a:gd name="T18" fmla="*/ 0 w 4856"/>
                <a:gd name="T19" fmla="*/ 1 h 4355"/>
                <a:gd name="T20" fmla="*/ 0 w 4856"/>
                <a:gd name="T21" fmla="*/ 1 h 4355"/>
                <a:gd name="T22" fmla="*/ 0 w 4856"/>
                <a:gd name="T23" fmla="*/ 1 h 4355"/>
                <a:gd name="T24" fmla="*/ 0 w 4856"/>
                <a:gd name="T25" fmla="*/ 1 h 4355"/>
                <a:gd name="T26" fmla="*/ 0 w 4856"/>
                <a:gd name="T27" fmla="*/ 1 h 4355"/>
                <a:gd name="T28" fmla="*/ 0 w 4856"/>
                <a:gd name="T29" fmla="*/ 1 h 4355"/>
                <a:gd name="T30" fmla="*/ 0 w 4856"/>
                <a:gd name="T31" fmla="*/ 1 h 4355"/>
                <a:gd name="T32" fmla="*/ 0 w 4856"/>
                <a:gd name="T33" fmla="*/ 1 h 4355"/>
                <a:gd name="T34" fmla="*/ 0 w 4856"/>
                <a:gd name="T35" fmla="*/ 1 h 4355"/>
                <a:gd name="T36" fmla="*/ 0 w 4856"/>
                <a:gd name="T37" fmla="*/ 1 h 4355"/>
                <a:gd name="T38" fmla="*/ 0 w 4856"/>
                <a:gd name="T39" fmla="*/ 1 h 4355"/>
                <a:gd name="T40" fmla="*/ 0 w 4856"/>
                <a:gd name="T41" fmla="*/ 1 h 4355"/>
                <a:gd name="T42" fmla="*/ 0 w 4856"/>
                <a:gd name="T43" fmla="*/ 1 h 4355"/>
                <a:gd name="T44" fmla="*/ 0 w 4856"/>
                <a:gd name="T45" fmla="*/ 1 h 4355"/>
                <a:gd name="T46" fmla="*/ 0 w 4856"/>
                <a:gd name="T47" fmla="*/ 1 h 4355"/>
                <a:gd name="T48" fmla="*/ 0 w 4856"/>
                <a:gd name="T49" fmla="*/ 1 h 4355"/>
                <a:gd name="T50" fmla="*/ 0 w 4856"/>
                <a:gd name="T51" fmla="*/ 1 h 4355"/>
                <a:gd name="T52" fmla="*/ 0 w 4856"/>
                <a:gd name="T53" fmla="*/ 1 h 4355"/>
                <a:gd name="T54" fmla="*/ 0 w 4856"/>
                <a:gd name="T55" fmla="*/ 1 h 4355"/>
                <a:gd name="T56" fmla="*/ 0 w 4856"/>
                <a:gd name="T57" fmla="*/ 1 h 4355"/>
                <a:gd name="T58" fmla="*/ 0 w 4856"/>
                <a:gd name="T59" fmla="*/ 1 h 4355"/>
                <a:gd name="T60" fmla="*/ 0 w 4856"/>
                <a:gd name="T61" fmla="*/ 1 h 4355"/>
                <a:gd name="T62" fmla="*/ 0 w 4856"/>
                <a:gd name="T63" fmla="*/ 1 h 4355"/>
                <a:gd name="T64" fmla="*/ 0 w 4856"/>
                <a:gd name="T65" fmla="*/ 1 h 4355"/>
                <a:gd name="T66" fmla="*/ 0 w 4856"/>
                <a:gd name="T67" fmla="*/ 1 h 4355"/>
                <a:gd name="T68" fmla="*/ 0 w 4856"/>
                <a:gd name="T69" fmla="*/ 1 h 4355"/>
                <a:gd name="T70" fmla="*/ 0 w 4856"/>
                <a:gd name="T71" fmla="*/ 1 h 4355"/>
                <a:gd name="T72" fmla="*/ 0 w 4856"/>
                <a:gd name="T73" fmla="*/ 1 h 4355"/>
                <a:gd name="T74" fmla="*/ 0 w 4856"/>
                <a:gd name="T75" fmla="*/ 1 h 4355"/>
                <a:gd name="T76" fmla="*/ 0 w 4856"/>
                <a:gd name="T77" fmla="*/ 1 h 4355"/>
                <a:gd name="T78" fmla="*/ 0 w 4856"/>
                <a:gd name="T79" fmla="*/ 1 h 4355"/>
                <a:gd name="T80" fmla="*/ 0 w 4856"/>
                <a:gd name="T81" fmla="*/ 1 h 4355"/>
                <a:gd name="T82" fmla="*/ 0 w 4856"/>
                <a:gd name="T83" fmla="*/ 1 h 4355"/>
                <a:gd name="T84" fmla="*/ 0 w 4856"/>
                <a:gd name="T85" fmla="*/ 1 h 4355"/>
                <a:gd name="T86" fmla="*/ 0 w 4856"/>
                <a:gd name="T87" fmla="*/ 1 h 4355"/>
                <a:gd name="T88" fmla="*/ 0 w 4856"/>
                <a:gd name="T89" fmla="*/ 1 h 4355"/>
                <a:gd name="T90" fmla="*/ 0 w 4856"/>
                <a:gd name="T91" fmla="*/ 1 h 4355"/>
                <a:gd name="T92" fmla="*/ 0 w 4856"/>
                <a:gd name="T93" fmla="*/ 1 h 4355"/>
                <a:gd name="T94" fmla="*/ 0 w 4856"/>
                <a:gd name="T95" fmla="*/ 1 h 4355"/>
                <a:gd name="T96" fmla="*/ 0 w 4856"/>
                <a:gd name="T97" fmla="*/ 1 h 4355"/>
                <a:gd name="T98" fmla="*/ 0 w 4856"/>
                <a:gd name="T99" fmla="*/ 1 h 4355"/>
                <a:gd name="T100" fmla="*/ 0 w 4856"/>
                <a:gd name="T101" fmla="*/ 1 h 4355"/>
                <a:gd name="T102" fmla="*/ 0 w 4856"/>
                <a:gd name="T103" fmla="*/ 1 h 4355"/>
                <a:gd name="T104" fmla="*/ 0 w 4856"/>
                <a:gd name="T105" fmla="*/ 1 h 4355"/>
                <a:gd name="T106" fmla="*/ 0 w 4856"/>
                <a:gd name="T107" fmla="*/ 1 h 4355"/>
                <a:gd name="T108" fmla="*/ 0 w 4856"/>
                <a:gd name="T109" fmla="*/ 1 h 4355"/>
                <a:gd name="T110" fmla="*/ 0 w 4856"/>
                <a:gd name="T111" fmla="*/ 1 h 4355"/>
                <a:gd name="T112" fmla="*/ 0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Freeform 204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0 w 4856"/>
                <a:gd name="T1" fmla="*/ 1 h 4355"/>
                <a:gd name="T2" fmla="*/ 0 w 4856"/>
                <a:gd name="T3" fmla="*/ 0 h 4355"/>
                <a:gd name="T4" fmla="*/ 0 w 4856"/>
                <a:gd name="T5" fmla="*/ 1 h 4355"/>
                <a:gd name="T6" fmla="*/ 0 w 4856"/>
                <a:gd name="T7" fmla="*/ 1 h 4355"/>
                <a:gd name="T8" fmla="*/ 0 w 4856"/>
                <a:gd name="T9" fmla="*/ 1 h 4355"/>
                <a:gd name="T10" fmla="*/ 0 w 4856"/>
                <a:gd name="T11" fmla="*/ 1 h 4355"/>
                <a:gd name="T12" fmla="*/ 0 w 4856"/>
                <a:gd name="T13" fmla="*/ 1 h 4355"/>
                <a:gd name="T14" fmla="*/ 0 w 4856"/>
                <a:gd name="T15" fmla="*/ 1 h 4355"/>
                <a:gd name="T16" fmla="*/ 0 w 4856"/>
                <a:gd name="T17" fmla="*/ 1 h 4355"/>
                <a:gd name="T18" fmla="*/ 0 w 4856"/>
                <a:gd name="T19" fmla="*/ 1 h 4355"/>
                <a:gd name="T20" fmla="*/ 0 w 4856"/>
                <a:gd name="T21" fmla="*/ 1 h 4355"/>
                <a:gd name="T22" fmla="*/ 0 w 4856"/>
                <a:gd name="T23" fmla="*/ 1 h 4355"/>
                <a:gd name="T24" fmla="*/ 0 w 4856"/>
                <a:gd name="T25" fmla="*/ 1 h 4355"/>
                <a:gd name="T26" fmla="*/ 0 w 4856"/>
                <a:gd name="T27" fmla="*/ 1 h 4355"/>
                <a:gd name="T28" fmla="*/ 0 w 4856"/>
                <a:gd name="T29" fmla="*/ 1 h 4355"/>
                <a:gd name="T30" fmla="*/ 0 w 4856"/>
                <a:gd name="T31" fmla="*/ 1 h 4355"/>
                <a:gd name="T32" fmla="*/ 0 w 4856"/>
                <a:gd name="T33" fmla="*/ 1 h 4355"/>
                <a:gd name="T34" fmla="*/ 0 w 4856"/>
                <a:gd name="T35" fmla="*/ 1 h 4355"/>
                <a:gd name="T36" fmla="*/ 0 w 4856"/>
                <a:gd name="T37" fmla="*/ 1 h 4355"/>
                <a:gd name="T38" fmla="*/ 0 w 4856"/>
                <a:gd name="T39" fmla="*/ 1 h 4355"/>
                <a:gd name="T40" fmla="*/ 0 w 4856"/>
                <a:gd name="T41" fmla="*/ 1 h 4355"/>
                <a:gd name="T42" fmla="*/ 0 w 4856"/>
                <a:gd name="T43" fmla="*/ 1 h 4355"/>
                <a:gd name="T44" fmla="*/ 0 w 4856"/>
                <a:gd name="T45" fmla="*/ 1 h 4355"/>
                <a:gd name="T46" fmla="*/ 0 w 4856"/>
                <a:gd name="T47" fmla="*/ 1 h 4355"/>
                <a:gd name="T48" fmla="*/ 0 w 4856"/>
                <a:gd name="T49" fmla="*/ 1 h 4355"/>
                <a:gd name="T50" fmla="*/ 0 w 4856"/>
                <a:gd name="T51" fmla="*/ 1 h 4355"/>
                <a:gd name="T52" fmla="*/ 0 w 4856"/>
                <a:gd name="T53" fmla="*/ 1 h 4355"/>
                <a:gd name="T54" fmla="*/ 0 w 4856"/>
                <a:gd name="T55" fmla="*/ 1 h 4355"/>
                <a:gd name="T56" fmla="*/ 0 w 4856"/>
                <a:gd name="T57" fmla="*/ 1 h 4355"/>
                <a:gd name="T58" fmla="*/ 0 w 4856"/>
                <a:gd name="T59" fmla="*/ 1 h 4355"/>
                <a:gd name="T60" fmla="*/ 0 w 4856"/>
                <a:gd name="T61" fmla="*/ 1 h 4355"/>
                <a:gd name="T62" fmla="*/ 0 w 4856"/>
                <a:gd name="T63" fmla="*/ 1 h 4355"/>
                <a:gd name="T64" fmla="*/ 0 w 4856"/>
                <a:gd name="T65" fmla="*/ 1 h 4355"/>
                <a:gd name="T66" fmla="*/ 0 w 4856"/>
                <a:gd name="T67" fmla="*/ 1 h 4355"/>
                <a:gd name="T68" fmla="*/ 0 w 4856"/>
                <a:gd name="T69" fmla="*/ 1 h 4355"/>
                <a:gd name="T70" fmla="*/ 0 w 4856"/>
                <a:gd name="T71" fmla="*/ 1 h 4355"/>
                <a:gd name="T72" fmla="*/ 0 w 4856"/>
                <a:gd name="T73" fmla="*/ 1 h 4355"/>
                <a:gd name="T74" fmla="*/ 0 w 4856"/>
                <a:gd name="T75" fmla="*/ 1 h 4355"/>
                <a:gd name="T76" fmla="*/ 0 w 4856"/>
                <a:gd name="T77" fmla="*/ 1 h 4355"/>
                <a:gd name="T78" fmla="*/ 0 w 4856"/>
                <a:gd name="T79" fmla="*/ 1 h 4355"/>
                <a:gd name="T80" fmla="*/ 0 w 4856"/>
                <a:gd name="T81" fmla="*/ 1 h 4355"/>
                <a:gd name="T82" fmla="*/ 0 w 4856"/>
                <a:gd name="T83" fmla="*/ 1 h 4355"/>
                <a:gd name="T84" fmla="*/ 0 w 4856"/>
                <a:gd name="T85" fmla="*/ 1 h 4355"/>
                <a:gd name="T86" fmla="*/ 0 w 4856"/>
                <a:gd name="T87" fmla="*/ 1 h 4355"/>
                <a:gd name="T88" fmla="*/ 0 w 4856"/>
                <a:gd name="T89" fmla="*/ 1 h 4355"/>
                <a:gd name="T90" fmla="*/ 0 w 4856"/>
                <a:gd name="T91" fmla="*/ 1 h 4355"/>
                <a:gd name="T92" fmla="*/ 0 w 4856"/>
                <a:gd name="T93" fmla="*/ 1 h 4355"/>
                <a:gd name="T94" fmla="*/ 0 w 4856"/>
                <a:gd name="T95" fmla="*/ 1 h 4355"/>
                <a:gd name="T96" fmla="*/ 0 w 4856"/>
                <a:gd name="T97" fmla="*/ 1 h 4355"/>
                <a:gd name="T98" fmla="*/ 0 w 4856"/>
                <a:gd name="T99" fmla="*/ 1 h 4355"/>
                <a:gd name="T100" fmla="*/ 0 w 4856"/>
                <a:gd name="T101" fmla="*/ 1 h 4355"/>
                <a:gd name="T102" fmla="*/ 0 w 4856"/>
                <a:gd name="T103" fmla="*/ 1 h 4355"/>
                <a:gd name="T104" fmla="*/ 0 w 4856"/>
                <a:gd name="T105" fmla="*/ 1 h 4355"/>
                <a:gd name="T106" fmla="*/ 0 w 4856"/>
                <a:gd name="T107" fmla="*/ 1 h 4355"/>
                <a:gd name="T108" fmla="*/ 0 w 4856"/>
                <a:gd name="T109" fmla="*/ 1 h 4355"/>
                <a:gd name="T110" fmla="*/ 0 w 4856"/>
                <a:gd name="T111" fmla="*/ 1 h 4355"/>
                <a:gd name="T112" fmla="*/ 0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56"/>
                <a:gd name="T172" fmla="*/ 0 h 4355"/>
                <a:gd name="T173" fmla="*/ 4856 w 4856"/>
                <a:gd name="T174" fmla="*/ 4355 h 43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Freeform 205"/>
            <p:cNvSpPr>
              <a:spLocks/>
            </p:cNvSpPr>
            <p:nvPr/>
          </p:nvSpPr>
          <p:spPr bwMode="auto">
            <a:xfrm>
              <a:off x="1926" y="1155"/>
              <a:ext cx="147" cy="44"/>
            </a:xfrm>
            <a:custGeom>
              <a:avLst/>
              <a:gdLst>
                <a:gd name="T0" fmla="*/ 0 w 310"/>
                <a:gd name="T1" fmla="*/ 1 h 78"/>
                <a:gd name="T2" fmla="*/ 0 w 310"/>
                <a:gd name="T3" fmla="*/ 1 h 78"/>
                <a:gd name="T4" fmla="*/ 0 w 310"/>
                <a:gd name="T5" fmla="*/ 1 h 78"/>
                <a:gd name="T6" fmla="*/ 0 w 310"/>
                <a:gd name="T7" fmla="*/ 1 h 78"/>
                <a:gd name="T8" fmla="*/ 0 w 310"/>
                <a:gd name="T9" fmla="*/ 1 h 78"/>
                <a:gd name="T10" fmla="*/ 0 w 310"/>
                <a:gd name="T11" fmla="*/ 1 h 78"/>
                <a:gd name="T12" fmla="*/ 0 w 310"/>
                <a:gd name="T13" fmla="*/ 1 h 78"/>
                <a:gd name="T14" fmla="*/ 0 w 310"/>
                <a:gd name="T15" fmla="*/ 1 h 78"/>
                <a:gd name="T16" fmla="*/ 0 w 310"/>
                <a:gd name="T17" fmla="*/ 1 h 78"/>
                <a:gd name="T18" fmla="*/ 0 w 310"/>
                <a:gd name="T19" fmla="*/ 1 h 78"/>
                <a:gd name="T20" fmla="*/ 0 w 310"/>
                <a:gd name="T21" fmla="*/ 0 h 78"/>
                <a:gd name="T22" fmla="*/ 0 w 310"/>
                <a:gd name="T23" fmla="*/ 1 h 78"/>
                <a:gd name="T24" fmla="*/ 0 w 310"/>
                <a:gd name="T25" fmla="*/ 1 h 78"/>
                <a:gd name="T26" fmla="*/ 0 w 310"/>
                <a:gd name="T27" fmla="*/ 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10"/>
                <a:gd name="T43" fmla="*/ 0 h 78"/>
                <a:gd name="T44" fmla="*/ 310 w 310"/>
                <a:gd name="T45" fmla="*/ 78 h 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10" h="78">
                  <a:moveTo>
                    <a:pt x="310" y="60"/>
                  </a:moveTo>
                  <a:lnTo>
                    <a:pt x="290" y="78"/>
                  </a:lnTo>
                  <a:lnTo>
                    <a:pt x="262" y="60"/>
                  </a:lnTo>
                  <a:lnTo>
                    <a:pt x="203" y="43"/>
                  </a:lnTo>
                  <a:lnTo>
                    <a:pt x="136" y="35"/>
                  </a:lnTo>
                  <a:lnTo>
                    <a:pt x="77" y="35"/>
                  </a:lnTo>
                  <a:lnTo>
                    <a:pt x="20" y="43"/>
                  </a:lnTo>
                  <a:lnTo>
                    <a:pt x="0" y="43"/>
                  </a:lnTo>
                  <a:lnTo>
                    <a:pt x="38" y="17"/>
                  </a:lnTo>
                  <a:lnTo>
                    <a:pt x="88" y="8"/>
                  </a:lnTo>
                  <a:lnTo>
                    <a:pt x="125" y="0"/>
                  </a:lnTo>
                  <a:lnTo>
                    <a:pt x="175" y="8"/>
                  </a:lnTo>
                  <a:lnTo>
                    <a:pt x="242" y="35"/>
                  </a:lnTo>
                  <a:lnTo>
                    <a:pt x="310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Freeform 206"/>
            <p:cNvSpPr>
              <a:spLocks/>
            </p:cNvSpPr>
            <p:nvPr/>
          </p:nvSpPr>
          <p:spPr bwMode="auto">
            <a:xfrm>
              <a:off x="1754" y="1176"/>
              <a:ext cx="236" cy="247"/>
            </a:xfrm>
            <a:custGeom>
              <a:avLst/>
              <a:gdLst>
                <a:gd name="T0" fmla="*/ 0 w 502"/>
                <a:gd name="T1" fmla="*/ 1 h 444"/>
                <a:gd name="T2" fmla="*/ 0 w 502"/>
                <a:gd name="T3" fmla="*/ 1 h 444"/>
                <a:gd name="T4" fmla="*/ 0 w 502"/>
                <a:gd name="T5" fmla="*/ 1 h 444"/>
                <a:gd name="T6" fmla="*/ 0 w 502"/>
                <a:gd name="T7" fmla="*/ 1 h 444"/>
                <a:gd name="T8" fmla="*/ 0 w 502"/>
                <a:gd name="T9" fmla="*/ 1 h 444"/>
                <a:gd name="T10" fmla="*/ 0 w 502"/>
                <a:gd name="T11" fmla="*/ 1 h 444"/>
                <a:gd name="T12" fmla="*/ 0 w 502"/>
                <a:gd name="T13" fmla="*/ 1 h 444"/>
                <a:gd name="T14" fmla="*/ 0 w 502"/>
                <a:gd name="T15" fmla="*/ 1 h 444"/>
                <a:gd name="T16" fmla="*/ 0 w 502"/>
                <a:gd name="T17" fmla="*/ 1 h 444"/>
                <a:gd name="T18" fmla="*/ 0 w 502"/>
                <a:gd name="T19" fmla="*/ 1 h 444"/>
                <a:gd name="T20" fmla="*/ 0 w 502"/>
                <a:gd name="T21" fmla="*/ 1 h 444"/>
                <a:gd name="T22" fmla="*/ 0 w 502"/>
                <a:gd name="T23" fmla="*/ 1 h 444"/>
                <a:gd name="T24" fmla="*/ 0 w 502"/>
                <a:gd name="T25" fmla="*/ 1 h 444"/>
                <a:gd name="T26" fmla="*/ 0 w 502"/>
                <a:gd name="T27" fmla="*/ 1 h 444"/>
                <a:gd name="T28" fmla="*/ 0 w 502"/>
                <a:gd name="T29" fmla="*/ 1 h 444"/>
                <a:gd name="T30" fmla="*/ 0 w 502"/>
                <a:gd name="T31" fmla="*/ 1 h 444"/>
                <a:gd name="T32" fmla="*/ 0 w 502"/>
                <a:gd name="T33" fmla="*/ 1 h 444"/>
                <a:gd name="T34" fmla="*/ 0 w 502"/>
                <a:gd name="T35" fmla="*/ 1 h 444"/>
                <a:gd name="T36" fmla="*/ 0 w 502"/>
                <a:gd name="T37" fmla="*/ 1 h 444"/>
                <a:gd name="T38" fmla="*/ 0 w 502"/>
                <a:gd name="T39" fmla="*/ 1 h 444"/>
                <a:gd name="T40" fmla="*/ 0 w 502"/>
                <a:gd name="T41" fmla="*/ 1 h 444"/>
                <a:gd name="T42" fmla="*/ 0 w 502"/>
                <a:gd name="T43" fmla="*/ 1 h 444"/>
                <a:gd name="T44" fmla="*/ 0 w 502"/>
                <a:gd name="T45" fmla="*/ 1 h 444"/>
                <a:gd name="T46" fmla="*/ 0 w 502"/>
                <a:gd name="T47" fmla="*/ 1 h 444"/>
                <a:gd name="T48" fmla="*/ 0 w 502"/>
                <a:gd name="T49" fmla="*/ 1 h 444"/>
                <a:gd name="T50" fmla="*/ 0 w 502"/>
                <a:gd name="T51" fmla="*/ 1 h 444"/>
                <a:gd name="T52" fmla="*/ 0 w 502"/>
                <a:gd name="T53" fmla="*/ 1 h 444"/>
                <a:gd name="T54" fmla="*/ 0 w 502"/>
                <a:gd name="T55" fmla="*/ 1 h 444"/>
                <a:gd name="T56" fmla="*/ 0 w 502"/>
                <a:gd name="T57" fmla="*/ 1 h 444"/>
                <a:gd name="T58" fmla="*/ 0 w 502"/>
                <a:gd name="T59" fmla="*/ 1 h 444"/>
                <a:gd name="T60" fmla="*/ 0 w 502"/>
                <a:gd name="T61" fmla="*/ 1 h 444"/>
                <a:gd name="T62" fmla="*/ 0 w 502"/>
                <a:gd name="T63" fmla="*/ 1 h 444"/>
                <a:gd name="T64" fmla="*/ 0 w 502"/>
                <a:gd name="T65" fmla="*/ 1 h 444"/>
                <a:gd name="T66" fmla="*/ 0 w 502"/>
                <a:gd name="T67" fmla="*/ 1 h 444"/>
                <a:gd name="T68" fmla="*/ 0 w 502"/>
                <a:gd name="T69" fmla="*/ 1 h 444"/>
                <a:gd name="T70" fmla="*/ 0 w 502"/>
                <a:gd name="T71" fmla="*/ 1 h 444"/>
                <a:gd name="T72" fmla="*/ 0 w 502"/>
                <a:gd name="T73" fmla="*/ 1 h 444"/>
                <a:gd name="T74" fmla="*/ 0 w 502"/>
                <a:gd name="T75" fmla="*/ 1 h 444"/>
                <a:gd name="T76" fmla="*/ 0 w 502"/>
                <a:gd name="T77" fmla="*/ 1 h 444"/>
                <a:gd name="T78" fmla="*/ 0 w 502"/>
                <a:gd name="T79" fmla="*/ 1 h 444"/>
                <a:gd name="T80" fmla="*/ 0 w 502"/>
                <a:gd name="T81" fmla="*/ 0 h 444"/>
                <a:gd name="T82" fmla="*/ 0 w 502"/>
                <a:gd name="T83" fmla="*/ 0 h 444"/>
                <a:gd name="T84" fmla="*/ 0 w 502"/>
                <a:gd name="T85" fmla="*/ 0 h 444"/>
                <a:gd name="T86" fmla="*/ 0 w 502"/>
                <a:gd name="T87" fmla="*/ 1 h 444"/>
                <a:gd name="T88" fmla="*/ 0 w 502"/>
                <a:gd name="T89" fmla="*/ 1 h 444"/>
                <a:gd name="T90" fmla="*/ 0 w 502"/>
                <a:gd name="T91" fmla="*/ 1 h 444"/>
                <a:gd name="T92" fmla="*/ 0 w 502"/>
                <a:gd name="T93" fmla="*/ 1 h 444"/>
                <a:gd name="T94" fmla="*/ 0 w 502"/>
                <a:gd name="T95" fmla="*/ 1 h 4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2"/>
                <a:gd name="T145" fmla="*/ 0 h 444"/>
                <a:gd name="T146" fmla="*/ 502 w 502"/>
                <a:gd name="T147" fmla="*/ 444 h 4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2" h="444">
                  <a:moveTo>
                    <a:pt x="454" y="147"/>
                  </a:moveTo>
                  <a:lnTo>
                    <a:pt x="482" y="182"/>
                  </a:lnTo>
                  <a:lnTo>
                    <a:pt x="491" y="217"/>
                  </a:lnTo>
                  <a:lnTo>
                    <a:pt x="502" y="306"/>
                  </a:lnTo>
                  <a:lnTo>
                    <a:pt x="502" y="314"/>
                  </a:lnTo>
                  <a:lnTo>
                    <a:pt x="491" y="306"/>
                  </a:lnTo>
                  <a:lnTo>
                    <a:pt x="473" y="244"/>
                  </a:lnTo>
                  <a:lnTo>
                    <a:pt x="443" y="174"/>
                  </a:lnTo>
                  <a:lnTo>
                    <a:pt x="404" y="114"/>
                  </a:lnTo>
                  <a:lnTo>
                    <a:pt x="366" y="87"/>
                  </a:lnTo>
                  <a:lnTo>
                    <a:pt x="338" y="69"/>
                  </a:lnTo>
                  <a:lnTo>
                    <a:pt x="279" y="43"/>
                  </a:lnTo>
                  <a:lnTo>
                    <a:pt x="222" y="35"/>
                  </a:lnTo>
                  <a:lnTo>
                    <a:pt x="96" y="17"/>
                  </a:lnTo>
                  <a:lnTo>
                    <a:pt x="48" y="25"/>
                  </a:lnTo>
                  <a:lnTo>
                    <a:pt x="29" y="25"/>
                  </a:lnTo>
                  <a:lnTo>
                    <a:pt x="18" y="43"/>
                  </a:lnTo>
                  <a:lnTo>
                    <a:pt x="18" y="95"/>
                  </a:lnTo>
                  <a:lnTo>
                    <a:pt x="18" y="147"/>
                  </a:lnTo>
                  <a:lnTo>
                    <a:pt x="29" y="192"/>
                  </a:lnTo>
                  <a:lnTo>
                    <a:pt x="48" y="244"/>
                  </a:lnTo>
                  <a:lnTo>
                    <a:pt x="77" y="287"/>
                  </a:lnTo>
                  <a:lnTo>
                    <a:pt x="116" y="331"/>
                  </a:lnTo>
                  <a:lnTo>
                    <a:pt x="153" y="366"/>
                  </a:lnTo>
                  <a:lnTo>
                    <a:pt x="203" y="392"/>
                  </a:lnTo>
                  <a:lnTo>
                    <a:pt x="242" y="409"/>
                  </a:lnTo>
                  <a:lnTo>
                    <a:pt x="279" y="419"/>
                  </a:lnTo>
                  <a:lnTo>
                    <a:pt x="318" y="419"/>
                  </a:lnTo>
                  <a:lnTo>
                    <a:pt x="356" y="436"/>
                  </a:lnTo>
                  <a:lnTo>
                    <a:pt x="338" y="444"/>
                  </a:lnTo>
                  <a:lnTo>
                    <a:pt x="270" y="444"/>
                  </a:lnTo>
                  <a:lnTo>
                    <a:pt x="212" y="427"/>
                  </a:lnTo>
                  <a:lnTo>
                    <a:pt x="153" y="401"/>
                  </a:lnTo>
                  <a:lnTo>
                    <a:pt x="105" y="366"/>
                  </a:lnTo>
                  <a:lnTo>
                    <a:pt x="66" y="322"/>
                  </a:lnTo>
                  <a:lnTo>
                    <a:pt x="39" y="287"/>
                  </a:lnTo>
                  <a:lnTo>
                    <a:pt x="18" y="244"/>
                  </a:lnTo>
                  <a:lnTo>
                    <a:pt x="9" y="192"/>
                  </a:lnTo>
                  <a:lnTo>
                    <a:pt x="0" y="104"/>
                  </a:lnTo>
                  <a:lnTo>
                    <a:pt x="9" y="8"/>
                  </a:lnTo>
                  <a:lnTo>
                    <a:pt x="66" y="0"/>
                  </a:lnTo>
                  <a:lnTo>
                    <a:pt x="135" y="0"/>
                  </a:lnTo>
                  <a:lnTo>
                    <a:pt x="203" y="0"/>
                  </a:lnTo>
                  <a:lnTo>
                    <a:pt x="260" y="8"/>
                  </a:lnTo>
                  <a:lnTo>
                    <a:pt x="318" y="25"/>
                  </a:lnTo>
                  <a:lnTo>
                    <a:pt x="366" y="60"/>
                  </a:lnTo>
                  <a:lnTo>
                    <a:pt x="425" y="95"/>
                  </a:lnTo>
                  <a:lnTo>
                    <a:pt x="454" y="1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Freeform 207"/>
            <p:cNvSpPr>
              <a:spLocks/>
            </p:cNvSpPr>
            <p:nvPr/>
          </p:nvSpPr>
          <p:spPr bwMode="auto">
            <a:xfrm>
              <a:off x="3620" y="1170"/>
              <a:ext cx="250" cy="213"/>
            </a:xfrm>
            <a:custGeom>
              <a:avLst/>
              <a:gdLst>
                <a:gd name="T0" fmla="*/ 0 w 530"/>
                <a:gd name="T1" fmla="*/ 1 h 384"/>
                <a:gd name="T2" fmla="*/ 0 w 530"/>
                <a:gd name="T3" fmla="*/ 1 h 384"/>
                <a:gd name="T4" fmla="*/ 0 w 530"/>
                <a:gd name="T5" fmla="*/ 1 h 384"/>
                <a:gd name="T6" fmla="*/ 0 w 530"/>
                <a:gd name="T7" fmla="*/ 1 h 384"/>
                <a:gd name="T8" fmla="*/ 0 w 530"/>
                <a:gd name="T9" fmla="*/ 1 h 384"/>
                <a:gd name="T10" fmla="*/ 0 w 530"/>
                <a:gd name="T11" fmla="*/ 1 h 384"/>
                <a:gd name="T12" fmla="*/ 0 w 530"/>
                <a:gd name="T13" fmla="*/ 1 h 384"/>
                <a:gd name="T14" fmla="*/ 0 w 530"/>
                <a:gd name="T15" fmla="*/ 1 h 384"/>
                <a:gd name="T16" fmla="*/ 0 w 530"/>
                <a:gd name="T17" fmla="*/ 1 h 384"/>
                <a:gd name="T18" fmla="*/ 0 w 530"/>
                <a:gd name="T19" fmla="*/ 1 h 384"/>
                <a:gd name="T20" fmla="*/ 0 w 530"/>
                <a:gd name="T21" fmla="*/ 1 h 384"/>
                <a:gd name="T22" fmla="*/ 0 w 530"/>
                <a:gd name="T23" fmla="*/ 1 h 384"/>
                <a:gd name="T24" fmla="*/ 0 w 530"/>
                <a:gd name="T25" fmla="*/ 1 h 384"/>
                <a:gd name="T26" fmla="*/ 0 w 530"/>
                <a:gd name="T27" fmla="*/ 1 h 384"/>
                <a:gd name="T28" fmla="*/ 0 w 530"/>
                <a:gd name="T29" fmla="*/ 1 h 384"/>
                <a:gd name="T30" fmla="*/ 0 w 530"/>
                <a:gd name="T31" fmla="*/ 1 h 384"/>
                <a:gd name="T32" fmla="*/ 0 w 530"/>
                <a:gd name="T33" fmla="*/ 1 h 384"/>
                <a:gd name="T34" fmla="*/ 0 w 530"/>
                <a:gd name="T35" fmla="*/ 1 h 384"/>
                <a:gd name="T36" fmla="*/ 0 w 530"/>
                <a:gd name="T37" fmla="*/ 1 h 384"/>
                <a:gd name="T38" fmla="*/ 0 w 530"/>
                <a:gd name="T39" fmla="*/ 1 h 384"/>
                <a:gd name="T40" fmla="*/ 0 w 530"/>
                <a:gd name="T41" fmla="*/ 1 h 384"/>
                <a:gd name="T42" fmla="*/ 0 w 530"/>
                <a:gd name="T43" fmla="*/ 1 h 384"/>
                <a:gd name="T44" fmla="*/ 0 w 530"/>
                <a:gd name="T45" fmla="*/ 1 h 384"/>
                <a:gd name="T46" fmla="*/ 0 w 530"/>
                <a:gd name="T47" fmla="*/ 1 h 384"/>
                <a:gd name="T48" fmla="*/ 0 w 530"/>
                <a:gd name="T49" fmla="*/ 1 h 384"/>
                <a:gd name="T50" fmla="*/ 0 w 530"/>
                <a:gd name="T51" fmla="*/ 1 h 384"/>
                <a:gd name="T52" fmla="*/ 0 w 530"/>
                <a:gd name="T53" fmla="*/ 1 h 384"/>
                <a:gd name="T54" fmla="*/ 0 w 530"/>
                <a:gd name="T55" fmla="*/ 1 h 384"/>
                <a:gd name="T56" fmla="*/ 0 w 530"/>
                <a:gd name="T57" fmla="*/ 1 h 384"/>
                <a:gd name="T58" fmla="*/ 0 w 530"/>
                <a:gd name="T59" fmla="*/ 1 h 384"/>
                <a:gd name="T60" fmla="*/ 0 w 530"/>
                <a:gd name="T61" fmla="*/ 1 h 384"/>
                <a:gd name="T62" fmla="*/ 0 w 530"/>
                <a:gd name="T63" fmla="*/ 1 h 384"/>
                <a:gd name="T64" fmla="*/ 0 w 530"/>
                <a:gd name="T65" fmla="*/ 1 h 384"/>
                <a:gd name="T66" fmla="*/ 0 w 530"/>
                <a:gd name="T67" fmla="*/ 1 h 384"/>
                <a:gd name="T68" fmla="*/ 0 w 530"/>
                <a:gd name="T69" fmla="*/ 1 h 384"/>
                <a:gd name="T70" fmla="*/ 0 w 530"/>
                <a:gd name="T71" fmla="*/ 1 h 384"/>
                <a:gd name="T72" fmla="*/ 0 w 530"/>
                <a:gd name="T73" fmla="*/ 1 h 384"/>
                <a:gd name="T74" fmla="*/ 0 w 530"/>
                <a:gd name="T75" fmla="*/ 1 h 384"/>
                <a:gd name="T76" fmla="*/ 0 w 530"/>
                <a:gd name="T77" fmla="*/ 1 h 384"/>
                <a:gd name="T78" fmla="*/ 0 w 530"/>
                <a:gd name="T79" fmla="*/ 1 h 384"/>
                <a:gd name="T80" fmla="*/ 0 w 530"/>
                <a:gd name="T81" fmla="*/ 1 h 384"/>
                <a:gd name="T82" fmla="*/ 0 w 530"/>
                <a:gd name="T83" fmla="*/ 1 h 384"/>
                <a:gd name="T84" fmla="*/ 0 w 530"/>
                <a:gd name="T85" fmla="*/ 1 h 384"/>
                <a:gd name="T86" fmla="*/ 0 w 530"/>
                <a:gd name="T87" fmla="*/ 1 h 384"/>
                <a:gd name="T88" fmla="*/ 0 w 530"/>
                <a:gd name="T89" fmla="*/ 1 h 384"/>
                <a:gd name="T90" fmla="*/ 0 w 530"/>
                <a:gd name="T91" fmla="*/ 1 h 384"/>
                <a:gd name="T92" fmla="*/ 0 w 530"/>
                <a:gd name="T93" fmla="*/ 1 h 384"/>
                <a:gd name="T94" fmla="*/ 0 w 530"/>
                <a:gd name="T95" fmla="*/ 1 h 384"/>
                <a:gd name="T96" fmla="*/ 0 w 530"/>
                <a:gd name="T97" fmla="*/ 1 h 384"/>
                <a:gd name="T98" fmla="*/ 0 w 530"/>
                <a:gd name="T99" fmla="*/ 1 h 384"/>
                <a:gd name="T100" fmla="*/ 0 w 530"/>
                <a:gd name="T101" fmla="*/ 1 h 384"/>
                <a:gd name="T102" fmla="*/ 0 w 530"/>
                <a:gd name="T103" fmla="*/ 1 h 384"/>
                <a:gd name="T104" fmla="*/ 0 w 530"/>
                <a:gd name="T105" fmla="*/ 0 h 384"/>
                <a:gd name="T106" fmla="*/ 0 w 530"/>
                <a:gd name="T107" fmla="*/ 1 h 384"/>
                <a:gd name="T108" fmla="*/ 0 w 530"/>
                <a:gd name="T109" fmla="*/ 1 h 384"/>
                <a:gd name="T110" fmla="*/ 0 w 530"/>
                <a:gd name="T111" fmla="*/ 1 h 3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0"/>
                <a:gd name="T169" fmla="*/ 0 h 384"/>
                <a:gd name="T170" fmla="*/ 530 w 530"/>
                <a:gd name="T171" fmla="*/ 384 h 3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0" h="384">
                  <a:moveTo>
                    <a:pt x="386" y="53"/>
                  </a:moveTo>
                  <a:lnTo>
                    <a:pt x="425" y="62"/>
                  </a:lnTo>
                  <a:lnTo>
                    <a:pt x="463" y="70"/>
                  </a:lnTo>
                  <a:lnTo>
                    <a:pt x="502" y="89"/>
                  </a:lnTo>
                  <a:lnTo>
                    <a:pt x="521" y="124"/>
                  </a:lnTo>
                  <a:lnTo>
                    <a:pt x="473" y="149"/>
                  </a:lnTo>
                  <a:lnTo>
                    <a:pt x="443" y="175"/>
                  </a:lnTo>
                  <a:lnTo>
                    <a:pt x="434" y="192"/>
                  </a:lnTo>
                  <a:lnTo>
                    <a:pt x="443" y="227"/>
                  </a:lnTo>
                  <a:lnTo>
                    <a:pt x="473" y="254"/>
                  </a:lnTo>
                  <a:lnTo>
                    <a:pt x="530" y="289"/>
                  </a:lnTo>
                  <a:lnTo>
                    <a:pt x="511" y="316"/>
                  </a:lnTo>
                  <a:lnTo>
                    <a:pt x="482" y="324"/>
                  </a:lnTo>
                  <a:lnTo>
                    <a:pt x="434" y="349"/>
                  </a:lnTo>
                  <a:lnTo>
                    <a:pt x="386" y="359"/>
                  </a:lnTo>
                  <a:lnTo>
                    <a:pt x="317" y="349"/>
                  </a:lnTo>
                  <a:lnTo>
                    <a:pt x="203" y="341"/>
                  </a:lnTo>
                  <a:lnTo>
                    <a:pt x="153" y="341"/>
                  </a:lnTo>
                  <a:lnTo>
                    <a:pt x="96" y="359"/>
                  </a:lnTo>
                  <a:lnTo>
                    <a:pt x="29" y="384"/>
                  </a:lnTo>
                  <a:lnTo>
                    <a:pt x="18" y="367"/>
                  </a:lnTo>
                  <a:lnTo>
                    <a:pt x="29" y="359"/>
                  </a:lnTo>
                  <a:lnTo>
                    <a:pt x="57" y="349"/>
                  </a:lnTo>
                  <a:lnTo>
                    <a:pt x="66" y="349"/>
                  </a:lnTo>
                  <a:lnTo>
                    <a:pt x="86" y="341"/>
                  </a:lnTo>
                  <a:lnTo>
                    <a:pt x="66" y="316"/>
                  </a:lnTo>
                  <a:lnTo>
                    <a:pt x="66" y="306"/>
                  </a:lnTo>
                  <a:lnTo>
                    <a:pt x="66" y="297"/>
                  </a:lnTo>
                  <a:lnTo>
                    <a:pt x="96" y="306"/>
                  </a:lnTo>
                  <a:lnTo>
                    <a:pt x="116" y="324"/>
                  </a:lnTo>
                  <a:lnTo>
                    <a:pt x="144" y="332"/>
                  </a:lnTo>
                  <a:lnTo>
                    <a:pt x="153" y="332"/>
                  </a:lnTo>
                  <a:lnTo>
                    <a:pt x="173" y="324"/>
                  </a:lnTo>
                  <a:lnTo>
                    <a:pt x="135" y="289"/>
                  </a:lnTo>
                  <a:lnTo>
                    <a:pt x="105" y="281"/>
                  </a:lnTo>
                  <a:lnTo>
                    <a:pt x="105" y="254"/>
                  </a:lnTo>
                  <a:lnTo>
                    <a:pt x="125" y="254"/>
                  </a:lnTo>
                  <a:lnTo>
                    <a:pt x="144" y="254"/>
                  </a:lnTo>
                  <a:lnTo>
                    <a:pt x="183" y="281"/>
                  </a:lnTo>
                  <a:lnTo>
                    <a:pt x="221" y="316"/>
                  </a:lnTo>
                  <a:lnTo>
                    <a:pt x="242" y="316"/>
                  </a:lnTo>
                  <a:lnTo>
                    <a:pt x="269" y="316"/>
                  </a:lnTo>
                  <a:lnTo>
                    <a:pt x="251" y="297"/>
                  </a:lnTo>
                  <a:lnTo>
                    <a:pt x="242" y="281"/>
                  </a:lnTo>
                  <a:lnTo>
                    <a:pt x="203" y="254"/>
                  </a:lnTo>
                  <a:lnTo>
                    <a:pt x="192" y="237"/>
                  </a:lnTo>
                  <a:lnTo>
                    <a:pt x="299" y="297"/>
                  </a:lnTo>
                  <a:lnTo>
                    <a:pt x="356" y="316"/>
                  </a:lnTo>
                  <a:lnTo>
                    <a:pt x="425" y="324"/>
                  </a:lnTo>
                  <a:lnTo>
                    <a:pt x="434" y="324"/>
                  </a:lnTo>
                  <a:lnTo>
                    <a:pt x="443" y="316"/>
                  </a:lnTo>
                  <a:lnTo>
                    <a:pt x="434" y="297"/>
                  </a:lnTo>
                  <a:lnTo>
                    <a:pt x="415" y="297"/>
                  </a:lnTo>
                  <a:lnTo>
                    <a:pt x="395" y="297"/>
                  </a:lnTo>
                  <a:lnTo>
                    <a:pt x="365" y="289"/>
                  </a:lnTo>
                  <a:lnTo>
                    <a:pt x="308" y="262"/>
                  </a:lnTo>
                  <a:lnTo>
                    <a:pt x="251" y="219"/>
                  </a:lnTo>
                  <a:lnTo>
                    <a:pt x="269" y="210"/>
                  </a:lnTo>
                  <a:lnTo>
                    <a:pt x="290" y="210"/>
                  </a:lnTo>
                  <a:lnTo>
                    <a:pt x="308" y="219"/>
                  </a:lnTo>
                  <a:lnTo>
                    <a:pt x="328" y="237"/>
                  </a:lnTo>
                  <a:lnTo>
                    <a:pt x="356" y="254"/>
                  </a:lnTo>
                  <a:lnTo>
                    <a:pt x="395" y="237"/>
                  </a:lnTo>
                  <a:lnTo>
                    <a:pt x="415" y="210"/>
                  </a:lnTo>
                  <a:lnTo>
                    <a:pt x="404" y="184"/>
                  </a:lnTo>
                  <a:lnTo>
                    <a:pt x="395" y="157"/>
                  </a:lnTo>
                  <a:lnTo>
                    <a:pt x="365" y="149"/>
                  </a:lnTo>
                  <a:lnTo>
                    <a:pt x="338" y="149"/>
                  </a:lnTo>
                  <a:lnTo>
                    <a:pt x="299" y="175"/>
                  </a:lnTo>
                  <a:lnTo>
                    <a:pt x="279" y="184"/>
                  </a:lnTo>
                  <a:lnTo>
                    <a:pt x="251" y="184"/>
                  </a:lnTo>
                  <a:lnTo>
                    <a:pt x="279" y="149"/>
                  </a:lnTo>
                  <a:lnTo>
                    <a:pt x="317" y="124"/>
                  </a:lnTo>
                  <a:lnTo>
                    <a:pt x="425" y="97"/>
                  </a:lnTo>
                  <a:lnTo>
                    <a:pt x="434" y="89"/>
                  </a:lnTo>
                  <a:lnTo>
                    <a:pt x="434" y="79"/>
                  </a:lnTo>
                  <a:lnTo>
                    <a:pt x="395" y="79"/>
                  </a:lnTo>
                  <a:lnTo>
                    <a:pt x="356" y="79"/>
                  </a:lnTo>
                  <a:lnTo>
                    <a:pt x="299" y="97"/>
                  </a:lnTo>
                  <a:lnTo>
                    <a:pt x="242" y="140"/>
                  </a:lnTo>
                  <a:lnTo>
                    <a:pt x="183" y="184"/>
                  </a:lnTo>
                  <a:lnTo>
                    <a:pt x="164" y="175"/>
                  </a:lnTo>
                  <a:lnTo>
                    <a:pt x="173" y="149"/>
                  </a:lnTo>
                  <a:lnTo>
                    <a:pt x="203" y="132"/>
                  </a:lnTo>
                  <a:lnTo>
                    <a:pt x="231" y="124"/>
                  </a:lnTo>
                  <a:lnTo>
                    <a:pt x="251" y="97"/>
                  </a:lnTo>
                  <a:lnTo>
                    <a:pt x="242" y="89"/>
                  </a:lnTo>
                  <a:lnTo>
                    <a:pt x="221" y="79"/>
                  </a:lnTo>
                  <a:lnTo>
                    <a:pt x="164" y="114"/>
                  </a:lnTo>
                  <a:lnTo>
                    <a:pt x="116" y="157"/>
                  </a:lnTo>
                  <a:lnTo>
                    <a:pt x="96" y="167"/>
                  </a:lnTo>
                  <a:lnTo>
                    <a:pt x="86" y="157"/>
                  </a:lnTo>
                  <a:lnTo>
                    <a:pt x="86" y="132"/>
                  </a:lnTo>
                  <a:lnTo>
                    <a:pt x="105" y="124"/>
                  </a:lnTo>
                  <a:lnTo>
                    <a:pt x="144" y="97"/>
                  </a:lnTo>
                  <a:lnTo>
                    <a:pt x="135" y="79"/>
                  </a:lnTo>
                  <a:lnTo>
                    <a:pt x="96" y="97"/>
                  </a:lnTo>
                  <a:lnTo>
                    <a:pt x="57" y="114"/>
                  </a:lnTo>
                  <a:lnTo>
                    <a:pt x="38" y="97"/>
                  </a:lnTo>
                  <a:lnTo>
                    <a:pt x="77" y="62"/>
                  </a:lnTo>
                  <a:lnTo>
                    <a:pt x="57" y="53"/>
                  </a:lnTo>
                  <a:lnTo>
                    <a:pt x="38" y="53"/>
                  </a:lnTo>
                  <a:lnTo>
                    <a:pt x="18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9" y="0"/>
                  </a:lnTo>
                  <a:lnTo>
                    <a:pt x="48" y="35"/>
                  </a:lnTo>
                  <a:lnTo>
                    <a:pt x="86" y="53"/>
                  </a:lnTo>
                  <a:lnTo>
                    <a:pt x="135" y="70"/>
                  </a:lnTo>
                  <a:lnTo>
                    <a:pt x="192" y="79"/>
                  </a:lnTo>
                  <a:lnTo>
                    <a:pt x="290" y="70"/>
                  </a:lnTo>
                  <a:lnTo>
                    <a:pt x="386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" name="Freeform 208"/>
            <p:cNvSpPr>
              <a:spLocks/>
            </p:cNvSpPr>
            <p:nvPr/>
          </p:nvSpPr>
          <p:spPr bwMode="auto">
            <a:xfrm>
              <a:off x="3579" y="1184"/>
              <a:ext cx="30" cy="29"/>
            </a:xfrm>
            <a:custGeom>
              <a:avLst/>
              <a:gdLst>
                <a:gd name="T0" fmla="*/ 0 w 66"/>
                <a:gd name="T1" fmla="*/ 1 h 52"/>
                <a:gd name="T2" fmla="*/ 0 w 66"/>
                <a:gd name="T3" fmla="*/ 1 h 52"/>
                <a:gd name="T4" fmla="*/ 0 w 66"/>
                <a:gd name="T5" fmla="*/ 1 h 52"/>
                <a:gd name="T6" fmla="*/ 0 w 66"/>
                <a:gd name="T7" fmla="*/ 1 h 52"/>
                <a:gd name="T8" fmla="*/ 0 w 66"/>
                <a:gd name="T9" fmla="*/ 1 h 52"/>
                <a:gd name="T10" fmla="*/ 0 w 66"/>
                <a:gd name="T11" fmla="*/ 1 h 52"/>
                <a:gd name="T12" fmla="*/ 0 w 66"/>
                <a:gd name="T13" fmla="*/ 0 h 52"/>
                <a:gd name="T14" fmla="*/ 0 w 66"/>
                <a:gd name="T15" fmla="*/ 1 h 52"/>
                <a:gd name="T16" fmla="*/ 0 w 66"/>
                <a:gd name="T17" fmla="*/ 1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52"/>
                <a:gd name="T29" fmla="*/ 66 w 66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52">
                  <a:moveTo>
                    <a:pt x="66" y="26"/>
                  </a:moveTo>
                  <a:lnTo>
                    <a:pt x="57" y="43"/>
                  </a:lnTo>
                  <a:lnTo>
                    <a:pt x="39" y="52"/>
                  </a:lnTo>
                  <a:lnTo>
                    <a:pt x="18" y="43"/>
                  </a:lnTo>
                  <a:lnTo>
                    <a:pt x="0" y="26"/>
                  </a:lnTo>
                  <a:lnTo>
                    <a:pt x="9" y="8"/>
                  </a:lnTo>
                  <a:lnTo>
                    <a:pt x="28" y="0"/>
                  </a:lnTo>
                  <a:lnTo>
                    <a:pt x="48" y="8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" name="Freeform 209"/>
            <p:cNvSpPr>
              <a:spLocks/>
            </p:cNvSpPr>
            <p:nvPr/>
          </p:nvSpPr>
          <p:spPr bwMode="auto">
            <a:xfrm>
              <a:off x="2081" y="1209"/>
              <a:ext cx="1494" cy="19"/>
            </a:xfrm>
            <a:custGeom>
              <a:avLst/>
              <a:gdLst>
                <a:gd name="T0" fmla="*/ 0 w 3169"/>
                <a:gd name="T1" fmla="*/ 0 h 35"/>
                <a:gd name="T2" fmla="*/ 0 w 3169"/>
                <a:gd name="T3" fmla="*/ 1 h 35"/>
                <a:gd name="T4" fmla="*/ 0 w 3169"/>
                <a:gd name="T5" fmla="*/ 1 h 35"/>
                <a:gd name="T6" fmla="*/ 0 w 3169"/>
                <a:gd name="T7" fmla="*/ 1 h 35"/>
                <a:gd name="T8" fmla="*/ 0 w 3169"/>
                <a:gd name="T9" fmla="*/ 1 h 35"/>
                <a:gd name="T10" fmla="*/ 0 w 3169"/>
                <a:gd name="T11" fmla="*/ 1 h 35"/>
                <a:gd name="T12" fmla="*/ 0 w 3169"/>
                <a:gd name="T13" fmla="*/ 1 h 35"/>
                <a:gd name="T14" fmla="*/ 0 w 3169"/>
                <a:gd name="T15" fmla="*/ 1 h 35"/>
                <a:gd name="T16" fmla="*/ 0 w 3169"/>
                <a:gd name="T17" fmla="*/ 1 h 35"/>
                <a:gd name="T18" fmla="*/ 0 w 3169"/>
                <a:gd name="T19" fmla="*/ 1 h 35"/>
                <a:gd name="T20" fmla="*/ 0 w 3169"/>
                <a:gd name="T21" fmla="*/ 1 h 35"/>
                <a:gd name="T22" fmla="*/ 0 w 3169"/>
                <a:gd name="T23" fmla="*/ 1 h 35"/>
                <a:gd name="T24" fmla="*/ 0 w 3169"/>
                <a:gd name="T25" fmla="*/ 1 h 35"/>
                <a:gd name="T26" fmla="*/ 0 w 3169"/>
                <a:gd name="T27" fmla="*/ 1 h 35"/>
                <a:gd name="T28" fmla="*/ 0 w 3169"/>
                <a:gd name="T29" fmla="*/ 1 h 35"/>
                <a:gd name="T30" fmla="*/ 0 w 3169"/>
                <a:gd name="T31" fmla="*/ 1 h 35"/>
                <a:gd name="T32" fmla="*/ 0 w 3169"/>
                <a:gd name="T33" fmla="*/ 1 h 35"/>
                <a:gd name="T34" fmla="*/ 0 w 3169"/>
                <a:gd name="T35" fmla="*/ 1 h 35"/>
                <a:gd name="T36" fmla="*/ 0 w 3169"/>
                <a:gd name="T37" fmla="*/ 1 h 35"/>
                <a:gd name="T38" fmla="*/ 0 w 3169"/>
                <a:gd name="T39" fmla="*/ 1 h 35"/>
                <a:gd name="T40" fmla="*/ 0 w 3169"/>
                <a:gd name="T41" fmla="*/ 1 h 35"/>
                <a:gd name="T42" fmla="*/ 0 w 3169"/>
                <a:gd name="T43" fmla="*/ 1 h 35"/>
                <a:gd name="T44" fmla="*/ 0 w 3169"/>
                <a:gd name="T45" fmla="*/ 1 h 35"/>
                <a:gd name="T46" fmla="*/ 0 w 3169"/>
                <a:gd name="T47" fmla="*/ 1 h 35"/>
                <a:gd name="T48" fmla="*/ 0 w 3169"/>
                <a:gd name="T49" fmla="*/ 1 h 35"/>
                <a:gd name="T50" fmla="*/ 0 w 3169"/>
                <a:gd name="T51" fmla="*/ 1 h 35"/>
                <a:gd name="T52" fmla="*/ 0 w 3169"/>
                <a:gd name="T53" fmla="*/ 1 h 35"/>
                <a:gd name="T54" fmla="*/ 0 w 3169"/>
                <a:gd name="T55" fmla="*/ 1 h 35"/>
                <a:gd name="T56" fmla="*/ 0 w 3169"/>
                <a:gd name="T57" fmla="*/ 1 h 35"/>
                <a:gd name="T58" fmla="*/ 0 w 3169"/>
                <a:gd name="T59" fmla="*/ 0 h 35"/>
                <a:gd name="T60" fmla="*/ 0 w 3169"/>
                <a:gd name="T61" fmla="*/ 0 h 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69"/>
                <a:gd name="T94" fmla="*/ 0 h 35"/>
                <a:gd name="T95" fmla="*/ 3169 w 3169"/>
                <a:gd name="T96" fmla="*/ 35 h 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69" h="35">
                  <a:moveTo>
                    <a:pt x="3130" y="0"/>
                  </a:moveTo>
                  <a:lnTo>
                    <a:pt x="3169" y="27"/>
                  </a:lnTo>
                  <a:lnTo>
                    <a:pt x="3148" y="27"/>
                  </a:lnTo>
                  <a:lnTo>
                    <a:pt x="3139" y="27"/>
                  </a:lnTo>
                  <a:lnTo>
                    <a:pt x="3119" y="27"/>
                  </a:lnTo>
                  <a:lnTo>
                    <a:pt x="3071" y="27"/>
                  </a:lnTo>
                  <a:lnTo>
                    <a:pt x="3013" y="27"/>
                  </a:lnTo>
                  <a:lnTo>
                    <a:pt x="2945" y="27"/>
                  </a:lnTo>
                  <a:lnTo>
                    <a:pt x="2858" y="27"/>
                  </a:lnTo>
                  <a:lnTo>
                    <a:pt x="2762" y="27"/>
                  </a:lnTo>
                  <a:lnTo>
                    <a:pt x="2657" y="27"/>
                  </a:lnTo>
                  <a:lnTo>
                    <a:pt x="2540" y="27"/>
                  </a:lnTo>
                  <a:lnTo>
                    <a:pt x="2415" y="27"/>
                  </a:lnTo>
                  <a:lnTo>
                    <a:pt x="2154" y="27"/>
                  </a:lnTo>
                  <a:lnTo>
                    <a:pt x="1864" y="27"/>
                  </a:lnTo>
                  <a:lnTo>
                    <a:pt x="1574" y="27"/>
                  </a:lnTo>
                  <a:lnTo>
                    <a:pt x="1284" y="27"/>
                  </a:lnTo>
                  <a:lnTo>
                    <a:pt x="996" y="27"/>
                  </a:lnTo>
                  <a:lnTo>
                    <a:pt x="725" y="27"/>
                  </a:lnTo>
                  <a:lnTo>
                    <a:pt x="608" y="27"/>
                  </a:lnTo>
                  <a:lnTo>
                    <a:pt x="494" y="27"/>
                  </a:lnTo>
                  <a:lnTo>
                    <a:pt x="387" y="27"/>
                  </a:lnTo>
                  <a:lnTo>
                    <a:pt x="290" y="27"/>
                  </a:lnTo>
                  <a:lnTo>
                    <a:pt x="204" y="27"/>
                  </a:lnTo>
                  <a:lnTo>
                    <a:pt x="135" y="27"/>
                  </a:lnTo>
                  <a:lnTo>
                    <a:pt x="78" y="27"/>
                  </a:lnTo>
                  <a:lnTo>
                    <a:pt x="30" y="35"/>
                  </a:lnTo>
                  <a:lnTo>
                    <a:pt x="0" y="3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" name="Freeform 210"/>
            <p:cNvSpPr>
              <a:spLocks/>
            </p:cNvSpPr>
            <p:nvPr/>
          </p:nvSpPr>
          <p:spPr bwMode="auto">
            <a:xfrm>
              <a:off x="1785" y="1209"/>
              <a:ext cx="178" cy="174"/>
            </a:xfrm>
            <a:custGeom>
              <a:avLst/>
              <a:gdLst>
                <a:gd name="T0" fmla="*/ 0 w 377"/>
                <a:gd name="T1" fmla="*/ 1 h 314"/>
                <a:gd name="T2" fmla="*/ 0 w 377"/>
                <a:gd name="T3" fmla="*/ 1 h 314"/>
                <a:gd name="T4" fmla="*/ 0 w 377"/>
                <a:gd name="T5" fmla="*/ 1 h 314"/>
                <a:gd name="T6" fmla="*/ 0 w 377"/>
                <a:gd name="T7" fmla="*/ 1 h 314"/>
                <a:gd name="T8" fmla="*/ 0 w 377"/>
                <a:gd name="T9" fmla="*/ 1 h 314"/>
                <a:gd name="T10" fmla="*/ 0 w 377"/>
                <a:gd name="T11" fmla="*/ 1 h 314"/>
                <a:gd name="T12" fmla="*/ 0 w 377"/>
                <a:gd name="T13" fmla="*/ 1 h 314"/>
                <a:gd name="T14" fmla="*/ 0 w 377"/>
                <a:gd name="T15" fmla="*/ 1 h 314"/>
                <a:gd name="T16" fmla="*/ 0 w 377"/>
                <a:gd name="T17" fmla="*/ 1 h 314"/>
                <a:gd name="T18" fmla="*/ 0 w 377"/>
                <a:gd name="T19" fmla="*/ 1 h 314"/>
                <a:gd name="T20" fmla="*/ 0 w 377"/>
                <a:gd name="T21" fmla="*/ 1 h 314"/>
                <a:gd name="T22" fmla="*/ 0 w 377"/>
                <a:gd name="T23" fmla="*/ 1 h 314"/>
                <a:gd name="T24" fmla="*/ 0 w 377"/>
                <a:gd name="T25" fmla="*/ 1 h 314"/>
                <a:gd name="T26" fmla="*/ 0 w 377"/>
                <a:gd name="T27" fmla="*/ 1 h 314"/>
                <a:gd name="T28" fmla="*/ 0 w 377"/>
                <a:gd name="T29" fmla="*/ 1 h 314"/>
                <a:gd name="T30" fmla="*/ 0 w 377"/>
                <a:gd name="T31" fmla="*/ 1 h 314"/>
                <a:gd name="T32" fmla="*/ 0 w 377"/>
                <a:gd name="T33" fmla="*/ 1 h 314"/>
                <a:gd name="T34" fmla="*/ 0 w 377"/>
                <a:gd name="T35" fmla="*/ 1 h 314"/>
                <a:gd name="T36" fmla="*/ 0 w 377"/>
                <a:gd name="T37" fmla="*/ 1 h 314"/>
                <a:gd name="T38" fmla="*/ 0 w 377"/>
                <a:gd name="T39" fmla="*/ 1 h 314"/>
                <a:gd name="T40" fmla="*/ 0 w 377"/>
                <a:gd name="T41" fmla="*/ 1 h 314"/>
                <a:gd name="T42" fmla="*/ 0 w 377"/>
                <a:gd name="T43" fmla="*/ 1 h 314"/>
                <a:gd name="T44" fmla="*/ 0 w 377"/>
                <a:gd name="T45" fmla="*/ 1 h 314"/>
                <a:gd name="T46" fmla="*/ 0 w 377"/>
                <a:gd name="T47" fmla="*/ 1 h 314"/>
                <a:gd name="T48" fmla="*/ 0 w 377"/>
                <a:gd name="T49" fmla="*/ 1 h 314"/>
                <a:gd name="T50" fmla="*/ 0 w 377"/>
                <a:gd name="T51" fmla="*/ 1 h 314"/>
                <a:gd name="T52" fmla="*/ 0 w 377"/>
                <a:gd name="T53" fmla="*/ 1 h 314"/>
                <a:gd name="T54" fmla="*/ 0 w 377"/>
                <a:gd name="T55" fmla="*/ 1 h 314"/>
                <a:gd name="T56" fmla="*/ 0 w 377"/>
                <a:gd name="T57" fmla="*/ 1 h 314"/>
                <a:gd name="T58" fmla="*/ 0 w 377"/>
                <a:gd name="T59" fmla="*/ 1 h 314"/>
                <a:gd name="T60" fmla="*/ 0 w 377"/>
                <a:gd name="T61" fmla="*/ 1 h 314"/>
                <a:gd name="T62" fmla="*/ 0 w 377"/>
                <a:gd name="T63" fmla="*/ 1 h 314"/>
                <a:gd name="T64" fmla="*/ 0 w 377"/>
                <a:gd name="T65" fmla="*/ 1 h 314"/>
                <a:gd name="T66" fmla="*/ 0 w 377"/>
                <a:gd name="T67" fmla="*/ 1 h 314"/>
                <a:gd name="T68" fmla="*/ 0 w 377"/>
                <a:gd name="T69" fmla="*/ 1 h 314"/>
                <a:gd name="T70" fmla="*/ 0 w 377"/>
                <a:gd name="T71" fmla="*/ 1 h 314"/>
                <a:gd name="T72" fmla="*/ 0 w 377"/>
                <a:gd name="T73" fmla="*/ 1 h 314"/>
                <a:gd name="T74" fmla="*/ 0 w 377"/>
                <a:gd name="T75" fmla="*/ 1 h 314"/>
                <a:gd name="T76" fmla="*/ 0 w 377"/>
                <a:gd name="T77" fmla="*/ 1 h 314"/>
                <a:gd name="T78" fmla="*/ 0 w 377"/>
                <a:gd name="T79" fmla="*/ 1 h 314"/>
                <a:gd name="T80" fmla="*/ 0 w 377"/>
                <a:gd name="T81" fmla="*/ 1 h 314"/>
                <a:gd name="T82" fmla="*/ 0 w 377"/>
                <a:gd name="T83" fmla="*/ 1 h 3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7"/>
                <a:gd name="T127" fmla="*/ 0 h 314"/>
                <a:gd name="T128" fmla="*/ 377 w 377"/>
                <a:gd name="T129" fmla="*/ 314 h 3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7" h="314">
                  <a:moveTo>
                    <a:pt x="78" y="44"/>
                  </a:moveTo>
                  <a:lnTo>
                    <a:pt x="87" y="44"/>
                  </a:lnTo>
                  <a:lnTo>
                    <a:pt x="78" y="27"/>
                  </a:lnTo>
                  <a:lnTo>
                    <a:pt x="78" y="9"/>
                  </a:lnTo>
                  <a:lnTo>
                    <a:pt x="87" y="44"/>
                  </a:lnTo>
                  <a:lnTo>
                    <a:pt x="117" y="79"/>
                  </a:lnTo>
                  <a:lnTo>
                    <a:pt x="137" y="70"/>
                  </a:lnTo>
                  <a:lnTo>
                    <a:pt x="137" y="54"/>
                  </a:lnTo>
                  <a:lnTo>
                    <a:pt x="156" y="87"/>
                  </a:lnTo>
                  <a:lnTo>
                    <a:pt x="165" y="97"/>
                  </a:lnTo>
                  <a:lnTo>
                    <a:pt x="185" y="105"/>
                  </a:lnTo>
                  <a:lnTo>
                    <a:pt x="194" y="97"/>
                  </a:lnTo>
                  <a:lnTo>
                    <a:pt x="224" y="122"/>
                  </a:lnTo>
                  <a:lnTo>
                    <a:pt x="233" y="122"/>
                  </a:lnTo>
                  <a:lnTo>
                    <a:pt x="242" y="114"/>
                  </a:lnTo>
                  <a:lnTo>
                    <a:pt x="242" y="105"/>
                  </a:lnTo>
                  <a:lnTo>
                    <a:pt x="252" y="122"/>
                  </a:lnTo>
                  <a:lnTo>
                    <a:pt x="252" y="149"/>
                  </a:lnTo>
                  <a:lnTo>
                    <a:pt x="272" y="167"/>
                  </a:lnTo>
                  <a:lnTo>
                    <a:pt x="290" y="167"/>
                  </a:lnTo>
                  <a:lnTo>
                    <a:pt x="300" y="184"/>
                  </a:lnTo>
                  <a:lnTo>
                    <a:pt x="320" y="192"/>
                  </a:lnTo>
                  <a:lnTo>
                    <a:pt x="329" y="184"/>
                  </a:lnTo>
                  <a:lnTo>
                    <a:pt x="338" y="175"/>
                  </a:lnTo>
                  <a:lnTo>
                    <a:pt x="320" y="140"/>
                  </a:lnTo>
                  <a:lnTo>
                    <a:pt x="320" y="122"/>
                  </a:lnTo>
                  <a:lnTo>
                    <a:pt x="320" y="114"/>
                  </a:lnTo>
                  <a:lnTo>
                    <a:pt x="349" y="132"/>
                  </a:lnTo>
                  <a:lnTo>
                    <a:pt x="359" y="167"/>
                  </a:lnTo>
                  <a:lnTo>
                    <a:pt x="377" y="236"/>
                  </a:lnTo>
                  <a:lnTo>
                    <a:pt x="368" y="246"/>
                  </a:lnTo>
                  <a:lnTo>
                    <a:pt x="311" y="227"/>
                  </a:lnTo>
                  <a:lnTo>
                    <a:pt x="281" y="219"/>
                  </a:lnTo>
                  <a:lnTo>
                    <a:pt x="252" y="219"/>
                  </a:lnTo>
                  <a:lnTo>
                    <a:pt x="263" y="314"/>
                  </a:lnTo>
                  <a:lnTo>
                    <a:pt x="185" y="306"/>
                  </a:lnTo>
                  <a:lnTo>
                    <a:pt x="126" y="279"/>
                  </a:lnTo>
                  <a:lnTo>
                    <a:pt x="156" y="271"/>
                  </a:lnTo>
                  <a:lnTo>
                    <a:pt x="176" y="271"/>
                  </a:lnTo>
                  <a:lnTo>
                    <a:pt x="204" y="271"/>
                  </a:lnTo>
                  <a:lnTo>
                    <a:pt x="204" y="262"/>
                  </a:lnTo>
                  <a:lnTo>
                    <a:pt x="204" y="246"/>
                  </a:lnTo>
                  <a:lnTo>
                    <a:pt x="194" y="236"/>
                  </a:lnTo>
                  <a:lnTo>
                    <a:pt x="87" y="246"/>
                  </a:lnTo>
                  <a:lnTo>
                    <a:pt x="87" y="227"/>
                  </a:lnTo>
                  <a:lnTo>
                    <a:pt x="107" y="219"/>
                  </a:lnTo>
                  <a:lnTo>
                    <a:pt x="137" y="227"/>
                  </a:lnTo>
                  <a:lnTo>
                    <a:pt x="156" y="227"/>
                  </a:lnTo>
                  <a:lnTo>
                    <a:pt x="165" y="211"/>
                  </a:lnTo>
                  <a:lnTo>
                    <a:pt x="165" y="201"/>
                  </a:lnTo>
                  <a:lnTo>
                    <a:pt x="156" y="201"/>
                  </a:lnTo>
                  <a:lnTo>
                    <a:pt x="146" y="192"/>
                  </a:lnTo>
                  <a:lnTo>
                    <a:pt x="156" y="184"/>
                  </a:lnTo>
                  <a:lnTo>
                    <a:pt x="137" y="167"/>
                  </a:lnTo>
                  <a:lnTo>
                    <a:pt x="98" y="157"/>
                  </a:lnTo>
                  <a:lnTo>
                    <a:pt x="50" y="149"/>
                  </a:lnTo>
                  <a:lnTo>
                    <a:pt x="21" y="149"/>
                  </a:lnTo>
                  <a:lnTo>
                    <a:pt x="21" y="140"/>
                  </a:lnTo>
                  <a:lnTo>
                    <a:pt x="50" y="140"/>
                  </a:lnTo>
                  <a:lnTo>
                    <a:pt x="78" y="149"/>
                  </a:lnTo>
                  <a:lnTo>
                    <a:pt x="98" y="149"/>
                  </a:lnTo>
                  <a:lnTo>
                    <a:pt x="117" y="149"/>
                  </a:lnTo>
                  <a:lnTo>
                    <a:pt x="126" y="132"/>
                  </a:lnTo>
                  <a:lnTo>
                    <a:pt x="98" y="122"/>
                  </a:lnTo>
                  <a:lnTo>
                    <a:pt x="69" y="114"/>
                  </a:lnTo>
                  <a:lnTo>
                    <a:pt x="11" y="105"/>
                  </a:lnTo>
                  <a:lnTo>
                    <a:pt x="21" y="105"/>
                  </a:lnTo>
                  <a:lnTo>
                    <a:pt x="39" y="105"/>
                  </a:lnTo>
                  <a:lnTo>
                    <a:pt x="69" y="114"/>
                  </a:lnTo>
                  <a:lnTo>
                    <a:pt x="87" y="105"/>
                  </a:lnTo>
                  <a:lnTo>
                    <a:pt x="98" y="97"/>
                  </a:lnTo>
                  <a:lnTo>
                    <a:pt x="87" y="87"/>
                  </a:lnTo>
                  <a:lnTo>
                    <a:pt x="78" y="79"/>
                  </a:lnTo>
                  <a:lnTo>
                    <a:pt x="39" y="79"/>
                  </a:lnTo>
                  <a:lnTo>
                    <a:pt x="21" y="70"/>
                  </a:lnTo>
                  <a:lnTo>
                    <a:pt x="11" y="62"/>
                  </a:lnTo>
                  <a:lnTo>
                    <a:pt x="11" y="54"/>
                  </a:lnTo>
                  <a:lnTo>
                    <a:pt x="30" y="44"/>
                  </a:lnTo>
                  <a:lnTo>
                    <a:pt x="11" y="27"/>
                  </a:lnTo>
                  <a:lnTo>
                    <a:pt x="0" y="9"/>
                  </a:lnTo>
                  <a:lnTo>
                    <a:pt x="21" y="0"/>
                  </a:lnTo>
                  <a:lnTo>
                    <a:pt x="30" y="9"/>
                  </a:lnTo>
                  <a:lnTo>
                    <a:pt x="50" y="35"/>
                  </a:lnTo>
                  <a:lnTo>
                    <a:pt x="59" y="44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Freeform 211"/>
            <p:cNvSpPr>
              <a:spLocks/>
            </p:cNvSpPr>
            <p:nvPr/>
          </p:nvSpPr>
          <p:spPr bwMode="auto">
            <a:xfrm>
              <a:off x="1958" y="1209"/>
              <a:ext cx="28" cy="43"/>
            </a:xfrm>
            <a:custGeom>
              <a:avLst/>
              <a:gdLst>
                <a:gd name="T0" fmla="*/ 0 w 57"/>
                <a:gd name="T1" fmla="*/ 1 h 79"/>
                <a:gd name="T2" fmla="*/ 0 w 57"/>
                <a:gd name="T3" fmla="*/ 0 h 79"/>
                <a:gd name="T4" fmla="*/ 0 w 57"/>
                <a:gd name="T5" fmla="*/ 1 h 79"/>
                <a:gd name="T6" fmla="*/ 0 w 57"/>
                <a:gd name="T7" fmla="*/ 1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79"/>
                <a:gd name="T14" fmla="*/ 57 w 5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79">
                  <a:moveTo>
                    <a:pt x="57" y="79"/>
                  </a:moveTo>
                  <a:lnTo>
                    <a:pt x="0" y="0"/>
                  </a:lnTo>
                  <a:lnTo>
                    <a:pt x="39" y="35"/>
                  </a:lnTo>
                  <a:lnTo>
                    <a:pt x="57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" name="Freeform 212"/>
            <p:cNvSpPr>
              <a:spLocks/>
            </p:cNvSpPr>
            <p:nvPr/>
          </p:nvSpPr>
          <p:spPr bwMode="auto">
            <a:xfrm>
              <a:off x="1986" y="1213"/>
              <a:ext cx="13" cy="15"/>
            </a:xfrm>
            <a:custGeom>
              <a:avLst/>
              <a:gdLst>
                <a:gd name="T0" fmla="*/ 0 w 30"/>
                <a:gd name="T1" fmla="*/ 1 h 26"/>
                <a:gd name="T2" fmla="*/ 0 w 30"/>
                <a:gd name="T3" fmla="*/ 1 h 26"/>
                <a:gd name="T4" fmla="*/ 0 w 30"/>
                <a:gd name="T5" fmla="*/ 0 h 26"/>
                <a:gd name="T6" fmla="*/ 0 w 30"/>
                <a:gd name="T7" fmla="*/ 1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26"/>
                <a:gd name="T14" fmla="*/ 30 w 30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26">
                  <a:moveTo>
                    <a:pt x="30" y="26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" name="Freeform 213"/>
            <p:cNvSpPr>
              <a:spLocks/>
            </p:cNvSpPr>
            <p:nvPr/>
          </p:nvSpPr>
          <p:spPr bwMode="auto">
            <a:xfrm>
              <a:off x="3938" y="1204"/>
              <a:ext cx="37" cy="151"/>
            </a:xfrm>
            <a:custGeom>
              <a:avLst/>
              <a:gdLst>
                <a:gd name="T0" fmla="*/ 0 w 77"/>
                <a:gd name="T1" fmla="*/ 1 h 270"/>
                <a:gd name="T2" fmla="*/ 0 w 77"/>
                <a:gd name="T3" fmla="*/ 1 h 270"/>
                <a:gd name="T4" fmla="*/ 0 w 77"/>
                <a:gd name="T5" fmla="*/ 1 h 270"/>
                <a:gd name="T6" fmla="*/ 0 w 77"/>
                <a:gd name="T7" fmla="*/ 1 h 270"/>
                <a:gd name="T8" fmla="*/ 0 w 77"/>
                <a:gd name="T9" fmla="*/ 1 h 270"/>
                <a:gd name="T10" fmla="*/ 0 w 77"/>
                <a:gd name="T11" fmla="*/ 1 h 270"/>
                <a:gd name="T12" fmla="*/ 0 w 77"/>
                <a:gd name="T13" fmla="*/ 1 h 270"/>
                <a:gd name="T14" fmla="*/ 0 w 77"/>
                <a:gd name="T15" fmla="*/ 1 h 270"/>
                <a:gd name="T16" fmla="*/ 0 w 77"/>
                <a:gd name="T17" fmla="*/ 1 h 270"/>
                <a:gd name="T18" fmla="*/ 0 w 77"/>
                <a:gd name="T19" fmla="*/ 0 h 270"/>
                <a:gd name="T20" fmla="*/ 0 w 77"/>
                <a:gd name="T21" fmla="*/ 0 h 270"/>
                <a:gd name="T22" fmla="*/ 0 w 77"/>
                <a:gd name="T23" fmla="*/ 1 h 270"/>
                <a:gd name="T24" fmla="*/ 0 w 77"/>
                <a:gd name="T25" fmla="*/ 1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7"/>
                <a:gd name="T40" fmla="*/ 0 h 270"/>
                <a:gd name="T41" fmla="*/ 77 w 77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7" h="270">
                  <a:moveTo>
                    <a:pt x="57" y="17"/>
                  </a:moveTo>
                  <a:lnTo>
                    <a:pt x="77" y="254"/>
                  </a:lnTo>
                  <a:lnTo>
                    <a:pt x="66" y="262"/>
                  </a:lnTo>
                  <a:lnTo>
                    <a:pt x="57" y="270"/>
                  </a:lnTo>
                  <a:lnTo>
                    <a:pt x="27" y="262"/>
                  </a:lnTo>
                  <a:lnTo>
                    <a:pt x="18" y="262"/>
                  </a:lnTo>
                  <a:lnTo>
                    <a:pt x="0" y="254"/>
                  </a:lnTo>
                  <a:lnTo>
                    <a:pt x="0" y="130"/>
                  </a:lnTo>
                  <a:lnTo>
                    <a:pt x="0" y="8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57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" name="Freeform 214"/>
            <p:cNvSpPr>
              <a:spLocks/>
            </p:cNvSpPr>
            <p:nvPr/>
          </p:nvSpPr>
          <p:spPr bwMode="auto">
            <a:xfrm>
              <a:off x="2003" y="1213"/>
              <a:ext cx="52" cy="150"/>
            </a:xfrm>
            <a:custGeom>
              <a:avLst/>
              <a:gdLst>
                <a:gd name="T0" fmla="*/ 0 w 107"/>
                <a:gd name="T1" fmla="*/ 1 h 270"/>
                <a:gd name="T2" fmla="*/ 0 w 107"/>
                <a:gd name="T3" fmla="*/ 1 h 270"/>
                <a:gd name="T4" fmla="*/ 0 w 107"/>
                <a:gd name="T5" fmla="*/ 1 h 270"/>
                <a:gd name="T6" fmla="*/ 0 w 107"/>
                <a:gd name="T7" fmla="*/ 1 h 270"/>
                <a:gd name="T8" fmla="*/ 0 w 107"/>
                <a:gd name="T9" fmla="*/ 1 h 270"/>
                <a:gd name="T10" fmla="*/ 0 w 107"/>
                <a:gd name="T11" fmla="*/ 1 h 270"/>
                <a:gd name="T12" fmla="*/ 0 w 107"/>
                <a:gd name="T13" fmla="*/ 1 h 270"/>
                <a:gd name="T14" fmla="*/ 0 w 107"/>
                <a:gd name="T15" fmla="*/ 1 h 270"/>
                <a:gd name="T16" fmla="*/ 0 w 107"/>
                <a:gd name="T17" fmla="*/ 1 h 270"/>
                <a:gd name="T18" fmla="*/ 0 w 107"/>
                <a:gd name="T19" fmla="*/ 1 h 270"/>
                <a:gd name="T20" fmla="*/ 0 w 107"/>
                <a:gd name="T21" fmla="*/ 1 h 270"/>
                <a:gd name="T22" fmla="*/ 0 w 107"/>
                <a:gd name="T23" fmla="*/ 1 h 270"/>
                <a:gd name="T24" fmla="*/ 0 w 107"/>
                <a:gd name="T25" fmla="*/ 1 h 270"/>
                <a:gd name="T26" fmla="*/ 0 w 107"/>
                <a:gd name="T27" fmla="*/ 1 h 270"/>
                <a:gd name="T28" fmla="*/ 0 w 107"/>
                <a:gd name="T29" fmla="*/ 1 h 270"/>
                <a:gd name="T30" fmla="*/ 0 w 107"/>
                <a:gd name="T31" fmla="*/ 1 h 270"/>
                <a:gd name="T32" fmla="*/ 0 w 107"/>
                <a:gd name="T33" fmla="*/ 1 h 270"/>
                <a:gd name="T34" fmla="*/ 0 w 107"/>
                <a:gd name="T35" fmla="*/ 1 h 270"/>
                <a:gd name="T36" fmla="*/ 0 w 107"/>
                <a:gd name="T37" fmla="*/ 1 h 270"/>
                <a:gd name="T38" fmla="*/ 0 w 107"/>
                <a:gd name="T39" fmla="*/ 1 h 270"/>
                <a:gd name="T40" fmla="*/ 0 w 107"/>
                <a:gd name="T41" fmla="*/ 1 h 270"/>
                <a:gd name="T42" fmla="*/ 0 w 107"/>
                <a:gd name="T43" fmla="*/ 1 h 270"/>
                <a:gd name="T44" fmla="*/ 0 w 107"/>
                <a:gd name="T45" fmla="*/ 1 h 270"/>
                <a:gd name="T46" fmla="*/ 0 w 107"/>
                <a:gd name="T47" fmla="*/ 1 h 270"/>
                <a:gd name="T48" fmla="*/ 0 w 107"/>
                <a:gd name="T49" fmla="*/ 1 h 270"/>
                <a:gd name="T50" fmla="*/ 0 w 107"/>
                <a:gd name="T51" fmla="*/ 1 h 270"/>
                <a:gd name="T52" fmla="*/ 0 w 107"/>
                <a:gd name="T53" fmla="*/ 1 h 270"/>
                <a:gd name="T54" fmla="*/ 0 w 107"/>
                <a:gd name="T55" fmla="*/ 1 h 270"/>
                <a:gd name="T56" fmla="*/ 0 w 107"/>
                <a:gd name="T57" fmla="*/ 1 h 270"/>
                <a:gd name="T58" fmla="*/ 0 w 107"/>
                <a:gd name="T59" fmla="*/ 0 h 270"/>
                <a:gd name="T60" fmla="*/ 0 w 107"/>
                <a:gd name="T61" fmla="*/ 0 h 270"/>
                <a:gd name="T62" fmla="*/ 0 w 107"/>
                <a:gd name="T63" fmla="*/ 1 h 2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"/>
                <a:gd name="T97" fmla="*/ 0 h 270"/>
                <a:gd name="T98" fmla="*/ 107 w 107"/>
                <a:gd name="T99" fmla="*/ 270 h 2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" h="270">
                  <a:moveTo>
                    <a:pt x="107" y="10"/>
                  </a:moveTo>
                  <a:lnTo>
                    <a:pt x="98" y="45"/>
                  </a:lnTo>
                  <a:lnTo>
                    <a:pt x="87" y="78"/>
                  </a:lnTo>
                  <a:lnTo>
                    <a:pt x="98" y="148"/>
                  </a:lnTo>
                  <a:lnTo>
                    <a:pt x="98" y="218"/>
                  </a:lnTo>
                  <a:lnTo>
                    <a:pt x="87" y="245"/>
                  </a:lnTo>
                  <a:lnTo>
                    <a:pt x="59" y="270"/>
                  </a:lnTo>
                  <a:lnTo>
                    <a:pt x="39" y="270"/>
                  </a:lnTo>
                  <a:lnTo>
                    <a:pt x="30" y="262"/>
                  </a:lnTo>
                  <a:lnTo>
                    <a:pt x="11" y="237"/>
                  </a:lnTo>
                  <a:lnTo>
                    <a:pt x="11" y="192"/>
                  </a:lnTo>
                  <a:lnTo>
                    <a:pt x="11" y="158"/>
                  </a:lnTo>
                  <a:lnTo>
                    <a:pt x="0" y="123"/>
                  </a:lnTo>
                  <a:lnTo>
                    <a:pt x="11" y="140"/>
                  </a:lnTo>
                  <a:lnTo>
                    <a:pt x="20" y="140"/>
                  </a:lnTo>
                  <a:lnTo>
                    <a:pt x="39" y="140"/>
                  </a:lnTo>
                  <a:lnTo>
                    <a:pt x="39" y="113"/>
                  </a:lnTo>
                  <a:lnTo>
                    <a:pt x="30" y="88"/>
                  </a:lnTo>
                  <a:lnTo>
                    <a:pt x="0" y="45"/>
                  </a:lnTo>
                  <a:lnTo>
                    <a:pt x="30" y="78"/>
                  </a:lnTo>
                  <a:lnTo>
                    <a:pt x="39" y="105"/>
                  </a:lnTo>
                  <a:lnTo>
                    <a:pt x="59" y="113"/>
                  </a:lnTo>
                  <a:lnTo>
                    <a:pt x="59" y="105"/>
                  </a:lnTo>
                  <a:lnTo>
                    <a:pt x="59" y="88"/>
                  </a:lnTo>
                  <a:lnTo>
                    <a:pt x="59" y="61"/>
                  </a:lnTo>
                  <a:lnTo>
                    <a:pt x="68" y="70"/>
                  </a:lnTo>
                  <a:lnTo>
                    <a:pt x="78" y="61"/>
                  </a:lnTo>
                  <a:lnTo>
                    <a:pt x="78" y="26"/>
                  </a:lnTo>
                  <a:lnTo>
                    <a:pt x="78" y="1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107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3" name="Freeform 215"/>
            <p:cNvSpPr>
              <a:spLocks/>
            </p:cNvSpPr>
            <p:nvPr/>
          </p:nvSpPr>
          <p:spPr bwMode="auto">
            <a:xfrm>
              <a:off x="2018" y="1213"/>
              <a:ext cx="8" cy="15"/>
            </a:xfrm>
            <a:custGeom>
              <a:avLst/>
              <a:gdLst>
                <a:gd name="T0" fmla="*/ 0 w 18"/>
                <a:gd name="T1" fmla="*/ 1 h 26"/>
                <a:gd name="T2" fmla="*/ 0 w 18"/>
                <a:gd name="T3" fmla="*/ 0 h 26"/>
                <a:gd name="T4" fmla="*/ 0 w 18"/>
                <a:gd name="T5" fmla="*/ 1 h 26"/>
                <a:gd name="T6" fmla="*/ 0 60000 65536"/>
                <a:gd name="T7" fmla="*/ 0 60000 65536"/>
                <a:gd name="T8" fmla="*/ 0 60000 65536"/>
                <a:gd name="T9" fmla="*/ 0 w 18"/>
                <a:gd name="T10" fmla="*/ 0 h 26"/>
                <a:gd name="T11" fmla="*/ 18 w 18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6">
                  <a:moveTo>
                    <a:pt x="18" y="26"/>
                  </a:moveTo>
                  <a:lnTo>
                    <a:pt x="0" y="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4" name="Freeform 216"/>
            <p:cNvSpPr>
              <a:spLocks/>
            </p:cNvSpPr>
            <p:nvPr/>
          </p:nvSpPr>
          <p:spPr bwMode="auto">
            <a:xfrm>
              <a:off x="3906" y="1224"/>
              <a:ext cx="14" cy="103"/>
            </a:xfrm>
            <a:custGeom>
              <a:avLst/>
              <a:gdLst>
                <a:gd name="T0" fmla="*/ 0 w 30"/>
                <a:gd name="T1" fmla="*/ 1 h 184"/>
                <a:gd name="T2" fmla="*/ 0 w 30"/>
                <a:gd name="T3" fmla="*/ 1 h 184"/>
                <a:gd name="T4" fmla="*/ 0 w 30"/>
                <a:gd name="T5" fmla="*/ 1 h 184"/>
                <a:gd name="T6" fmla="*/ 0 w 30"/>
                <a:gd name="T7" fmla="*/ 1 h 184"/>
                <a:gd name="T8" fmla="*/ 0 w 30"/>
                <a:gd name="T9" fmla="*/ 1 h 184"/>
                <a:gd name="T10" fmla="*/ 0 w 30"/>
                <a:gd name="T11" fmla="*/ 0 h 184"/>
                <a:gd name="T12" fmla="*/ 0 w 30"/>
                <a:gd name="T13" fmla="*/ 1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184"/>
                <a:gd name="T23" fmla="*/ 30 w 30"/>
                <a:gd name="T24" fmla="*/ 184 h 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184">
                  <a:moveTo>
                    <a:pt x="30" y="8"/>
                  </a:moveTo>
                  <a:lnTo>
                    <a:pt x="30" y="184"/>
                  </a:lnTo>
                  <a:lnTo>
                    <a:pt x="10" y="148"/>
                  </a:lnTo>
                  <a:lnTo>
                    <a:pt x="0" y="95"/>
                  </a:lnTo>
                  <a:lnTo>
                    <a:pt x="0" y="8"/>
                  </a:lnTo>
                  <a:lnTo>
                    <a:pt x="21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5" name="Freeform 217"/>
            <p:cNvSpPr>
              <a:spLocks/>
            </p:cNvSpPr>
            <p:nvPr/>
          </p:nvSpPr>
          <p:spPr bwMode="auto">
            <a:xfrm>
              <a:off x="3989" y="1228"/>
              <a:ext cx="8" cy="99"/>
            </a:xfrm>
            <a:custGeom>
              <a:avLst/>
              <a:gdLst>
                <a:gd name="T0" fmla="*/ 0 w 20"/>
                <a:gd name="T1" fmla="*/ 1 h 176"/>
                <a:gd name="T2" fmla="*/ 0 w 20"/>
                <a:gd name="T3" fmla="*/ 1 h 176"/>
                <a:gd name="T4" fmla="*/ 0 w 20"/>
                <a:gd name="T5" fmla="*/ 1 h 176"/>
                <a:gd name="T6" fmla="*/ 0 w 20"/>
                <a:gd name="T7" fmla="*/ 1 h 176"/>
                <a:gd name="T8" fmla="*/ 0 w 20"/>
                <a:gd name="T9" fmla="*/ 0 h 176"/>
                <a:gd name="T10" fmla="*/ 0 w 20"/>
                <a:gd name="T11" fmla="*/ 1 h 176"/>
                <a:gd name="T12" fmla="*/ 0 w 20"/>
                <a:gd name="T13" fmla="*/ 1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76"/>
                <a:gd name="T23" fmla="*/ 20 w 20"/>
                <a:gd name="T24" fmla="*/ 176 h 1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76">
                  <a:moveTo>
                    <a:pt x="20" y="166"/>
                  </a:moveTo>
                  <a:lnTo>
                    <a:pt x="9" y="176"/>
                  </a:lnTo>
                  <a:lnTo>
                    <a:pt x="0" y="166"/>
                  </a:lnTo>
                  <a:lnTo>
                    <a:pt x="0" y="9"/>
                  </a:lnTo>
                  <a:lnTo>
                    <a:pt x="9" y="0"/>
                  </a:lnTo>
                  <a:lnTo>
                    <a:pt x="20" y="9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6" name="Freeform 218"/>
            <p:cNvSpPr>
              <a:spLocks/>
            </p:cNvSpPr>
            <p:nvPr/>
          </p:nvSpPr>
          <p:spPr bwMode="auto">
            <a:xfrm>
              <a:off x="3534" y="1233"/>
              <a:ext cx="90" cy="94"/>
            </a:xfrm>
            <a:custGeom>
              <a:avLst/>
              <a:gdLst>
                <a:gd name="T0" fmla="*/ 0 w 192"/>
                <a:gd name="T1" fmla="*/ 1 h 167"/>
                <a:gd name="T2" fmla="*/ 0 w 192"/>
                <a:gd name="T3" fmla="*/ 1 h 167"/>
                <a:gd name="T4" fmla="*/ 0 w 192"/>
                <a:gd name="T5" fmla="*/ 1 h 167"/>
                <a:gd name="T6" fmla="*/ 0 w 192"/>
                <a:gd name="T7" fmla="*/ 1 h 167"/>
                <a:gd name="T8" fmla="*/ 0 w 192"/>
                <a:gd name="T9" fmla="*/ 1 h 167"/>
                <a:gd name="T10" fmla="*/ 0 w 192"/>
                <a:gd name="T11" fmla="*/ 1 h 167"/>
                <a:gd name="T12" fmla="*/ 0 w 192"/>
                <a:gd name="T13" fmla="*/ 1 h 167"/>
                <a:gd name="T14" fmla="*/ 0 w 192"/>
                <a:gd name="T15" fmla="*/ 1 h 167"/>
                <a:gd name="T16" fmla="*/ 0 w 192"/>
                <a:gd name="T17" fmla="*/ 1 h 167"/>
                <a:gd name="T18" fmla="*/ 0 w 192"/>
                <a:gd name="T19" fmla="*/ 1 h 167"/>
                <a:gd name="T20" fmla="*/ 0 w 192"/>
                <a:gd name="T21" fmla="*/ 1 h 167"/>
                <a:gd name="T22" fmla="*/ 0 w 192"/>
                <a:gd name="T23" fmla="*/ 1 h 167"/>
                <a:gd name="T24" fmla="*/ 0 w 192"/>
                <a:gd name="T25" fmla="*/ 0 h 167"/>
                <a:gd name="T26" fmla="*/ 0 w 192"/>
                <a:gd name="T27" fmla="*/ 1 h 1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2"/>
                <a:gd name="T43" fmla="*/ 0 h 167"/>
                <a:gd name="T44" fmla="*/ 192 w 192"/>
                <a:gd name="T45" fmla="*/ 167 h 1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2" h="167">
                  <a:moveTo>
                    <a:pt x="192" y="10"/>
                  </a:moveTo>
                  <a:lnTo>
                    <a:pt x="37" y="88"/>
                  </a:lnTo>
                  <a:lnTo>
                    <a:pt x="66" y="123"/>
                  </a:lnTo>
                  <a:lnTo>
                    <a:pt x="96" y="140"/>
                  </a:lnTo>
                  <a:lnTo>
                    <a:pt x="162" y="167"/>
                  </a:lnTo>
                  <a:lnTo>
                    <a:pt x="192" y="167"/>
                  </a:lnTo>
                  <a:lnTo>
                    <a:pt x="144" y="157"/>
                  </a:lnTo>
                  <a:lnTo>
                    <a:pt x="96" y="140"/>
                  </a:lnTo>
                  <a:lnTo>
                    <a:pt x="48" y="123"/>
                  </a:lnTo>
                  <a:lnTo>
                    <a:pt x="0" y="88"/>
                  </a:lnTo>
                  <a:lnTo>
                    <a:pt x="48" y="61"/>
                  </a:lnTo>
                  <a:lnTo>
                    <a:pt x="87" y="35"/>
                  </a:lnTo>
                  <a:lnTo>
                    <a:pt x="183" y="0"/>
                  </a:lnTo>
                  <a:lnTo>
                    <a:pt x="192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7" name="Freeform 219"/>
            <p:cNvSpPr>
              <a:spLocks/>
            </p:cNvSpPr>
            <p:nvPr/>
          </p:nvSpPr>
          <p:spPr bwMode="auto">
            <a:xfrm>
              <a:off x="1912" y="1248"/>
              <a:ext cx="6" cy="19"/>
            </a:xfrm>
            <a:custGeom>
              <a:avLst/>
              <a:gdLst>
                <a:gd name="T0" fmla="*/ 1 w 9"/>
                <a:gd name="T1" fmla="*/ 1 h 35"/>
                <a:gd name="T2" fmla="*/ 0 w 9"/>
                <a:gd name="T3" fmla="*/ 1 h 35"/>
                <a:gd name="T4" fmla="*/ 0 w 9"/>
                <a:gd name="T5" fmla="*/ 0 h 35"/>
                <a:gd name="T6" fmla="*/ 1 w 9"/>
                <a:gd name="T7" fmla="*/ 1 h 35"/>
                <a:gd name="T8" fmla="*/ 1 w 9"/>
                <a:gd name="T9" fmla="*/ 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5"/>
                <a:gd name="T17" fmla="*/ 9 w 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5">
                  <a:moveTo>
                    <a:pt x="9" y="35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9" y="17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" name="Freeform 220"/>
            <p:cNvSpPr>
              <a:spLocks/>
            </p:cNvSpPr>
            <p:nvPr/>
          </p:nvSpPr>
          <p:spPr bwMode="auto">
            <a:xfrm>
              <a:off x="2067" y="1242"/>
              <a:ext cx="1467" cy="21"/>
            </a:xfrm>
            <a:custGeom>
              <a:avLst/>
              <a:gdLst>
                <a:gd name="T0" fmla="*/ 0 w 3109"/>
                <a:gd name="T1" fmla="*/ 0 h 35"/>
                <a:gd name="T2" fmla="*/ 0 w 3109"/>
                <a:gd name="T3" fmla="*/ 1 h 35"/>
                <a:gd name="T4" fmla="*/ 0 w 3109"/>
                <a:gd name="T5" fmla="*/ 1 h 35"/>
                <a:gd name="T6" fmla="*/ 0 w 3109"/>
                <a:gd name="T7" fmla="*/ 1 h 35"/>
                <a:gd name="T8" fmla="*/ 0 w 3109"/>
                <a:gd name="T9" fmla="*/ 1 h 35"/>
                <a:gd name="T10" fmla="*/ 0 w 3109"/>
                <a:gd name="T11" fmla="*/ 1 h 35"/>
                <a:gd name="T12" fmla="*/ 0 w 3109"/>
                <a:gd name="T13" fmla="*/ 1 h 35"/>
                <a:gd name="T14" fmla="*/ 0 w 3109"/>
                <a:gd name="T15" fmla="*/ 1 h 35"/>
                <a:gd name="T16" fmla="*/ 0 w 3109"/>
                <a:gd name="T17" fmla="*/ 1 h 35"/>
                <a:gd name="T18" fmla="*/ 0 w 3109"/>
                <a:gd name="T19" fmla="*/ 1 h 35"/>
                <a:gd name="T20" fmla="*/ 0 w 3109"/>
                <a:gd name="T21" fmla="*/ 1 h 35"/>
                <a:gd name="T22" fmla="*/ 0 w 3109"/>
                <a:gd name="T23" fmla="*/ 1 h 35"/>
                <a:gd name="T24" fmla="*/ 0 w 3109"/>
                <a:gd name="T25" fmla="*/ 1 h 35"/>
                <a:gd name="T26" fmla="*/ 0 w 3109"/>
                <a:gd name="T27" fmla="*/ 1 h 35"/>
                <a:gd name="T28" fmla="*/ 0 w 3109"/>
                <a:gd name="T29" fmla="*/ 1 h 35"/>
                <a:gd name="T30" fmla="*/ 0 w 3109"/>
                <a:gd name="T31" fmla="*/ 1 h 35"/>
                <a:gd name="T32" fmla="*/ 0 w 3109"/>
                <a:gd name="T33" fmla="*/ 1 h 35"/>
                <a:gd name="T34" fmla="*/ 0 w 3109"/>
                <a:gd name="T35" fmla="*/ 1 h 35"/>
                <a:gd name="T36" fmla="*/ 0 w 3109"/>
                <a:gd name="T37" fmla="*/ 1 h 35"/>
                <a:gd name="T38" fmla="*/ 0 w 3109"/>
                <a:gd name="T39" fmla="*/ 1 h 35"/>
                <a:gd name="T40" fmla="*/ 0 w 3109"/>
                <a:gd name="T41" fmla="*/ 1 h 35"/>
                <a:gd name="T42" fmla="*/ 0 w 3109"/>
                <a:gd name="T43" fmla="*/ 1 h 35"/>
                <a:gd name="T44" fmla="*/ 0 w 3109"/>
                <a:gd name="T45" fmla="*/ 1 h 35"/>
                <a:gd name="T46" fmla="*/ 0 w 3109"/>
                <a:gd name="T47" fmla="*/ 1 h 35"/>
                <a:gd name="T48" fmla="*/ 0 w 3109"/>
                <a:gd name="T49" fmla="*/ 1 h 35"/>
                <a:gd name="T50" fmla="*/ 0 w 3109"/>
                <a:gd name="T51" fmla="*/ 1 h 35"/>
                <a:gd name="T52" fmla="*/ 0 w 3109"/>
                <a:gd name="T53" fmla="*/ 1 h 35"/>
                <a:gd name="T54" fmla="*/ 0 w 3109"/>
                <a:gd name="T55" fmla="*/ 1 h 35"/>
                <a:gd name="T56" fmla="*/ 0 w 3109"/>
                <a:gd name="T57" fmla="*/ 1 h 35"/>
                <a:gd name="T58" fmla="*/ 0 w 3109"/>
                <a:gd name="T59" fmla="*/ 1 h 35"/>
                <a:gd name="T60" fmla="*/ 0 w 3109"/>
                <a:gd name="T61" fmla="*/ 1 h 35"/>
                <a:gd name="T62" fmla="*/ 0 w 3109"/>
                <a:gd name="T63" fmla="*/ 1 h 35"/>
                <a:gd name="T64" fmla="*/ 0 w 3109"/>
                <a:gd name="T65" fmla="*/ 0 h 35"/>
                <a:gd name="T66" fmla="*/ 0 w 3109"/>
                <a:gd name="T67" fmla="*/ 0 h 35"/>
                <a:gd name="T68" fmla="*/ 0 w 3109"/>
                <a:gd name="T69" fmla="*/ 0 h 35"/>
                <a:gd name="T70" fmla="*/ 0 w 3109"/>
                <a:gd name="T71" fmla="*/ 0 h 35"/>
                <a:gd name="T72" fmla="*/ 0 w 3109"/>
                <a:gd name="T73" fmla="*/ 0 h 35"/>
                <a:gd name="T74" fmla="*/ 0 w 3109"/>
                <a:gd name="T75" fmla="*/ 0 h 35"/>
                <a:gd name="T76" fmla="*/ 0 w 3109"/>
                <a:gd name="T77" fmla="*/ 0 h 35"/>
                <a:gd name="T78" fmla="*/ 0 w 3109"/>
                <a:gd name="T79" fmla="*/ 0 h 35"/>
                <a:gd name="T80" fmla="*/ 0 w 3109"/>
                <a:gd name="T81" fmla="*/ 0 h 35"/>
                <a:gd name="T82" fmla="*/ 0 w 3109"/>
                <a:gd name="T83" fmla="*/ 0 h 35"/>
                <a:gd name="T84" fmla="*/ 0 w 3109"/>
                <a:gd name="T85" fmla="*/ 0 h 35"/>
                <a:gd name="T86" fmla="*/ 0 w 3109"/>
                <a:gd name="T87" fmla="*/ 0 h 35"/>
                <a:gd name="T88" fmla="*/ 0 w 3109"/>
                <a:gd name="T89" fmla="*/ 0 h 35"/>
                <a:gd name="T90" fmla="*/ 0 w 3109"/>
                <a:gd name="T91" fmla="*/ 0 h 35"/>
                <a:gd name="T92" fmla="*/ 0 w 3109"/>
                <a:gd name="T93" fmla="*/ 0 h 35"/>
                <a:gd name="T94" fmla="*/ 0 w 3109"/>
                <a:gd name="T95" fmla="*/ 0 h 35"/>
                <a:gd name="T96" fmla="*/ 0 w 3109"/>
                <a:gd name="T97" fmla="*/ 0 h 35"/>
                <a:gd name="T98" fmla="*/ 0 w 3109"/>
                <a:gd name="T99" fmla="*/ 0 h 35"/>
                <a:gd name="T100" fmla="*/ 0 w 3109"/>
                <a:gd name="T101" fmla="*/ 0 h 35"/>
                <a:gd name="T102" fmla="*/ 0 w 3109"/>
                <a:gd name="T103" fmla="*/ 0 h 35"/>
                <a:gd name="T104" fmla="*/ 0 w 3109"/>
                <a:gd name="T105" fmla="*/ 0 h 35"/>
                <a:gd name="T106" fmla="*/ 0 w 3109"/>
                <a:gd name="T107" fmla="*/ 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109"/>
                <a:gd name="T163" fmla="*/ 0 h 35"/>
                <a:gd name="T164" fmla="*/ 3109 w 3109"/>
                <a:gd name="T165" fmla="*/ 35 h 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109" h="35">
                  <a:moveTo>
                    <a:pt x="3059" y="0"/>
                  </a:moveTo>
                  <a:lnTo>
                    <a:pt x="3109" y="17"/>
                  </a:lnTo>
                  <a:lnTo>
                    <a:pt x="3088" y="25"/>
                  </a:lnTo>
                  <a:lnTo>
                    <a:pt x="3020" y="25"/>
                  </a:lnTo>
                  <a:lnTo>
                    <a:pt x="2944" y="25"/>
                  </a:lnTo>
                  <a:lnTo>
                    <a:pt x="2858" y="25"/>
                  </a:lnTo>
                  <a:lnTo>
                    <a:pt x="2760" y="25"/>
                  </a:lnTo>
                  <a:lnTo>
                    <a:pt x="2664" y="25"/>
                  </a:lnTo>
                  <a:lnTo>
                    <a:pt x="2547" y="25"/>
                  </a:lnTo>
                  <a:lnTo>
                    <a:pt x="2316" y="35"/>
                  </a:lnTo>
                  <a:lnTo>
                    <a:pt x="2074" y="35"/>
                  </a:lnTo>
                  <a:lnTo>
                    <a:pt x="1814" y="35"/>
                  </a:lnTo>
                  <a:lnTo>
                    <a:pt x="1293" y="25"/>
                  </a:lnTo>
                  <a:lnTo>
                    <a:pt x="1042" y="25"/>
                  </a:lnTo>
                  <a:lnTo>
                    <a:pt x="800" y="25"/>
                  </a:lnTo>
                  <a:lnTo>
                    <a:pt x="587" y="25"/>
                  </a:lnTo>
                  <a:lnTo>
                    <a:pt x="491" y="25"/>
                  </a:lnTo>
                  <a:lnTo>
                    <a:pt x="404" y="25"/>
                  </a:lnTo>
                  <a:lnTo>
                    <a:pt x="317" y="25"/>
                  </a:lnTo>
                  <a:lnTo>
                    <a:pt x="240" y="25"/>
                  </a:lnTo>
                  <a:lnTo>
                    <a:pt x="173" y="25"/>
                  </a:lnTo>
                  <a:lnTo>
                    <a:pt x="114" y="25"/>
                  </a:lnTo>
                  <a:lnTo>
                    <a:pt x="75" y="25"/>
                  </a:lnTo>
                  <a:lnTo>
                    <a:pt x="37" y="25"/>
                  </a:lnTo>
                  <a:lnTo>
                    <a:pt x="18" y="25"/>
                  </a:lnTo>
                  <a:lnTo>
                    <a:pt x="9" y="25"/>
                  </a:lnTo>
                  <a:lnTo>
                    <a:pt x="0" y="17"/>
                  </a:lnTo>
                  <a:lnTo>
                    <a:pt x="9" y="8"/>
                  </a:lnTo>
                  <a:lnTo>
                    <a:pt x="18" y="8"/>
                  </a:lnTo>
                  <a:lnTo>
                    <a:pt x="37" y="8"/>
                  </a:lnTo>
                  <a:lnTo>
                    <a:pt x="75" y="8"/>
                  </a:lnTo>
                  <a:lnTo>
                    <a:pt x="135" y="8"/>
                  </a:lnTo>
                  <a:lnTo>
                    <a:pt x="210" y="0"/>
                  </a:lnTo>
                  <a:lnTo>
                    <a:pt x="288" y="0"/>
                  </a:lnTo>
                  <a:lnTo>
                    <a:pt x="375" y="0"/>
                  </a:lnTo>
                  <a:lnTo>
                    <a:pt x="482" y="0"/>
                  </a:lnTo>
                  <a:lnTo>
                    <a:pt x="598" y="0"/>
                  </a:lnTo>
                  <a:lnTo>
                    <a:pt x="713" y="0"/>
                  </a:lnTo>
                  <a:lnTo>
                    <a:pt x="973" y="0"/>
                  </a:lnTo>
                  <a:lnTo>
                    <a:pt x="1245" y="0"/>
                  </a:lnTo>
                  <a:lnTo>
                    <a:pt x="1535" y="0"/>
                  </a:lnTo>
                  <a:lnTo>
                    <a:pt x="1814" y="0"/>
                  </a:lnTo>
                  <a:lnTo>
                    <a:pt x="2095" y="0"/>
                  </a:lnTo>
                  <a:lnTo>
                    <a:pt x="2346" y="0"/>
                  </a:lnTo>
                  <a:lnTo>
                    <a:pt x="2471" y="0"/>
                  </a:lnTo>
                  <a:lnTo>
                    <a:pt x="2577" y="0"/>
                  </a:lnTo>
                  <a:lnTo>
                    <a:pt x="2684" y="0"/>
                  </a:lnTo>
                  <a:lnTo>
                    <a:pt x="2780" y="0"/>
                  </a:lnTo>
                  <a:lnTo>
                    <a:pt x="2858" y="0"/>
                  </a:lnTo>
                  <a:lnTo>
                    <a:pt x="2924" y="0"/>
                  </a:lnTo>
                  <a:lnTo>
                    <a:pt x="2983" y="0"/>
                  </a:lnTo>
                  <a:lnTo>
                    <a:pt x="3020" y="0"/>
                  </a:lnTo>
                  <a:lnTo>
                    <a:pt x="3050" y="0"/>
                  </a:lnTo>
                  <a:lnTo>
                    <a:pt x="305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9" name="Freeform 221"/>
            <p:cNvSpPr>
              <a:spLocks/>
            </p:cNvSpPr>
            <p:nvPr/>
          </p:nvSpPr>
          <p:spPr bwMode="auto">
            <a:xfrm>
              <a:off x="3842" y="1252"/>
              <a:ext cx="50" cy="59"/>
            </a:xfrm>
            <a:custGeom>
              <a:avLst/>
              <a:gdLst>
                <a:gd name="T0" fmla="*/ 0 w 105"/>
                <a:gd name="T1" fmla="*/ 1 h 105"/>
                <a:gd name="T2" fmla="*/ 0 w 105"/>
                <a:gd name="T3" fmla="*/ 1 h 105"/>
                <a:gd name="T4" fmla="*/ 0 w 105"/>
                <a:gd name="T5" fmla="*/ 1 h 105"/>
                <a:gd name="T6" fmla="*/ 0 w 105"/>
                <a:gd name="T7" fmla="*/ 1 h 105"/>
                <a:gd name="T8" fmla="*/ 0 w 105"/>
                <a:gd name="T9" fmla="*/ 1 h 105"/>
                <a:gd name="T10" fmla="*/ 0 w 105"/>
                <a:gd name="T11" fmla="*/ 1 h 105"/>
                <a:gd name="T12" fmla="*/ 0 w 105"/>
                <a:gd name="T13" fmla="*/ 1 h 105"/>
                <a:gd name="T14" fmla="*/ 0 w 105"/>
                <a:gd name="T15" fmla="*/ 1 h 105"/>
                <a:gd name="T16" fmla="*/ 0 w 105"/>
                <a:gd name="T17" fmla="*/ 0 h 105"/>
                <a:gd name="T18" fmla="*/ 0 w 105"/>
                <a:gd name="T19" fmla="*/ 1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5"/>
                <a:gd name="T32" fmla="*/ 105 w 105"/>
                <a:gd name="T33" fmla="*/ 105 h 1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5">
                  <a:moveTo>
                    <a:pt x="105" y="105"/>
                  </a:moveTo>
                  <a:lnTo>
                    <a:pt x="68" y="105"/>
                  </a:lnTo>
                  <a:lnTo>
                    <a:pt x="38" y="88"/>
                  </a:lnTo>
                  <a:lnTo>
                    <a:pt x="18" y="70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8" y="26"/>
                  </a:lnTo>
                  <a:lnTo>
                    <a:pt x="48" y="8"/>
                  </a:lnTo>
                  <a:lnTo>
                    <a:pt x="105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" name="Freeform 222"/>
            <p:cNvSpPr>
              <a:spLocks/>
            </p:cNvSpPr>
            <p:nvPr/>
          </p:nvSpPr>
          <p:spPr bwMode="auto">
            <a:xfrm>
              <a:off x="3579" y="1258"/>
              <a:ext cx="108" cy="53"/>
            </a:xfrm>
            <a:custGeom>
              <a:avLst/>
              <a:gdLst>
                <a:gd name="T0" fmla="*/ 0 w 231"/>
                <a:gd name="T1" fmla="*/ 1 h 97"/>
                <a:gd name="T2" fmla="*/ 0 w 231"/>
                <a:gd name="T3" fmla="*/ 1 h 97"/>
                <a:gd name="T4" fmla="*/ 0 w 231"/>
                <a:gd name="T5" fmla="*/ 1 h 97"/>
                <a:gd name="T6" fmla="*/ 0 w 231"/>
                <a:gd name="T7" fmla="*/ 1 h 97"/>
                <a:gd name="T8" fmla="*/ 0 w 231"/>
                <a:gd name="T9" fmla="*/ 1 h 97"/>
                <a:gd name="T10" fmla="*/ 0 w 231"/>
                <a:gd name="T11" fmla="*/ 1 h 97"/>
                <a:gd name="T12" fmla="*/ 0 w 231"/>
                <a:gd name="T13" fmla="*/ 1 h 97"/>
                <a:gd name="T14" fmla="*/ 0 w 231"/>
                <a:gd name="T15" fmla="*/ 1 h 97"/>
                <a:gd name="T16" fmla="*/ 0 w 231"/>
                <a:gd name="T17" fmla="*/ 1 h 97"/>
                <a:gd name="T18" fmla="*/ 0 w 231"/>
                <a:gd name="T19" fmla="*/ 1 h 97"/>
                <a:gd name="T20" fmla="*/ 0 w 231"/>
                <a:gd name="T21" fmla="*/ 1 h 97"/>
                <a:gd name="T22" fmla="*/ 0 w 231"/>
                <a:gd name="T23" fmla="*/ 1 h 97"/>
                <a:gd name="T24" fmla="*/ 0 w 231"/>
                <a:gd name="T25" fmla="*/ 0 h 97"/>
                <a:gd name="T26" fmla="*/ 0 w 231"/>
                <a:gd name="T27" fmla="*/ 1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1"/>
                <a:gd name="T43" fmla="*/ 0 h 97"/>
                <a:gd name="T44" fmla="*/ 231 w 231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1" h="97">
                  <a:moveTo>
                    <a:pt x="153" y="27"/>
                  </a:moveTo>
                  <a:lnTo>
                    <a:pt x="173" y="35"/>
                  </a:lnTo>
                  <a:lnTo>
                    <a:pt x="192" y="45"/>
                  </a:lnTo>
                  <a:lnTo>
                    <a:pt x="212" y="45"/>
                  </a:lnTo>
                  <a:lnTo>
                    <a:pt x="231" y="53"/>
                  </a:lnTo>
                  <a:lnTo>
                    <a:pt x="192" y="62"/>
                  </a:lnTo>
                  <a:lnTo>
                    <a:pt x="164" y="80"/>
                  </a:lnTo>
                  <a:lnTo>
                    <a:pt x="135" y="97"/>
                  </a:lnTo>
                  <a:lnTo>
                    <a:pt x="66" y="80"/>
                  </a:lnTo>
                  <a:lnTo>
                    <a:pt x="0" y="45"/>
                  </a:lnTo>
                  <a:lnTo>
                    <a:pt x="28" y="35"/>
                  </a:lnTo>
                  <a:lnTo>
                    <a:pt x="66" y="18"/>
                  </a:lnTo>
                  <a:lnTo>
                    <a:pt x="135" y="0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" name="Freeform 223"/>
            <p:cNvSpPr>
              <a:spLocks/>
            </p:cNvSpPr>
            <p:nvPr/>
          </p:nvSpPr>
          <p:spPr bwMode="auto">
            <a:xfrm>
              <a:off x="1872" y="1277"/>
              <a:ext cx="1070" cy="1150"/>
            </a:xfrm>
            <a:custGeom>
              <a:avLst/>
              <a:gdLst>
                <a:gd name="T0" fmla="*/ 0 w 2269"/>
                <a:gd name="T1" fmla="*/ 1 h 2069"/>
                <a:gd name="T2" fmla="*/ 0 w 2269"/>
                <a:gd name="T3" fmla="*/ 1 h 2069"/>
                <a:gd name="T4" fmla="*/ 0 w 2269"/>
                <a:gd name="T5" fmla="*/ 1 h 2069"/>
                <a:gd name="T6" fmla="*/ 0 w 2269"/>
                <a:gd name="T7" fmla="*/ 1 h 2069"/>
                <a:gd name="T8" fmla="*/ 0 w 2269"/>
                <a:gd name="T9" fmla="*/ 1 h 2069"/>
                <a:gd name="T10" fmla="*/ 0 w 2269"/>
                <a:gd name="T11" fmla="*/ 1 h 2069"/>
                <a:gd name="T12" fmla="*/ 0 w 2269"/>
                <a:gd name="T13" fmla="*/ 1 h 2069"/>
                <a:gd name="T14" fmla="*/ 0 w 2269"/>
                <a:gd name="T15" fmla="*/ 1 h 2069"/>
                <a:gd name="T16" fmla="*/ 0 w 2269"/>
                <a:gd name="T17" fmla="*/ 1 h 2069"/>
                <a:gd name="T18" fmla="*/ 0 w 2269"/>
                <a:gd name="T19" fmla="*/ 1 h 2069"/>
                <a:gd name="T20" fmla="*/ 0 w 2269"/>
                <a:gd name="T21" fmla="*/ 1 h 2069"/>
                <a:gd name="T22" fmla="*/ 0 w 2269"/>
                <a:gd name="T23" fmla="*/ 1 h 2069"/>
                <a:gd name="T24" fmla="*/ 0 w 2269"/>
                <a:gd name="T25" fmla="*/ 1 h 2069"/>
                <a:gd name="T26" fmla="*/ 0 w 2269"/>
                <a:gd name="T27" fmla="*/ 1 h 2069"/>
                <a:gd name="T28" fmla="*/ 0 w 2269"/>
                <a:gd name="T29" fmla="*/ 1 h 2069"/>
                <a:gd name="T30" fmla="*/ 0 w 2269"/>
                <a:gd name="T31" fmla="*/ 1 h 2069"/>
                <a:gd name="T32" fmla="*/ 0 w 2269"/>
                <a:gd name="T33" fmla="*/ 1 h 2069"/>
                <a:gd name="T34" fmla="*/ 0 w 2269"/>
                <a:gd name="T35" fmla="*/ 1 h 2069"/>
                <a:gd name="T36" fmla="*/ 0 w 2269"/>
                <a:gd name="T37" fmla="*/ 1 h 2069"/>
                <a:gd name="T38" fmla="*/ 0 w 2269"/>
                <a:gd name="T39" fmla="*/ 1 h 2069"/>
                <a:gd name="T40" fmla="*/ 0 w 2269"/>
                <a:gd name="T41" fmla="*/ 1 h 2069"/>
                <a:gd name="T42" fmla="*/ 0 w 2269"/>
                <a:gd name="T43" fmla="*/ 1 h 2069"/>
                <a:gd name="T44" fmla="*/ 0 w 2269"/>
                <a:gd name="T45" fmla="*/ 1 h 2069"/>
                <a:gd name="T46" fmla="*/ 0 w 2269"/>
                <a:gd name="T47" fmla="*/ 1 h 2069"/>
                <a:gd name="T48" fmla="*/ 0 w 2269"/>
                <a:gd name="T49" fmla="*/ 1 h 2069"/>
                <a:gd name="T50" fmla="*/ 0 w 2269"/>
                <a:gd name="T51" fmla="*/ 1 h 2069"/>
                <a:gd name="T52" fmla="*/ 0 w 2269"/>
                <a:gd name="T53" fmla="*/ 1 h 2069"/>
                <a:gd name="T54" fmla="*/ 0 w 2269"/>
                <a:gd name="T55" fmla="*/ 1 h 2069"/>
                <a:gd name="T56" fmla="*/ 0 w 2269"/>
                <a:gd name="T57" fmla="*/ 1 h 2069"/>
                <a:gd name="T58" fmla="*/ 0 w 2269"/>
                <a:gd name="T59" fmla="*/ 1 h 2069"/>
                <a:gd name="T60" fmla="*/ 0 w 2269"/>
                <a:gd name="T61" fmla="*/ 1 h 2069"/>
                <a:gd name="T62" fmla="*/ 0 w 2269"/>
                <a:gd name="T63" fmla="*/ 1 h 2069"/>
                <a:gd name="T64" fmla="*/ 0 w 2269"/>
                <a:gd name="T65" fmla="*/ 1 h 2069"/>
                <a:gd name="T66" fmla="*/ 0 w 2269"/>
                <a:gd name="T67" fmla="*/ 1 h 2069"/>
                <a:gd name="T68" fmla="*/ 0 w 2269"/>
                <a:gd name="T69" fmla="*/ 1 h 2069"/>
                <a:gd name="T70" fmla="*/ 0 w 2269"/>
                <a:gd name="T71" fmla="*/ 1 h 2069"/>
                <a:gd name="T72" fmla="*/ 0 w 2269"/>
                <a:gd name="T73" fmla="*/ 1 h 2069"/>
                <a:gd name="T74" fmla="*/ 0 w 2269"/>
                <a:gd name="T75" fmla="*/ 1 h 2069"/>
                <a:gd name="T76" fmla="*/ 0 w 2269"/>
                <a:gd name="T77" fmla="*/ 1 h 2069"/>
                <a:gd name="T78" fmla="*/ 0 w 2269"/>
                <a:gd name="T79" fmla="*/ 1 h 2069"/>
                <a:gd name="T80" fmla="*/ 0 w 2269"/>
                <a:gd name="T81" fmla="*/ 1 h 2069"/>
                <a:gd name="T82" fmla="*/ 0 w 2269"/>
                <a:gd name="T83" fmla="*/ 1 h 2069"/>
                <a:gd name="T84" fmla="*/ 0 w 2269"/>
                <a:gd name="T85" fmla="*/ 1 h 2069"/>
                <a:gd name="T86" fmla="*/ 0 w 2269"/>
                <a:gd name="T87" fmla="*/ 1 h 2069"/>
                <a:gd name="T88" fmla="*/ 0 w 2269"/>
                <a:gd name="T89" fmla="*/ 1 h 2069"/>
                <a:gd name="T90" fmla="*/ 0 w 2269"/>
                <a:gd name="T91" fmla="*/ 1 h 2069"/>
                <a:gd name="T92" fmla="*/ 0 w 2269"/>
                <a:gd name="T93" fmla="*/ 1 h 2069"/>
                <a:gd name="T94" fmla="*/ 0 w 2269"/>
                <a:gd name="T95" fmla="*/ 1 h 2069"/>
                <a:gd name="T96" fmla="*/ 0 w 2269"/>
                <a:gd name="T97" fmla="*/ 1 h 2069"/>
                <a:gd name="T98" fmla="*/ 0 w 2269"/>
                <a:gd name="T99" fmla="*/ 1 h 2069"/>
                <a:gd name="T100" fmla="*/ 0 w 2269"/>
                <a:gd name="T101" fmla="*/ 1 h 2069"/>
                <a:gd name="T102" fmla="*/ 0 w 2269"/>
                <a:gd name="T103" fmla="*/ 1 h 2069"/>
                <a:gd name="T104" fmla="*/ 0 w 2269"/>
                <a:gd name="T105" fmla="*/ 1 h 2069"/>
                <a:gd name="T106" fmla="*/ 0 w 2269"/>
                <a:gd name="T107" fmla="*/ 1 h 2069"/>
                <a:gd name="T108" fmla="*/ 0 w 2269"/>
                <a:gd name="T109" fmla="*/ 1 h 2069"/>
                <a:gd name="T110" fmla="*/ 0 w 2269"/>
                <a:gd name="T111" fmla="*/ 1 h 2069"/>
                <a:gd name="T112" fmla="*/ 0 w 2269"/>
                <a:gd name="T113" fmla="*/ 1 h 2069"/>
                <a:gd name="T114" fmla="*/ 0 w 2269"/>
                <a:gd name="T115" fmla="*/ 1 h 20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69"/>
                <a:gd name="T175" fmla="*/ 0 h 2069"/>
                <a:gd name="T176" fmla="*/ 2269 w 2269"/>
                <a:gd name="T177" fmla="*/ 2069 h 20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69" h="2069">
                  <a:moveTo>
                    <a:pt x="1892" y="45"/>
                  </a:moveTo>
                  <a:lnTo>
                    <a:pt x="1912" y="79"/>
                  </a:lnTo>
                  <a:lnTo>
                    <a:pt x="1912" y="114"/>
                  </a:lnTo>
                  <a:lnTo>
                    <a:pt x="1882" y="184"/>
                  </a:lnTo>
                  <a:lnTo>
                    <a:pt x="1892" y="192"/>
                  </a:lnTo>
                  <a:lnTo>
                    <a:pt x="1912" y="192"/>
                  </a:lnTo>
                  <a:lnTo>
                    <a:pt x="1951" y="114"/>
                  </a:lnTo>
                  <a:lnTo>
                    <a:pt x="1979" y="79"/>
                  </a:lnTo>
                  <a:lnTo>
                    <a:pt x="2027" y="45"/>
                  </a:lnTo>
                  <a:lnTo>
                    <a:pt x="2086" y="27"/>
                  </a:lnTo>
                  <a:lnTo>
                    <a:pt x="2134" y="27"/>
                  </a:lnTo>
                  <a:lnTo>
                    <a:pt x="2182" y="35"/>
                  </a:lnTo>
                  <a:lnTo>
                    <a:pt x="2239" y="62"/>
                  </a:lnTo>
                  <a:lnTo>
                    <a:pt x="2259" y="79"/>
                  </a:lnTo>
                  <a:lnTo>
                    <a:pt x="2269" y="105"/>
                  </a:lnTo>
                  <a:lnTo>
                    <a:pt x="2269" y="157"/>
                  </a:lnTo>
                  <a:lnTo>
                    <a:pt x="2259" y="175"/>
                  </a:lnTo>
                  <a:lnTo>
                    <a:pt x="2230" y="184"/>
                  </a:lnTo>
                  <a:lnTo>
                    <a:pt x="2182" y="192"/>
                  </a:lnTo>
                  <a:lnTo>
                    <a:pt x="2152" y="184"/>
                  </a:lnTo>
                  <a:lnTo>
                    <a:pt x="2134" y="167"/>
                  </a:lnTo>
                  <a:lnTo>
                    <a:pt x="2134" y="149"/>
                  </a:lnTo>
                  <a:lnTo>
                    <a:pt x="2134" y="132"/>
                  </a:lnTo>
                  <a:lnTo>
                    <a:pt x="2143" y="124"/>
                  </a:lnTo>
                  <a:lnTo>
                    <a:pt x="2173" y="114"/>
                  </a:lnTo>
                  <a:lnTo>
                    <a:pt x="2182" y="114"/>
                  </a:lnTo>
                  <a:lnTo>
                    <a:pt x="2200" y="124"/>
                  </a:lnTo>
                  <a:lnTo>
                    <a:pt x="2211" y="132"/>
                  </a:lnTo>
                  <a:lnTo>
                    <a:pt x="2211" y="149"/>
                  </a:lnTo>
                  <a:lnTo>
                    <a:pt x="2221" y="167"/>
                  </a:lnTo>
                  <a:lnTo>
                    <a:pt x="2239" y="167"/>
                  </a:lnTo>
                  <a:lnTo>
                    <a:pt x="2250" y="132"/>
                  </a:lnTo>
                  <a:lnTo>
                    <a:pt x="2250" y="124"/>
                  </a:lnTo>
                  <a:lnTo>
                    <a:pt x="2239" y="105"/>
                  </a:lnTo>
                  <a:lnTo>
                    <a:pt x="2230" y="89"/>
                  </a:lnTo>
                  <a:lnTo>
                    <a:pt x="2200" y="79"/>
                  </a:lnTo>
                  <a:lnTo>
                    <a:pt x="2143" y="79"/>
                  </a:lnTo>
                  <a:lnTo>
                    <a:pt x="2095" y="105"/>
                  </a:lnTo>
                  <a:lnTo>
                    <a:pt x="1999" y="157"/>
                  </a:lnTo>
                  <a:lnTo>
                    <a:pt x="1901" y="219"/>
                  </a:lnTo>
                  <a:lnTo>
                    <a:pt x="1853" y="245"/>
                  </a:lnTo>
                  <a:lnTo>
                    <a:pt x="1796" y="254"/>
                  </a:lnTo>
                  <a:lnTo>
                    <a:pt x="1727" y="254"/>
                  </a:lnTo>
                  <a:lnTo>
                    <a:pt x="1661" y="245"/>
                  </a:lnTo>
                  <a:lnTo>
                    <a:pt x="1592" y="227"/>
                  </a:lnTo>
                  <a:lnTo>
                    <a:pt x="1526" y="192"/>
                  </a:lnTo>
                  <a:lnTo>
                    <a:pt x="1293" y="62"/>
                  </a:lnTo>
                  <a:lnTo>
                    <a:pt x="1254" y="45"/>
                  </a:lnTo>
                  <a:lnTo>
                    <a:pt x="1227" y="45"/>
                  </a:lnTo>
                  <a:lnTo>
                    <a:pt x="1206" y="45"/>
                  </a:lnTo>
                  <a:lnTo>
                    <a:pt x="1206" y="53"/>
                  </a:lnTo>
                  <a:lnTo>
                    <a:pt x="1206" y="62"/>
                  </a:lnTo>
                  <a:lnTo>
                    <a:pt x="1216" y="70"/>
                  </a:lnTo>
                  <a:lnTo>
                    <a:pt x="1264" y="79"/>
                  </a:lnTo>
                  <a:lnTo>
                    <a:pt x="1302" y="105"/>
                  </a:lnTo>
                  <a:lnTo>
                    <a:pt x="1371" y="157"/>
                  </a:lnTo>
                  <a:lnTo>
                    <a:pt x="1410" y="210"/>
                  </a:lnTo>
                  <a:lnTo>
                    <a:pt x="1439" y="271"/>
                  </a:lnTo>
                  <a:lnTo>
                    <a:pt x="1448" y="332"/>
                  </a:lnTo>
                  <a:lnTo>
                    <a:pt x="1448" y="394"/>
                  </a:lnTo>
                  <a:lnTo>
                    <a:pt x="1419" y="473"/>
                  </a:lnTo>
                  <a:lnTo>
                    <a:pt x="1371" y="533"/>
                  </a:lnTo>
                  <a:lnTo>
                    <a:pt x="1284" y="655"/>
                  </a:lnTo>
                  <a:lnTo>
                    <a:pt x="1188" y="760"/>
                  </a:lnTo>
                  <a:lnTo>
                    <a:pt x="1158" y="830"/>
                  </a:lnTo>
                  <a:lnTo>
                    <a:pt x="1158" y="865"/>
                  </a:lnTo>
                  <a:lnTo>
                    <a:pt x="1168" y="900"/>
                  </a:lnTo>
                  <a:lnTo>
                    <a:pt x="1197" y="925"/>
                  </a:lnTo>
                  <a:lnTo>
                    <a:pt x="1216" y="943"/>
                  </a:lnTo>
                  <a:lnTo>
                    <a:pt x="1236" y="943"/>
                  </a:lnTo>
                  <a:lnTo>
                    <a:pt x="1264" y="935"/>
                  </a:lnTo>
                  <a:lnTo>
                    <a:pt x="1275" y="917"/>
                  </a:lnTo>
                  <a:lnTo>
                    <a:pt x="1275" y="908"/>
                  </a:lnTo>
                  <a:lnTo>
                    <a:pt x="1275" y="900"/>
                  </a:lnTo>
                  <a:lnTo>
                    <a:pt x="1245" y="900"/>
                  </a:lnTo>
                  <a:lnTo>
                    <a:pt x="1227" y="900"/>
                  </a:lnTo>
                  <a:lnTo>
                    <a:pt x="1216" y="892"/>
                  </a:lnTo>
                  <a:lnTo>
                    <a:pt x="1216" y="882"/>
                  </a:lnTo>
                  <a:lnTo>
                    <a:pt x="1216" y="857"/>
                  </a:lnTo>
                  <a:lnTo>
                    <a:pt x="1236" y="838"/>
                  </a:lnTo>
                  <a:lnTo>
                    <a:pt x="1254" y="838"/>
                  </a:lnTo>
                  <a:lnTo>
                    <a:pt x="1275" y="847"/>
                  </a:lnTo>
                  <a:lnTo>
                    <a:pt x="1302" y="873"/>
                  </a:lnTo>
                  <a:lnTo>
                    <a:pt x="1302" y="917"/>
                  </a:lnTo>
                  <a:lnTo>
                    <a:pt x="1293" y="925"/>
                  </a:lnTo>
                  <a:lnTo>
                    <a:pt x="1275" y="952"/>
                  </a:lnTo>
                  <a:lnTo>
                    <a:pt x="1236" y="970"/>
                  </a:lnTo>
                  <a:lnTo>
                    <a:pt x="1206" y="970"/>
                  </a:lnTo>
                  <a:lnTo>
                    <a:pt x="1188" y="970"/>
                  </a:lnTo>
                  <a:lnTo>
                    <a:pt x="1129" y="925"/>
                  </a:lnTo>
                  <a:lnTo>
                    <a:pt x="1081" y="882"/>
                  </a:lnTo>
                  <a:lnTo>
                    <a:pt x="1081" y="830"/>
                  </a:lnTo>
                  <a:lnTo>
                    <a:pt x="1090" y="803"/>
                  </a:lnTo>
                  <a:lnTo>
                    <a:pt x="1110" y="778"/>
                  </a:lnTo>
                  <a:lnTo>
                    <a:pt x="1129" y="760"/>
                  </a:lnTo>
                  <a:lnTo>
                    <a:pt x="1129" y="751"/>
                  </a:lnTo>
                  <a:lnTo>
                    <a:pt x="1110" y="743"/>
                  </a:lnTo>
                  <a:lnTo>
                    <a:pt x="1090" y="743"/>
                  </a:lnTo>
                  <a:lnTo>
                    <a:pt x="1081" y="733"/>
                  </a:lnTo>
                  <a:lnTo>
                    <a:pt x="1110" y="700"/>
                  </a:lnTo>
                  <a:lnTo>
                    <a:pt x="1140" y="681"/>
                  </a:lnTo>
                  <a:lnTo>
                    <a:pt x="1216" y="646"/>
                  </a:lnTo>
                  <a:lnTo>
                    <a:pt x="1245" y="619"/>
                  </a:lnTo>
                  <a:lnTo>
                    <a:pt x="1254" y="603"/>
                  </a:lnTo>
                  <a:lnTo>
                    <a:pt x="1254" y="576"/>
                  </a:lnTo>
                  <a:lnTo>
                    <a:pt x="1314" y="559"/>
                  </a:lnTo>
                  <a:lnTo>
                    <a:pt x="1341" y="541"/>
                  </a:lnTo>
                  <a:lnTo>
                    <a:pt x="1350" y="516"/>
                  </a:lnTo>
                  <a:lnTo>
                    <a:pt x="1350" y="473"/>
                  </a:lnTo>
                  <a:lnTo>
                    <a:pt x="1389" y="454"/>
                  </a:lnTo>
                  <a:lnTo>
                    <a:pt x="1410" y="411"/>
                  </a:lnTo>
                  <a:lnTo>
                    <a:pt x="1410" y="376"/>
                  </a:lnTo>
                  <a:lnTo>
                    <a:pt x="1389" y="349"/>
                  </a:lnTo>
                  <a:lnTo>
                    <a:pt x="1371" y="341"/>
                  </a:lnTo>
                  <a:lnTo>
                    <a:pt x="1350" y="349"/>
                  </a:lnTo>
                  <a:lnTo>
                    <a:pt x="1350" y="367"/>
                  </a:lnTo>
                  <a:lnTo>
                    <a:pt x="1371" y="384"/>
                  </a:lnTo>
                  <a:lnTo>
                    <a:pt x="1380" y="394"/>
                  </a:lnTo>
                  <a:lnTo>
                    <a:pt x="1371" y="419"/>
                  </a:lnTo>
                  <a:lnTo>
                    <a:pt x="1362" y="427"/>
                  </a:lnTo>
                  <a:lnTo>
                    <a:pt x="1350" y="437"/>
                  </a:lnTo>
                  <a:lnTo>
                    <a:pt x="1332" y="437"/>
                  </a:lnTo>
                  <a:lnTo>
                    <a:pt x="1302" y="446"/>
                  </a:lnTo>
                  <a:lnTo>
                    <a:pt x="1302" y="463"/>
                  </a:lnTo>
                  <a:lnTo>
                    <a:pt x="1293" y="454"/>
                  </a:lnTo>
                  <a:lnTo>
                    <a:pt x="1275" y="454"/>
                  </a:lnTo>
                  <a:lnTo>
                    <a:pt x="1254" y="498"/>
                  </a:lnTo>
                  <a:lnTo>
                    <a:pt x="1236" y="489"/>
                  </a:lnTo>
                  <a:lnTo>
                    <a:pt x="1236" y="473"/>
                  </a:lnTo>
                  <a:lnTo>
                    <a:pt x="1254" y="446"/>
                  </a:lnTo>
                  <a:lnTo>
                    <a:pt x="1254" y="427"/>
                  </a:lnTo>
                  <a:lnTo>
                    <a:pt x="1245" y="419"/>
                  </a:lnTo>
                  <a:lnTo>
                    <a:pt x="1216" y="427"/>
                  </a:lnTo>
                  <a:lnTo>
                    <a:pt x="1206" y="454"/>
                  </a:lnTo>
                  <a:lnTo>
                    <a:pt x="1206" y="489"/>
                  </a:lnTo>
                  <a:lnTo>
                    <a:pt x="1216" y="516"/>
                  </a:lnTo>
                  <a:lnTo>
                    <a:pt x="1236" y="533"/>
                  </a:lnTo>
                  <a:lnTo>
                    <a:pt x="1275" y="533"/>
                  </a:lnTo>
                  <a:lnTo>
                    <a:pt x="1293" y="508"/>
                  </a:lnTo>
                  <a:lnTo>
                    <a:pt x="1302" y="473"/>
                  </a:lnTo>
                  <a:lnTo>
                    <a:pt x="1314" y="489"/>
                  </a:lnTo>
                  <a:lnTo>
                    <a:pt x="1314" y="498"/>
                  </a:lnTo>
                  <a:lnTo>
                    <a:pt x="1302" y="524"/>
                  </a:lnTo>
                  <a:lnTo>
                    <a:pt x="1284" y="541"/>
                  </a:lnTo>
                  <a:lnTo>
                    <a:pt x="1254" y="551"/>
                  </a:lnTo>
                  <a:lnTo>
                    <a:pt x="1236" y="559"/>
                  </a:lnTo>
                  <a:lnTo>
                    <a:pt x="1216" y="576"/>
                  </a:lnTo>
                  <a:lnTo>
                    <a:pt x="1206" y="594"/>
                  </a:lnTo>
                  <a:lnTo>
                    <a:pt x="1197" y="611"/>
                  </a:lnTo>
                  <a:lnTo>
                    <a:pt x="1158" y="619"/>
                  </a:lnTo>
                  <a:lnTo>
                    <a:pt x="1129" y="619"/>
                  </a:lnTo>
                  <a:lnTo>
                    <a:pt x="1101" y="619"/>
                  </a:lnTo>
                  <a:lnTo>
                    <a:pt x="1081" y="603"/>
                  </a:lnTo>
                  <a:lnTo>
                    <a:pt x="1072" y="594"/>
                  </a:lnTo>
                  <a:lnTo>
                    <a:pt x="1051" y="603"/>
                  </a:lnTo>
                  <a:lnTo>
                    <a:pt x="1033" y="629"/>
                  </a:lnTo>
                  <a:lnTo>
                    <a:pt x="1003" y="646"/>
                  </a:lnTo>
                  <a:lnTo>
                    <a:pt x="955" y="646"/>
                  </a:lnTo>
                  <a:lnTo>
                    <a:pt x="916" y="646"/>
                  </a:lnTo>
                  <a:lnTo>
                    <a:pt x="898" y="619"/>
                  </a:lnTo>
                  <a:lnTo>
                    <a:pt x="878" y="594"/>
                  </a:lnTo>
                  <a:lnTo>
                    <a:pt x="889" y="551"/>
                  </a:lnTo>
                  <a:lnTo>
                    <a:pt x="898" y="533"/>
                  </a:lnTo>
                  <a:lnTo>
                    <a:pt x="898" y="516"/>
                  </a:lnTo>
                  <a:lnTo>
                    <a:pt x="878" y="516"/>
                  </a:lnTo>
                  <a:lnTo>
                    <a:pt x="868" y="508"/>
                  </a:lnTo>
                  <a:lnTo>
                    <a:pt x="830" y="508"/>
                  </a:lnTo>
                  <a:lnTo>
                    <a:pt x="791" y="463"/>
                  </a:lnTo>
                  <a:lnTo>
                    <a:pt x="781" y="446"/>
                  </a:lnTo>
                  <a:lnTo>
                    <a:pt x="781" y="411"/>
                  </a:lnTo>
                  <a:lnTo>
                    <a:pt x="802" y="384"/>
                  </a:lnTo>
                  <a:lnTo>
                    <a:pt x="830" y="367"/>
                  </a:lnTo>
                  <a:lnTo>
                    <a:pt x="859" y="359"/>
                  </a:lnTo>
                  <a:lnTo>
                    <a:pt x="878" y="349"/>
                  </a:lnTo>
                  <a:lnTo>
                    <a:pt x="859" y="306"/>
                  </a:lnTo>
                  <a:lnTo>
                    <a:pt x="859" y="281"/>
                  </a:lnTo>
                  <a:lnTo>
                    <a:pt x="868" y="262"/>
                  </a:lnTo>
                  <a:lnTo>
                    <a:pt x="878" y="237"/>
                  </a:lnTo>
                  <a:lnTo>
                    <a:pt x="889" y="219"/>
                  </a:lnTo>
                  <a:lnTo>
                    <a:pt x="937" y="192"/>
                  </a:lnTo>
                  <a:lnTo>
                    <a:pt x="964" y="192"/>
                  </a:lnTo>
                  <a:lnTo>
                    <a:pt x="985" y="202"/>
                  </a:lnTo>
                  <a:lnTo>
                    <a:pt x="1033" y="227"/>
                  </a:lnTo>
                  <a:lnTo>
                    <a:pt x="1062" y="192"/>
                  </a:lnTo>
                  <a:lnTo>
                    <a:pt x="1072" y="175"/>
                  </a:lnTo>
                  <a:lnTo>
                    <a:pt x="1101" y="167"/>
                  </a:lnTo>
                  <a:lnTo>
                    <a:pt x="1129" y="167"/>
                  </a:lnTo>
                  <a:lnTo>
                    <a:pt x="1158" y="175"/>
                  </a:lnTo>
                  <a:lnTo>
                    <a:pt x="1188" y="184"/>
                  </a:lnTo>
                  <a:lnTo>
                    <a:pt x="1206" y="210"/>
                  </a:lnTo>
                  <a:lnTo>
                    <a:pt x="1216" y="227"/>
                  </a:lnTo>
                  <a:lnTo>
                    <a:pt x="1206" y="245"/>
                  </a:lnTo>
                  <a:lnTo>
                    <a:pt x="1177" y="245"/>
                  </a:lnTo>
                  <a:lnTo>
                    <a:pt x="1149" y="254"/>
                  </a:lnTo>
                  <a:lnTo>
                    <a:pt x="1129" y="271"/>
                  </a:lnTo>
                  <a:lnTo>
                    <a:pt x="1110" y="297"/>
                  </a:lnTo>
                  <a:lnTo>
                    <a:pt x="1110" y="332"/>
                  </a:lnTo>
                  <a:lnTo>
                    <a:pt x="1129" y="367"/>
                  </a:lnTo>
                  <a:lnTo>
                    <a:pt x="1140" y="384"/>
                  </a:lnTo>
                  <a:lnTo>
                    <a:pt x="1168" y="394"/>
                  </a:lnTo>
                  <a:lnTo>
                    <a:pt x="1206" y="394"/>
                  </a:lnTo>
                  <a:lnTo>
                    <a:pt x="1236" y="384"/>
                  </a:lnTo>
                  <a:lnTo>
                    <a:pt x="1275" y="367"/>
                  </a:lnTo>
                  <a:lnTo>
                    <a:pt x="1293" y="332"/>
                  </a:lnTo>
                  <a:lnTo>
                    <a:pt x="1302" y="306"/>
                  </a:lnTo>
                  <a:lnTo>
                    <a:pt x="1302" y="262"/>
                  </a:lnTo>
                  <a:lnTo>
                    <a:pt x="1293" y="210"/>
                  </a:lnTo>
                  <a:lnTo>
                    <a:pt x="1264" y="175"/>
                  </a:lnTo>
                  <a:lnTo>
                    <a:pt x="1216" y="140"/>
                  </a:lnTo>
                  <a:lnTo>
                    <a:pt x="1168" y="105"/>
                  </a:lnTo>
                  <a:lnTo>
                    <a:pt x="1101" y="97"/>
                  </a:lnTo>
                  <a:lnTo>
                    <a:pt x="1042" y="97"/>
                  </a:lnTo>
                  <a:lnTo>
                    <a:pt x="975" y="105"/>
                  </a:lnTo>
                  <a:lnTo>
                    <a:pt x="868" y="149"/>
                  </a:lnTo>
                  <a:lnTo>
                    <a:pt x="820" y="184"/>
                  </a:lnTo>
                  <a:lnTo>
                    <a:pt x="781" y="227"/>
                  </a:lnTo>
                  <a:lnTo>
                    <a:pt x="743" y="271"/>
                  </a:lnTo>
                  <a:lnTo>
                    <a:pt x="733" y="316"/>
                  </a:lnTo>
                  <a:lnTo>
                    <a:pt x="715" y="367"/>
                  </a:lnTo>
                  <a:lnTo>
                    <a:pt x="715" y="419"/>
                  </a:lnTo>
                  <a:lnTo>
                    <a:pt x="715" y="473"/>
                  </a:lnTo>
                  <a:lnTo>
                    <a:pt x="733" y="524"/>
                  </a:lnTo>
                  <a:lnTo>
                    <a:pt x="743" y="576"/>
                  </a:lnTo>
                  <a:lnTo>
                    <a:pt x="781" y="619"/>
                  </a:lnTo>
                  <a:lnTo>
                    <a:pt x="850" y="716"/>
                  </a:lnTo>
                  <a:lnTo>
                    <a:pt x="830" y="743"/>
                  </a:lnTo>
                  <a:lnTo>
                    <a:pt x="820" y="760"/>
                  </a:lnTo>
                  <a:lnTo>
                    <a:pt x="763" y="795"/>
                  </a:lnTo>
                  <a:lnTo>
                    <a:pt x="676" y="733"/>
                  </a:lnTo>
                  <a:lnTo>
                    <a:pt x="626" y="700"/>
                  </a:lnTo>
                  <a:lnTo>
                    <a:pt x="589" y="690"/>
                  </a:lnTo>
                  <a:lnTo>
                    <a:pt x="539" y="673"/>
                  </a:lnTo>
                  <a:lnTo>
                    <a:pt x="482" y="665"/>
                  </a:lnTo>
                  <a:lnTo>
                    <a:pt x="434" y="665"/>
                  </a:lnTo>
                  <a:lnTo>
                    <a:pt x="377" y="673"/>
                  </a:lnTo>
                  <a:lnTo>
                    <a:pt x="327" y="681"/>
                  </a:lnTo>
                  <a:lnTo>
                    <a:pt x="290" y="700"/>
                  </a:lnTo>
                  <a:lnTo>
                    <a:pt x="203" y="751"/>
                  </a:lnTo>
                  <a:lnTo>
                    <a:pt x="144" y="822"/>
                  </a:lnTo>
                  <a:lnTo>
                    <a:pt x="126" y="865"/>
                  </a:lnTo>
                  <a:lnTo>
                    <a:pt x="115" y="908"/>
                  </a:lnTo>
                  <a:lnTo>
                    <a:pt x="105" y="952"/>
                  </a:lnTo>
                  <a:lnTo>
                    <a:pt x="105" y="995"/>
                  </a:lnTo>
                  <a:lnTo>
                    <a:pt x="126" y="1049"/>
                  </a:lnTo>
                  <a:lnTo>
                    <a:pt x="153" y="1092"/>
                  </a:lnTo>
                  <a:lnTo>
                    <a:pt x="183" y="1135"/>
                  </a:lnTo>
                  <a:lnTo>
                    <a:pt x="231" y="1162"/>
                  </a:lnTo>
                  <a:lnTo>
                    <a:pt x="251" y="1170"/>
                  </a:lnTo>
                  <a:lnTo>
                    <a:pt x="290" y="1179"/>
                  </a:lnTo>
                  <a:lnTo>
                    <a:pt x="318" y="1170"/>
                  </a:lnTo>
                  <a:lnTo>
                    <a:pt x="338" y="1162"/>
                  </a:lnTo>
                  <a:lnTo>
                    <a:pt x="377" y="1144"/>
                  </a:lnTo>
                  <a:lnTo>
                    <a:pt x="405" y="1100"/>
                  </a:lnTo>
                  <a:lnTo>
                    <a:pt x="416" y="1084"/>
                  </a:lnTo>
                  <a:lnTo>
                    <a:pt x="416" y="1065"/>
                  </a:lnTo>
                  <a:lnTo>
                    <a:pt x="395" y="1030"/>
                  </a:lnTo>
                  <a:lnTo>
                    <a:pt x="366" y="1003"/>
                  </a:lnTo>
                  <a:lnTo>
                    <a:pt x="327" y="1003"/>
                  </a:lnTo>
                  <a:lnTo>
                    <a:pt x="290" y="1022"/>
                  </a:lnTo>
                  <a:lnTo>
                    <a:pt x="261" y="1057"/>
                  </a:lnTo>
                  <a:lnTo>
                    <a:pt x="251" y="1084"/>
                  </a:lnTo>
                  <a:lnTo>
                    <a:pt x="213" y="1065"/>
                  </a:lnTo>
                  <a:lnTo>
                    <a:pt x="192" y="1049"/>
                  </a:lnTo>
                  <a:lnTo>
                    <a:pt x="174" y="1022"/>
                  </a:lnTo>
                  <a:lnTo>
                    <a:pt x="192" y="987"/>
                  </a:lnTo>
                  <a:lnTo>
                    <a:pt x="213" y="960"/>
                  </a:lnTo>
                  <a:lnTo>
                    <a:pt x="222" y="952"/>
                  </a:lnTo>
                  <a:lnTo>
                    <a:pt x="222" y="925"/>
                  </a:lnTo>
                  <a:lnTo>
                    <a:pt x="203" y="917"/>
                  </a:lnTo>
                  <a:lnTo>
                    <a:pt x="192" y="900"/>
                  </a:lnTo>
                  <a:lnTo>
                    <a:pt x="192" y="865"/>
                  </a:lnTo>
                  <a:lnTo>
                    <a:pt x="203" y="838"/>
                  </a:lnTo>
                  <a:lnTo>
                    <a:pt x="231" y="822"/>
                  </a:lnTo>
                  <a:lnTo>
                    <a:pt x="261" y="803"/>
                  </a:lnTo>
                  <a:lnTo>
                    <a:pt x="290" y="803"/>
                  </a:lnTo>
                  <a:lnTo>
                    <a:pt x="318" y="803"/>
                  </a:lnTo>
                  <a:lnTo>
                    <a:pt x="338" y="822"/>
                  </a:lnTo>
                  <a:lnTo>
                    <a:pt x="357" y="838"/>
                  </a:lnTo>
                  <a:lnTo>
                    <a:pt x="366" y="830"/>
                  </a:lnTo>
                  <a:lnTo>
                    <a:pt x="377" y="822"/>
                  </a:lnTo>
                  <a:lnTo>
                    <a:pt x="377" y="795"/>
                  </a:lnTo>
                  <a:lnTo>
                    <a:pt x="377" y="778"/>
                  </a:lnTo>
                  <a:lnTo>
                    <a:pt x="405" y="733"/>
                  </a:lnTo>
                  <a:lnTo>
                    <a:pt x="434" y="716"/>
                  </a:lnTo>
                  <a:lnTo>
                    <a:pt x="453" y="716"/>
                  </a:lnTo>
                  <a:lnTo>
                    <a:pt x="482" y="716"/>
                  </a:lnTo>
                  <a:lnTo>
                    <a:pt x="512" y="725"/>
                  </a:lnTo>
                  <a:lnTo>
                    <a:pt x="530" y="751"/>
                  </a:lnTo>
                  <a:lnTo>
                    <a:pt x="551" y="768"/>
                  </a:lnTo>
                  <a:lnTo>
                    <a:pt x="560" y="822"/>
                  </a:lnTo>
                  <a:lnTo>
                    <a:pt x="578" y="830"/>
                  </a:lnTo>
                  <a:lnTo>
                    <a:pt x="589" y="822"/>
                  </a:lnTo>
                  <a:lnTo>
                    <a:pt x="626" y="822"/>
                  </a:lnTo>
                  <a:lnTo>
                    <a:pt x="676" y="838"/>
                  </a:lnTo>
                  <a:lnTo>
                    <a:pt x="695" y="873"/>
                  </a:lnTo>
                  <a:lnTo>
                    <a:pt x="704" y="892"/>
                  </a:lnTo>
                  <a:lnTo>
                    <a:pt x="704" y="917"/>
                  </a:lnTo>
                  <a:lnTo>
                    <a:pt x="695" y="952"/>
                  </a:lnTo>
                  <a:lnTo>
                    <a:pt x="665" y="978"/>
                  </a:lnTo>
                  <a:lnTo>
                    <a:pt x="647" y="987"/>
                  </a:lnTo>
                  <a:lnTo>
                    <a:pt x="647" y="1003"/>
                  </a:lnTo>
                  <a:lnTo>
                    <a:pt x="676" y="1022"/>
                  </a:lnTo>
                  <a:lnTo>
                    <a:pt x="695" y="1039"/>
                  </a:lnTo>
                  <a:lnTo>
                    <a:pt x="695" y="1065"/>
                  </a:lnTo>
                  <a:lnTo>
                    <a:pt x="685" y="1100"/>
                  </a:lnTo>
                  <a:lnTo>
                    <a:pt x="665" y="1127"/>
                  </a:lnTo>
                  <a:lnTo>
                    <a:pt x="647" y="1135"/>
                  </a:lnTo>
                  <a:lnTo>
                    <a:pt x="626" y="1135"/>
                  </a:lnTo>
                  <a:lnTo>
                    <a:pt x="599" y="1144"/>
                  </a:lnTo>
                  <a:lnTo>
                    <a:pt x="589" y="1162"/>
                  </a:lnTo>
                  <a:lnTo>
                    <a:pt x="578" y="1195"/>
                  </a:lnTo>
                  <a:lnTo>
                    <a:pt x="560" y="1231"/>
                  </a:lnTo>
                  <a:lnTo>
                    <a:pt x="512" y="1241"/>
                  </a:lnTo>
                  <a:lnTo>
                    <a:pt x="473" y="1241"/>
                  </a:lnTo>
                  <a:lnTo>
                    <a:pt x="443" y="1257"/>
                  </a:lnTo>
                  <a:lnTo>
                    <a:pt x="416" y="1266"/>
                  </a:lnTo>
                  <a:lnTo>
                    <a:pt x="395" y="1257"/>
                  </a:lnTo>
                  <a:lnTo>
                    <a:pt x="377" y="1241"/>
                  </a:lnTo>
                  <a:lnTo>
                    <a:pt x="357" y="1241"/>
                  </a:lnTo>
                  <a:lnTo>
                    <a:pt x="357" y="1257"/>
                  </a:lnTo>
                  <a:lnTo>
                    <a:pt x="366" y="1274"/>
                  </a:lnTo>
                  <a:lnTo>
                    <a:pt x="395" y="1292"/>
                  </a:lnTo>
                  <a:lnTo>
                    <a:pt x="425" y="1301"/>
                  </a:lnTo>
                  <a:lnTo>
                    <a:pt x="453" y="1301"/>
                  </a:lnTo>
                  <a:lnTo>
                    <a:pt x="512" y="1266"/>
                  </a:lnTo>
                  <a:lnTo>
                    <a:pt x="530" y="1266"/>
                  </a:lnTo>
                  <a:lnTo>
                    <a:pt x="560" y="1257"/>
                  </a:lnTo>
                  <a:lnTo>
                    <a:pt x="599" y="1222"/>
                  </a:lnTo>
                  <a:lnTo>
                    <a:pt x="626" y="1179"/>
                  </a:lnTo>
                  <a:lnTo>
                    <a:pt x="685" y="1152"/>
                  </a:lnTo>
                  <a:lnTo>
                    <a:pt x="715" y="1135"/>
                  </a:lnTo>
                  <a:lnTo>
                    <a:pt x="724" y="1109"/>
                  </a:lnTo>
                  <a:lnTo>
                    <a:pt x="743" y="1039"/>
                  </a:lnTo>
                  <a:lnTo>
                    <a:pt x="763" y="1003"/>
                  </a:lnTo>
                  <a:lnTo>
                    <a:pt x="772" y="995"/>
                  </a:lnTo>
                  <a:lnTo>
                    <a:pt x="791" y="987"/>
                  </a:lnTo>
                  <a:lnTo>
                    <a:pt x="802" y="995"/>
                  </a:lnTo>
                  <a:lnTo>
                    <a:pt x="802" y="1014"/>
                  </a:lnTo>
                  <a:lnTo>
                    <a:pt x="811" y="1030"/>
                  </a:lnTo>
                  <a:lnTo>
                    <a:pt x="830" y="1039"/>
                  </a:lnTo>
                  <a:lnTo>
                    <a:pt x="889" y="1022"/>
                  </a:lnTo>
                  <a:lnTo>
                    <a:pt x="927" y="1014"/>
                  </a:lnTo>
                  <a:lnTo>
                    <a:pt x="964" y="1022"/>
                  </a:lnTo>
                  <a:lnTo>
                    <a:pt x="1014" y="1057"/>
                  </a:lnTo>
                  <a:lnTo>
                    <a:pt x="1033" y="1084"/>
                  </a:lnTo>
                  <a:lnTo>
                    <a:pt x="1051" y="1109"/>
                  </a:lnTo>
                  <a:lnTo>
                    <a:pt x="1033" y="1162"/>
                  </a:lnTo>
                  <a:lnTo>
                    <a:pt x="1023" y="1187"/>
                  </a:lnTo>
                  <a:lnTo>
                    <a:pt x="1003" y="1195"/>
                  </a:lnTo>
                  <a:lnTo>
                    <a:pt x="964" y="1206"/>
                  </a:lnTo>
                  <a:lnTo>
                    <a:pt x="955" y="1195"/>
                  </a:lnTo>
                  <a:lnTo>
                    <a:pt x="937" y="1187"/>
                  </a:lnTo>
                  <a:lnTo>
                    <a:pt x="937" y="1162"/>
                  </a:lnTo>
                  <a:lnTo>
                    <a:pt x="937" y="1144"/>
                  </a:lnTo>
                  <a:lnTo>
                    <a:pt x="946" y="1135"/>
                  </a:lnTo>
                  <a:lnTo>
                    <a:pt x="955" y="1127"/>
                  </a:lnTo>
                  <a:lnTo>
                    <a:pt x="985" y="1135"/>
                  </a:lnTo>
                  <a:lnTo>
                    <a:pt x="1003" y="1135"/>
                  </a:lnTo>
                  <a:lnTo>
                    <a:pt x="1003" y="1109"/>
                  </a:lnTo>
                  <a:lnTo>
                    <a:pt x="964" y="1084"/>
                  </a:lnTo>
                  <a:lnTo>
                    <a:pt x="927" y="1065"/>
                  </a:lnTo>
                  <a:lnTo>
                    <a:pt x="859" y="1084"/>
                  </a:lnTo>
                  <a:lnTo>
                    <a:pt x="791" y="1117"/>
                  </a:lnTo>
                  <a:lnTo>
                    <a:pt x="676" y="1206"/>
                  </a:lnTo>
                  <a:lnTo>
                    <a:pt x="560" y="1292"/>
                  </a:lnTo>
                  <a:lnTo>
                    <a:pt x="491" y="1319"/>
                  </a:lnTo>
                  <a:lnTo>
                    <a:pt x="425" y="1327"/>
                  </a:lnTo>
                  <a:lnTo>
                    <a:pt x="338" y="1327"/>
                  </a:lnTo>
                  <a:lnTo>
                    <a:pt x="251" y="1309"/>
                  </a:lnTo>
                  <a:lnTo>
                    <a:pt x="192" y="1266"/>
                  </a:lnTo>
                  <a:lnTo>
                    <a:pt x="153" y="1241"/>
                  </a:lnTo>
                  <a:lnTo>
                    <a:pt x="135" y="1206"/>
                  </a:lnTo>
                  <a:lnTo>
                    <a:pt x="105" y="1152"/>
                  </a:lnTo>
                  <a:lnTo>
                    <a:pt x="87" y="1092"/>
                  </a:lnTo>
                  <a:lnTo>
                    <a:pt x="78" y="1084"/>
                  </a:lnTo>
                  <a:lnTo>
                    <a:pt x="67" y="1084"/>
                  </a:lnTo>
                  <a:lnTo>
                    <a:pt x="57" y="1117"/>
                  </a:lnTo>
                  <a:lnTo>
                    <a:pt x="67" y="1144"/>
                  </a:lnTo>
                  <a:lnTo>
                    <a:pt x="87" y="1195"/>
                  </a:lnTo>
                  <a:lnTo>
                    <a:pt x="126" y="1274"/>
                  </a:lnTo>
                  <a:lnTo>
                    <a:pt x="174" y="1344"/>
                  </a:lnTo>
                  <a:lnTo>
                    <a:pt x="261" y="1493"/>
                  </a:lnTo>
                  <a:lnTo>
                    <a:pt x="279" y="1554"/>
                  </a:lnTo>
                  <a:lnTo>
                    <a:pt x="290" y="1615"/>
                  </a:lnTo>
                  <a:lnTo>
                    <a:pt x="279" y="1685"/>
                  </a:lnTo>
                  <a:lnTo>
                    <a:pt x="251" y="1746"/>
                  </a:lnTo>
                  <a:lnTo>
                    <a:pt x="240" y="1772"/>
                  </a:lnTo>
                  <a:lnTo>
                    <a:pt x="135" y="1877"/>
                  </a:lnTo>
                  <a:lnTo>
                    <a:pt x="105" y="1912"/>
                  </a:lnTo>
                  <a:lnTo>
                    <a:pt x="96" y="1938"/>
                  </a:lnTo>
                  <a:lnTo>
                    <a:pt x="96" y="1982"/>
                  </a:lnTo>
                  <a:lnTo>
                    <a:pt x="105" y="2017"/>
                  </a:lnTo>
                  <a:lnTo>
                    <a:pt x="126" y="2034"/>
                  </a:lnTo>
                  <a:lnTo>
                    <a:pt x="153" y="2052"/>
                  </a:lnTo>
                  <a:lnTo>
                    <a:pt x="192" y="2034"/>
                  </a:lnTo>
                  <a:lnTo>
                    <a:pt x="203" y="2025"/>
                  </a:lnTo>
                  <a:lnTo>
                    <a:pt x="213" y="2009"/>
                  </a:lnTo>
                  <a:lnTo>
                    <a:pt x="203" y="1999"/>
                  </a:lnTo>
                  <a:lnTo>
                    <a:pt x="192" y="1999"/>
                  </a:lnTo>
                  <a:lnTo>
                    <a:pt x="174" y="1999"/>
                  </a:lnTo>
                  <a:lnTo>
                    <a:pt x="153" y="1999"/>
                  </a:lnTo>
                  <a:lnTo>
                    <a:pt x="135" y="1974"/>
                  </a:lnTo>
                  <a:lnTo>
                    <a:pt x="144" y="1947"/>
                  </a:lnTo>
                  <a:lnTo>
                    <a:pt x="153" y="1938"/>
                  </a:lnTo>
                  <a:lnTo>
                    <a:pt x="174" y="1938"/>
                  </a:lnTo>
                  <a:lnTo>
                    <a:pt x="203" y="1938"/>
                  </a:lnTo>
                  <a:lnTo>
                    <a:pt x="222" y="1955"/>
                  </a:lnTo>
                  <a:lnTo>
                    <a:pt x="240" y="1990"/>
                  </a:lnTo>
                  <a:lnTo>
                    <a:pt x="240" y="2017"/>
                  </a:lnTo>
                  <a:lnTo>
                    <a:pt x="222" y="2042"/>
                  </a:lnTo>
                  <a:lnTo>
                    <a:pt x="203" y="2060"/>
                  </a:lnTo>
                  <a:lnTo>
                    <a:pt x="174" y="2069"/>
                  </a:lnTo>
                  <a:lnTo>
                    <a:pt x="135" y="2069"/>
                  </a:lnTo>
                  <a:lnTo>
                    <a:pt x="105" y="2060"/>
                  </a:lnTo>
                  <a:lnTo>
                    <a:pt x="57" y="2034"/>
                  </a:lnTo>
                  <a:lnTo>
                    <a:pt x="28" y="1990"/>
                  </a:lnTo>
                  <a:lnTo>
                    <a:pt x="19" y="1938"/>
                  </a:lnTo>
                  <a:lnTo>
                    <a:pt x="48" y="1895"/>
                  </a:lnTo>
                  <a:lnTo>
                    <a:pt x="78" y="1850"/>
                  </a:lnTo>
                  <a:lnTo>
                    <a:pt x="126" y="1817"/>
                  </a:lnTo>
                  <a:lnTo>
                    <a:pt x="174" y="1782"/>
                  </a:lnTo>
                  <a:lnTo>
                    <a:pt x="174" y="1772"/>
                  </a:lnTo>
                  <a:lnTo>
                    <a:pt x="174" y="1763"/>
                  </a:lnTo>
                  <a:lnTo>
                    <a:pt x="115" y="1772"/>
                  </a:lnTo>
                  <a:lnTo>
                    <a:pt x="87" y="1772"/>
                  </a:lnTo>
                  <a:lnTo>
                    <a:pt x="67" y="1763"/>
                  </a:lnTo>
                  <a:lnTo>
                    <a:pt x="39" y="1738"/>
                  </a:lnTo>
                  <a:lnTo>
                    <a:pt x="19" y="1711"/>
                  </a:lnTo>
                  <a:lnTo>
                    <a:pt x="0" y="1676"/>
                  </a:lnTo>
                  <a:lnTo>
                    <a:pt x="0" y="1641"/>
                  </a:lnTo>
                  <a:lnTo>
                    <a:pt x="19" y="1571"/>
                  </a:lnTo>
                  <a:lnTo>
                    <a:pt x="57" y="1519"/>
                  </a:lnTo>
                  <a:lnTo>
                    <a:pt x="87" y="1458"/>
                  </a:lnTo>
                  <a:lnTo>
                    <a:pt x="96" y="1423"/>
                  </a:lnTo>
                  <a:lnTo>
                    <a:pt x="96" y="1388"/>
                  </a:lnTo>
                  <a:lnTo>
                    <a:pt x="135" y="1441"/>
                  </a:lnTo>
                  <a:lnTo>
                    <a:pt x="164" y="1493"/>
                  </a:lnTo>
                  <a:lnTo>
                    <a:pt x="183" y="1554"/>
                  </a:lnTo>
                  <a:lnTo>
                    <a:pt x="192" y="1606"/>
                  </a:lnTo>
                  <a:lnTo>
                    <a:pt x="144" y="1598"/>
                  </a:lnTo>
                  <a:lnTo>
                    <a:pt x="115" y="1598"/>
                  </a:lnTo>
                  <a:lnTo>
                    <a:pt x="96" y="1606"/>
                  </a:lnTo>
                  <a:lnTo>
                    <a:pt x="78" y="1625"/>
                  </a:lnTo>
                  <a:lnTo>
                    <a:pt x="67" y="1650"/>
                  </a:lnTo>
                  <a:lnTo>
                    <a:pt x="67" y="1668"/>
                  </a:lnTo>
                  <a:lnTo>
                    <a:pt x="78" y="1693"/>
                  </a:lnTo>
                  <a:lnTo>
                    <a:pt x="105" y="1728"/>
                  </a:lnTo>
                  <a:lnTo>
                    <a:pt x="135" y="1746"/>
                  </a:lnTo>
                  <a:lnTo>
                    <a:pt x="164" y="1746"/>
                  </a:lnTo>
                  <a:lnTo>
                    <a:pt x="192" y="1738"/>
                  </a:lnTo>
                  <a:lnTo>
                    <a:pt x="222" y="1703"/>
                  </a:lnTo>
                  <a:lnTo>
                    <a:pt x="240" y="1668"/>
                  </a:lnTo>
                  <a:lnTo>
                    <a:pt x="251" y="1625"/>
                  </a:lnTo>
                  <a:lnTo>
                    <a:pt x="251" y="1590"/>
                  </a:lnTo>
                  <a:lnTo>
                    <a:pt x="240" y="1546"/>
                  </a:lnTo>
                  <a:lnTo>
                    <a:pt x="203" y="1466"/>
                  </a:lnTo>
                  <a:lnTo>
                    <a:pt x="174" y="1398"/>
                  </a:lnTo>
                  <a:lnTo>
                    <a:pt x="105" y="1301"/>
                  </a:lnTo>
                  <a:lnTo>
                    <a:pt x="48" y="1195"/>
                  </a:lnTo>
                  <a:lnTo>
                    <a:pt x="19" y="1084"/>
                  </a:lnTo>
                  <a:lnTo>
                    <a:pt x="9" y="970"/>
                  </a:lnTo>
                  <a:lnTo>
                    <a:pt x="19" y="900"/>
                  </a:lnTo>
                  <a:lnTo>
                    <a:pt x="48" y="838"/>
                  </a:lnTo>
                  <a:lnTo>
                    <a:pt x="87" y="778"/>
                  </a:lnTo>
                  <a:lnTo>
                    <a:pt x="135" y="733"/>
                  </a:lnTo>
                  <a:lnTo>
                    <a:pt x="222" y="681"/>
                  </a:lnTo>
                  <a:lnTo>
                    <a:pt x="222" y="673"/>
                  </a:lnTo>
                  <a:lnTo>
                    <a:pt x="213" y="665"/>
                  </a:lnTo>
                  <a:lnTo>
                    <a:pt x="192" y="665"/>
                  </a:lnTo>
                  <a:lnTo>
                    <a:pt x="164" y="665"/>
                  </a:lnTo>
                  <a:lnTo>
                    <a:pt x="135" y="665"/>
                  </a:lnTo>
                  <a:lnTo>
                    <a:pt x="96" y="655"/>
                  </a:lnTo>
                  <a:lnTo>
                    <a:pt x="57" y="629"/>
                  </a:lnTo>
                  <a:lnTo>
                    <a:pt x="28" y="594"/>
                  </a:lnTo>
                  <a:lnTo>
                    <a:pt x="19" y="559"/>
                  </a:lnTo>
                  <a:lnTo>
                    <a:pt x="0" y="498"/>
                  </a:lnTo>
                  <a:lnTo>
                    <a:pt x="9" y="481"/>
                  </a:lnTo>
                  <a:lnTo>
                    <a:pt x="28" y="454"/>
                  </a:lnTo>
                  <a:lnTo>
                    <a:pt x="48" y="427"/>
                  </a:lnTo>
                  <a:lnTo>
                    <a:pt x="78" y="411"/>
                  </a:lnTo>
                  <a:lnTo>
                    <a:pt x="144" y="394"/>
                  </a:lnTo>
                  <a:lnTo>
                    <a:pt x="203" y="402"/>
                  </a:lnTo>
                  <a:lnTo>
                    <a:pt x="240" y="427"/>
                  </a:lnTo>
                  <a:lnTo>
                    <a:pt x="261" y="473"/>
                  </a:lnTo>
                  <a:lnTo>
                    <a:pt x="251" y="516"/>
                  </a:lnTo>
                  <a:lnTo>
                    <a:pt x="231" y="551"/>
                  </a:lnTo>
                  <a:lnTo>
                    <a:pt x="222" y="508"/>
                  </a:lnTo>
                  <a:lnTo>
                    <a:pt x="222" y="489"/>
                  </a:lnTo>
                  <a:lnTo>
                    <a:pt x="203" y="473"/>
                  </a:lnTo>
                  <a:lnTo>
                    <a:pt x="192" y="463"/>
                  </a:lnTo>
                  <a:lnTo>
                    <a:pt x="174" y="463"/>
                  </a:lnTo>
                  <a:lnTo>
                    <a:pt x="135" y="473"/>
                  </a:lnTo>
                  <a:lnTo>
                    <a:pt x="105" y="498"/>
                  </a:lnTo>
                  <a:lnTo>
                    <a:pt x="96" y="533"/>
                  </a:lnTo>
                  <a:lnTo>
                    <a:pt x="115" y="568"/>
                  </a:lnTo>
                  <a:lnTo>
                    <a:pt x="135" y="594"/>
                  </a:lnTo>
                  <a:lnTo>
                    <a:pt x="192" y="611"/>
                  </a:lnTo>
                  <a:lnTo>
                    <a:pt x="240" y="619"/>
                  </a:lnTo>
                  <a:lnTo>
                    <a:pt x="347" y="619"/>
                  </a:lnTo>
                  <a:lnTo>
                    <a:pt x="453" y="611"/>
                  </a:lnTo>
                  <a:lnTo>
                    <a:pt x="503" y="619"/>
                  </a:lnTo>
                  <a:lnTo>
                    <a:pt x="551" y="629"/>
                  </a:lnTo>
                  <a:lnTo>
                    <a:pt x="665" y="690"/>
                  </a:lnTo>
                  <a:lnTo>
                    <a:pt x="763" y="751"/>
                  </a:lnTo>
                  <a:lnTo>
                    <a:pt x="781" y="743"/>
                  </a:lnTo>
                  <a:lnTo>
                    <a:pt x="791" y="725"/>
                  </a:lnTo>
                  <a:lnTo>
                    <a:pt x="743" y="646"/>
                  </a:lnTo>
                  <a:lnTo>
                    <a:pt x="695" y="568"/>
                  </a:lnTo>
                  <a:lnTo>
                    <a:pt x="676" y="473"/>
                  </a:lnTo>
                  <a:lnTo>
                    <a:pt x="665" y="384"/>
                  </a:lnTo>
                  <a:lnTo>
                    <a:pt x="656" y="227"/>
                  </a:lnTo>
                  <a:lnTo>
                    <a:pt x="647" y="192"/>
                  </a:lnTo>
                  <a:lnTo>
                    <a:pt x="626" y="167"/>
                  </a:lnTo>
                  <a:lnTo>
                    <a:pt x="608" y="132"/>
                  </a:lnTo>
                  <a:lnTo>
                    <a:pt x="560" y="124"/>
                  </a:lnTo>
                  <a:lnTo>
                    <a:pt x="530" y="124"/>
                  </a:lnTo>
                  <a:lnTo>
                    <a:pt x="491" y="140"/>
                  </a:lnTo>
                  <a:lnTo>
                    <a:pt x="473" y="167"/>
                  </a:lnTo>
                  <a:lnTo>
                    <a:pt x="473" y="192"/>
                  </a:lnTo>
                  <a:lnTo>
                    <a:pt x="473" y="210"/>
                  </a:lnTo>
                  <a:lnTo>
                    <a:pt x="491" y="227"/>
                  </a:lnTo>
                  <a:lnTo>
                    <a:pt x="530" y="245"/>
                  </a:lnTo>
                  <a:lnTo>
                    <a:pt x="589" y="227"/>
                  </a:lnTo>
                  <a:lnTo>
                    <a:pt x="578" y="254"/>
                  </a:lnTo>
                  <a:lnTo>
                    <a:pt x="551" y="271"/>
                  </a:lnTo>
                  <a:lnTo>
                    <a:pt x="530" y="281"/>
                  </a:lnTo>
                  <a:lnTo>
                    <a:pt x="512" y="281"/>
                  </a:lnTo>
                  <a:lnTo>
                    <a:pt x="453" y="271"/>
                  </a:lnTo>
                  <a:lnTo>
                    <a:pt x="425" y="237"/>
                  </a:lnTo>
                  <a:lnTo>
                    <a:pt x="405" y="192"/>
                  </a:lnTo>
                  <a:lnTo>
                    <a:pt x="405" y="149"/>
                  </a:lnTo>
                  <a:lnTo>
                    <a:pt x="425" y="105"/>
                  </a:lnTo>
                  <a:lnTo>
                    <a:pt x="453" y="79"/>
                  </a:lnTo>
                  <a:lnTo>
                    <a:pt x="491" y="45"/>
                  </a:lnTo>
                  <a:lnTo>
                    <a:pt x="530" y="35"/>
                  </a:lnTo>
                  <a:lnTo>
                    <a:pt x="578" y="27"/>
                  </a:lnTo>
                  <a:lnTo>
                    <a:pt x="617" y="35"/>
                  </a:lnTo>
                  <a:lnTo>
                    <a:pt x="665" y="53"/>
                  </a:lnTo>
                  <a:lnTo>
                    <a:pt x="695" y="89"/>
                  </a:lnTo>
                  <a:lnTo>
                    <a:pt x="715" y="124"/>
                  </a:lnTo>
                  <a:lnTo>
                    <a:pt x="715" y="149"/>
                  </a:lnTo>
                  <a:lnTo>
                    <a:pt x="715" y="184"/>
                  </a:lnTo>
                  <a:lnTo>
                    <a:pt x="695" y="227"/>
                  </a:lnTo>
                  <a:lnTo>
                    <a:pt x="704" y="245"/>
                  </a:lnTo>
                  <a:lnTo>
                    <a:pt x="715" y="245"/>
                  </a:lnTo>
                  <a:lnTo>
                    <a:pt x="733" y="227"/>
                  </a:lnTo>
                  <a:lnTo>
                    <a:pt x="743" y="202"/>
                  </a:lnTo>
                  <a:lnTo>
                    <a:pt x="763" y="175"/>
                  </a:lnTo>
                  <a:lnTo>
                    <a:pt x="772" y="149"/>
                  </a:lnTo>
                  <a:lnTo>
                    <a:pt x="820" y="105"/>
                  </a:lnTo>
                  <a:lnTo>
                    <a:pt x="868" y="79"/>
                  </a:lnTo>
                  <a:lnTo>
                    <a:pt x="916" y="53"/>
                  </a:lnTo>
                  <a:lnTo>
                    <a:pt x="964" y="35"/>
                  </a:lnTo>
                  <a:lnTo>
                    <a:pt x="1014" y="18"/>
                  </a:lnTo>
                  <a:lnTo>
                    <a:pt x="1081" y="10"/>
                  </a:lnTo>
                  <a:lnTo>
                    <a:pt x="1129" y="10"/>
                  </a:lnTo>
                  <a:lnTo>
                    <a:pt x="1197" y="18"/>
                  </a:lnTo>
                  <a:lnTo>
                    <a:pt x="1350" y="70"/>
                  </a:lnTo>
                  <a:lnTo>
                    <a:pt x="1506" y="132"/>
                  </a:lnTo>
                  <a:lnTo>
                    <a:pt x="1652" y="210"/>
                  </a:lnTo>
                  <a:lnTo>
                    <a:pt x="1727" y="227"/>
                  </a:lnTo>
                  <a:lnTo>
                    <a:pt x="1775" y="227"/>
                  </a:lnTo>
                  <a:lnTo>
                    <a:pt x="1825" y="210"/>
                  </a:lnTo>
                  <a:lnTo>
                    <a:pt x="1864" y="184"/>
                  </a:lnTo>
                  <a:lnTo>
                    <a:pt x="1873" y="157"/>
                  </a:lnTo>
                  <a:lnTo>
                    <a:pt x="1873" y="132"/>
                  </a:lnTo>
                  <a:lnTo>
                    <a:pt x="1864" y="97"/>
                  </a:lnTo>
                  <a:lnTo>
                    <a:pt x="1853" y="89"/>
                  </a:lnTo>
                  <a:lnTo>
                    <a:pt x="1834" y="79"/>
                  </a:lnTo>
                  <a:lnTo>
                    <a:pt x="1814" y="70"/>
                  </a:lnTo>
                  <a:lnTo>
                    <a:pt x="1796" y="70"/>
                  </a:lnTo>
                  <a:lnTo>
                    <a:pt x="1748" y="89"/>
                  </a:lnTo>
                  <a:lnTo>
                    <a:pt x="1738" y="105"/>
                  </a:lnTo>
                  <a:lnTo>
                    <a:pt x="1727" y="124"/>
                  </a:lnTo>
                  <a:lnTo>
                    <a:pt x="1727" y="157"/>
                  </a:lnTo>
                  <a:lnTo>
                    <a:pt x="1738" y="175"/>
                  </a:lnTo>
                  <a:lnTo>
                    <a:pt x="1679" y="167"/>
                  </a:lnTo>
                  <a:lnTo>
                    <a:pt x="1613" y="149"/>
                  </a:lnTo>
                  <a:lnTo>
                    <a:pt x="1506" y="89"/>
                  </a:lnTo>
                  <a:lnTo>
                    <a:pt x="1544" y="89"/>
                  </a:lnTo>
                  <a:lnTo>
                    <a:pt x="1574" y="79"/>
                  </a:lnTo>
                  <a:lnTo>
                    <a:pt x="1640" y="53"/>
                  </a:lnTo>
                  <a:lnTo>
                    <a:pt x="1709" y="27"/>
                  </a:lnTo>
                  <a:lnTo>
                    <a:pt x="1786" y="0"/>
                  </a:lnTo>
                  <a:lnTo>
                    <a:pt x="1814" y="10"/>
                  </a:lnTo>
                  <a:lnTo>
                    <a:pt x="1844" y="10"/>
                  </a:lnTo>
                  <a:lnTo>
                    <a:pt x="1892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2" name="Freeform 224"/>
            <p:cNvSpPr>
              <a:spLocks/>
            </p:cNvSpPr>
            <p:nvPr/>
          </p:nvSpPr>
          <p:spPr bwMode="auto">
            <a:xfrm>
              <a:off x="2486" y="1292"/>
              <a:ext cx="1048" cy="441"/>
            </a:xfrm>
            <a:custGeom>
              <a:avLst/>
              <a:gdLst>
                <a:gd name="T0" fmla="*/ 0 w 2223"/>
                <a:gd name="T1" fmla="*/ 1 h 795"/>
                <a:gd name="T2" fmla="*/ 0 w 2223"/>
                <a:gd name="T3" fmla="*/ 1 h 795"/>
                <a:gd name="T4" fmla="*/ 0 w 2223"/>
                <a:gd name="T5" fmla="*/ 1 h 795"/>
                <a:gd name="T6" fmla="*/ 0 w 2223"/>
                <a:gd name="T7" fmla="*/ 1 h 795"/>
                <a:gd name="T8" fmla="*/ 0 w 2223"/>
                <a:gd name="T9" fmla="*/ 1 h 795"/>
                <a:gd name="T10" fmla="*/ 0 w 2223"/>
                <a:gd name="T11" fmla="*/ 1 h 795"/>
                <a:gd name="T12" fmla="*/ 0 w 2223"/>
                <a:gd name="T13" fmla="*/ 1 h 795"/>
                <a:gd name="T14" fmla="*/ 0 w 2223"/>
                <a:gd name="T15" fmla="*/ 1 h 795"/>
                <a:gd name="T16" fmla="*/ 0 w 2223"/>
                <a:gd name="T17" fmla="*/ 1 h 795"/>
                <a:gd name="T18" fmla="*/ 0 w 2223"/>
                <a:gd name="T19" fmla="*/ 1 h 795"/>
                <a:gd name="T20" fmla="*/ 0 w 2223"/>
                <a:gd name="T21" fmla="*/ 1 h 795"/>
                <a:gd name="T22" fmla="*/ 0 w 2223"/>
                <a:gd name="T23" fmla="*/ 1 h 795"/>
                <a:gd name="T24" fmla="*/ 0 w 2223"/>
                <a:gd name="T25" fmla="*/ 1 h 795"/>
                <a:gd name="T26" fmla="*/ 0 w 2223"/>
                <a:gd name="T27" fmla="*/ 1 h 795"/>
                <a:gd name="T28" fmla="*/ 0 w 2223"/>
                <a:gd name="T29" fmla="*/ 1 h 795"/>
                <a:gd name="T30" fmla="*/ 0 w 2223"/>
                <a:gd name="T31" fmla="*/ 1 h 795"/>
                <a:gd name="T32" fmla="*/ 0 w 2223"/>
                <a:gd name="T33" fmla="*/ 1 h 795"/>
                <a:gd name="T34" fmla="*/ 0 w 2223"/>
                <a:gd name="T35" fmla="*/ 1 h 795"/>
                <a:gd name="T36" fmla="*/ 0 w 2223"/>
                <a:gd name="T37" fmla="*/ 1 h 795"/>
                <a:gd name="T38" fmla="*/ 0 w 2223"/>
                <a:gd name="T39" fmla="*/ 1 h 795"/>
                <a:gd name="T40" fmla="*/ 0 w 2223"/>
                <a:gd name="T41" fmla="*/ 1 h 795"/>
                <a:gd name="T42" fmla="*/ 0 w 2223"/>
                <a:gd name="T43" fmla="*/ 1 h 795"/>
                <a:gd name="T44" fmla="*/ 0 w 2223"/>
                <a:gd name="T45" fmla="*/ 1 h 795"/>
                <a:gd name="T46" fmla="*/ 0 w 2223"/>
                <a:gd name="T47" fmla="*/ 1 h 795"/>
                <a:gd name="T48" fmla="*/ 0 w 2223"/>
                <a:gd name="T49" fmla="*/ 1 h 795"/>
                <a:gd name="T50" fmla="*/ 0 w 2223"/>
                <a:gd name="T51" fmla="*/ 1 h 795"/>
                <a:gd name="T52" fmla="*/ 0 w 2223"/>
                <a:gd name="T53" fmla="*/ 1 h 795"/>
                <a:gd name="T54" fmla="*/ 0 w 2223"/>
                <a:gd name="T55" fmla="*/ 1 h 795"/>
                <a:gd name="T56" fmla="*/ 0 w 2223"/>
                <a:gd name="T57" fmla="*/ 1 h 795"/>
                <a:gd name="T58" fmla="*/ 0 w 2223"/>
                <a:gd name="T59" fmla="*/ 1 h 795"/>
                <a:gd name="T60" fmla="*/ 0 w 2223"/>
                <a:gd name="T61" fmla="*/ 1 h 795"/>
                <a:gd name="T62" fmla="*/ 0 w 2223"/>
                <a:gd name="T63" fmla="*/ 1 h 795"/>
                <a:gd name="T64" fmla="*/ 0 w 2223"/>
                <a:gd name="T65" fmla="*/ 1 h 795"/>
                <a:gd name="T66" fmla="*/ 0 w 2223"/>
                <a:gd name="T67" fmla="*/ 1 h 795"/>
                <a:gd name="T68" fmla="*/ 0 w 2223"/>
                <a:gd name="T69" fmla="*/ 0 h 795"/>
                <a:gd name="T70" fmla="*/ 0 w 2223"/>
                <a:gd name="T71" fmla="*/ 1 h 7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23"/>
                <a:gd name="T109" fmla="*/ 0 h 795"/>
                <a:gd name="T110" fmla="*/ 2223 w 2223"/>
                <a:gd name="T111" fmla="*/ 795 h 79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23" h="795">
                  <a:moveTo>
                    <a:pt x="2184" y="8"/>
                  </a:moveTo>
                  <a:lnTo>
                    <a:pt x="2223" y="35"/>
                  </a:lnTo>
                  <a:lnTo>
                    <a:pt x="1972" y="35"/>
                  </a:lnTo>
                  <a:lnTo>
                    <a:pt x="1179" y="35"/>
                  </a:lnTo>
                  <a:lnTo>
                    <a:pt x="1063" y="35"/>
                  </a:lnTo>
                  <a:lnTo>
                    <a:pt x="1053" y="52"/>
                  </a:lnTo>
                  <a:lnTo>
                    <a:pt x="1053" y="235"/>
                  </a:lnTo>
                  <a:lnTo>
                    <a:pt x="1044" y="244"/>
                  </a:lnTo>
                  <a:lnTo>
                    <a:pt x="811" y="244"/>
                  </a:lnTo>
                  <a:lnTo>
                    <a:pt x="697" y="262"/>
                  </a:lnTo>
                  <a:lnTo>
                    <a:pt x="590" y="279"/>
                  </a:lnTo>
                  <a:lnTo>
                    <a:pt x="484" y="305"/>
                  </a:lnTo>
                  <a:lnTo>
                    <a:pt x="387" y="349"/>
                  </a:lnTo>
                  <a:lnTo>
                    <a:pt x="290" y="400"/>
                  </a:lnTo>
                  <a:lnTo>
                    <a:pt x="204" y="471"/>
                  </a:lnTo>
                  <a:lnTo>
                    <a:pt x="137" y="549"/>
                  </a:lnTo>
                  <a:lnTo>
                    <a:pt x="87" y="628"/>
                  </a:lnTo>
                  <a:lnTo>
                    <a:pt x="12" y="795"/>
                  </a:lnTo>
                  <a:lnTo>
                    <a:pt x="0" y="776"/>
                  </a:lnTo>
                  <a:lnTo>
                    <a:pt x="0" y="751"/>
                  </a:lnTo>
                  <a:lnTo>
                    <a:pt x="12" y="706"/>
                  </a:lnTo>
                  <a:lnTo>
                    <a:pt x="39" y="638"/>
                  </a:lnTo>
                  <a:lnTo>
                    <a:pt x="87" y="567"/>
                  </a:lnTo>
                  <a:lnTo>
                    <a:pt x="137" y="497"/>
                  </a:lnTo>
                  <a:lnTo>
                    <a:pt x="194" y="436"/>
                  </a:lnTo>
                  <a:lnTo>
                    <a:pt x="261" y="384"/>
                  </a:lnTo>
                  <a:lnTo>
                    <a:pt x="338" y="340"/>
                  </a:lnTo>
                  <a:lnTo>
                    <a:pt x="416" y="297"/>
                  </a:lnTo>
                  <a:lnTo>
                    <a:pt x="494" y="270"/>
                  </a:lnTo>
                  <a:lnTo>
                    <a:pt x="649" y="235"/>
                  </a:lnTo>
                  <a:lnTo>
                    <a:pt x="715" y="227"/>
                  </a:lnTo>
                  <a:lnTo>
                    <a:pt x="793" y="218"/>
                  </a:lnTo>
                  <a:lnTo>
                    <a:pt x="1005" y="210"/>
                  </a:lnTo>
                  <a:lnTo>
                    <a:pt x="1015" y="192"/>
                  </a:lnTo>
                  <a:lnTo>
                    <a:pt x="1015" y="0"/>
                  </a:lnTo>
                  <a:lnTo>
                    <a:pt x="2184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3" name="Freeform 225"/>
            <p:cNvSpPr>
              <a:spLocks/>
            </p:cNvSpPr>
            <p:nvPr/>
          </p:nvSpPr>
          <p:spPr bwMode="auto">
            <a:xfrm>
              <a:off x="1808" y="1311"/>
              <a:ext cx="23" cy="5"/>
            </a:xfrm>
            <a:custGeom>
              <a:avLst/>
              <a:gdLst>
                <a:gd name="T0" fmla="*/ 0 w 48"/>
                <a:gd name="T1" fmla="*/ 0 h 8"/>
                <a:gd name="T2" fmla="*/ 0 w 48"/>
                <a:gd name="T3" fmla="*/ 1 h 8"/>
                <a:gd name="T4" fmla="*/ 0 w 48"/>
                <a:gd name="T5" fmla="*/ 1 h 8"/>
                <a:gd name="T6" fmla="*/ 0 w 48"/>
                <a:gd name="T7" fmla="*/ 0 h 8"/>
                <a:gd name="T8" fmla="*/ 0 w 48"/>
                <a:gd name="T9" fmla="*/ 0 h 8"/>
                <a:gd name="T10" fmla="*/ 0 w 4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8"/>
                <a:gd name="T20" fmla="*/ 48 w 4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8">
                  <a:moveTo>
                    <a:pt x="48" y="0"/>
                  </a:moveTo>
                  <a:lnTo>
                    <a:pt x="19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4" name="Freeform 226"/>
            <p:cNvSpPr>
              <a:spLocks/>
            </p:cNvSpPr>
            <p:nvPr/>
          </p:nvSpPr>
          <p:spPr bwMode="auto">
            <a:xfrm>
              <a:off x="2499" y="1327"/>
              <a:ext cx="1080" cy="551"/>
            </a:xfrm>
            <a:custGeom>
              <a:avLst/>
              <a:gdLst>
                <a:gd name="T0" fmla="*/ 0 w 2289"/>
                <a:gd name="T1" fmla="*/ 1 h 995"/>
                <a:gd name="T2" fmla="*/ 0 w 2289"/>
                <a:gd name="T3" fmla="*/ 1 h 995"/>
                <a:gd name="T4" fmla="*/ 0 w 2289"/>
                <a:gd name="T5" fmla="*/ 1 h 995"/>
                <a:gd name="T6" fmla="*/ 0 w 2289"/>
                <a:gd name="T7" fmla="*/ 1 h 995"/>
                <a:gd name="T8" fmla="*/ 0 w 2289"/>
                <a:gd name="T9" fmla="*/ 1 h 995"/>
                <a:gd name="T10" fmla="*/ 0 w 2289"/>
                <a:gd name="T11" fmla="*/ 1 h 995"/>
                <a:gd name="T12" fmla="*/ 0 w 2289"/>
                <a:gd name="T13" fmla="*/ 1 h 995"/>
                <a:gd name="T14" fmla="*/ 0 w 2289"/>
                <a:gd name="T15" fmla="*/ 1 h 995"/>
                <a:gd name="T16" fmla="*/ 0 w 2289"/>
                <a:gd name="T17" fmla="*/ 1 h 995"/>
                <a:gd name="T18" fmla="*/ 0 w 2289"/>
                <a:gd name="T19" fmla="*/ 1 h 995"/>
                <a:gd name="T20" fmla="*/ 0 w 2289"/>
                <a:gd name="T21" fmla="*/ 1 h 995"/>
                <a:gd name="T22" fmla="*/ 0 w 2289"/>
                <a:gd name="T23" fmla="*/ 1 h 995"/>
                <a:gd name="T24" fmla="*/ 0 w 2289"/>
                <a:gd name="T25" fmla="*/ 1 h 995"/>
                <a:gd name="T26" fmla="*/ 0 w 2289"/>
                <a:gd name="T27" fmla="*/ 1 h 995"/>
                <a:gd name="T28" fmla="*/ 0 w 2289"/>
                <a:gd name="T29" fmla="*/ 1 h 995"/>
                <a:gd name="T30" fmla="*/ 0 w 2289"/>
                <a:gd name="T31" fmla="*/ 1 h 995"/>
                <a:gd name="T32" fmla="*/ 0 w 2289"/>
                <a:gd name="T33" fmla="*/ 1 h 995"/>
                <a:gd name="T34" fmla="*/ 0 w 2289"/>
                <a:gd name="T35" fmla="*/ 1 h 995"/>
                <a:gd name="T36" fmla="*/ 0 w 2289"/>
                <a:gd name="T37" fmla="*/ 1 h 995"/>
                <a:gd name="T38" fmla="*/ 0 w 2289"/>
                <a:gd name="T39" fmla="*/ 1 h 995"/>
                <a:gd name="T40" fmla="*/ 0 w 2289"/>
                <a:gd name="T41" fmla="*/ 1 h 995"/>
                <a:gd name="T42" fmla="*/ 0 w 2289"/>
                <a:gd name="T43" fmla="*/ 1 h 995"/>
                <a:gd name="T44" fmla="*/ 0 w 2289"/>
                <a:gd name="T45" fmla="*/ 1 h 995"/>
                <a:gd name="T46" fmla="*/ 0 w 2289"/>
                <a:gd name="T47" fmla="*/ 1 h 995"/>
                <a:gd name="T48" fmla="*/ 0 w 2289"/>
                <a:gd name="T49" fmla="*/ 1 h 995"/>
                <a:gd name="T50" fmla="*/ 0 w 2289"/>
                <a:gd name="T51" fmla="*/ 1 h 995"/>
                <a:gd name="T52" fmla="*/ 0 w 2289"/>
                <a:gd name="T53" fmla="*/ 1 h 995"/>
                <a:gd name="T54" fmla="*/ 0 w 2289"/>
                <a:gd name="T55" fmla="*/ 1 h 995"/>
                <a:gd name="T56" fmla="*/ 0 w 2289"/>
                <a:gd name="T57" fmla="*/ 1 h 995"/>
                <a:gd name="T58" fmla="*/ 0 w 2289"/>
                <a:gd name="T59" fmla="*/ 1 h 995"/>
                <a:gd name="T60" fmla="*/ 0 w 2289"/>
                <a:gd name="T61" fmla="*/ 1 h 995"/>
                <a:gd name="T62" fmla="*/ 0 w 2289"/>
                <a:gd name="T63" fmla="*/ 1 h 995"/>
                <a:gd name="T64" fmla="*/ 0 w 2289"/>
                <a:gd name="T65" fmla="*/ 1 h 995"/>
                <a:gd name="T66" fmla="*/ 0 w 2289"/>
                <a:gd name="T67" fmla="*/ 1 h 995"/>
                <a:gd name="T68" fmla="*/ 0 w 2289"/>
                <a:gd name="T69" fmla="*/ 1 h 995"/>
                <a:gd name="T70" fmla="*/ 0 w 2289"/>
                <a:gd name="T71" fmla="*/ 1 h 995"/>
                <a:gd name="T72" fmla="*/ 0 w 2289"/>
                <a:gd name="T73" fmla="*/ 1 h 995"/>
                <a:gd name="T74" fmla="*/ 0 w 2289"/>
                <a:gd name="T75" fmla="*/ 1 h 995"/>
                <a:gd name="T76" fmla="*/ 0 w 2289"/>
                <a:gd name="T77" fmla="*/ 1 h 995"/>
                <a:gd name="T78" fmla="*/ 0 w 2289"/>
                <a:gd name="T79" fmla="*/ 0 h 995"/>
                <a:gd name="T80" fmla="*/ 0 w 2289"/>
                <a:gd name="T81" fmla="*/ 0 h 995"/>
                <a:gd name="T82" fmla="*/ 0 w 2289"/>
                <a:gd name="T83" fmla="*/ 1 h 995"/>
                <a:gd name="T84" fmla="*/ 0 w 2289"/>
                <a:gd name="T85" fmla="*/ 1 h 9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89"/>
                <a:gd name="T130" fmla="*/ 0 h 995"/>
                <a:gd name="T131" fmla="*/ 2289 w 2289"/>
                <a:gd name="T132" fmla="*/ 995 h 9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89" h="995">
                  <a:moveTo>
                    <a:pt x="2289" y="16"/>
                  </a:moveTo>
                  <a:lnTo>
                    <a:pt x="2259" y="51"/>
                  </a:lnTo>
                  <a:lnTo>
                    <a:pt x="2154" y="60"/>
                  </a:lnTo>
                  <a:lnTo>
                    <a:pt x="1140" y="60"/>
                  </a:lnTo>
                  <a:lnTo>
                    <a:pt x="1131" y="68"/>
                  </a:lnTo>
                  <a:lnTo>
                    <a:pt x="1119" y="278"/>
                  </a:lnTo>
                  <a:lnTo>
                    <a:pt x="868" y="278"/>
                  </a:lnTo>
                  <a:lnTo>
                    <a:pt x="754" y="295"/>
                  </a:lnTo>
                  <a:lnTo>
                    <a:pt x="637" y="305"/>
                  </a:lnTo>
                  <a:lnTo>
                    <a:pt x="521" y="330"/>
                  </a:lnTo>
                  <a:lnTo>
                    <a:pt x="416" y="374"/>
                  </a:lnTo>
                  <a:lnTo>
                    <a:pt x="320" y="427"/>
                  </a:lnTo>
                  <a:lnTo>
                    <a:pt x="281" y="470"/>
                  </a:lnTo>
                  <a:lnTo>
                    <a:pt x="231" y="514"/>
                  </a:lnTo>
                  <a:lnTo>
                    <a:pt x="194" y="566"/>
                  </a:lnTo>
                  <a:lnTo>
                    <a:pt x="155" y="627"/>
                  </a:lnTo>
                  <a:lnTo>
                    <a:pt x="126" y="679"/>
                  </a:lnTo>
                  <a:lnTo>
                    <a:pt x="107" y="741"/>
                  </a:lnTo>
                  <a:lnTo>
                    <a:pt x="78" y="871"/>
                  </a:lnTo>
                  <a:lnTo>
                    <a:pt x="57" y="995"/>
                  </a:lnTo>
                  <a:lnTo>
                    <a:pt x="18" y="995"/>
                  </a:lnTo>
                  <a:lnTo>
                    <a:pt x="9" y="985"/>
                  </a:lnTo>
                  <a:lnTo>
                    <a:pt x="0" y="914"/>
                  </a:lnTo>
                  <a:lnTo>
                    <a:pt x="0" y="854"/>
                  </a:lnTo>
                  <a:lnTo>
                    <a:pt x="9" y="793"/>
                  </a:lnTo>
                  <a:lnTo>
                    <a:pt x="30" y="722"/>
                  </a:lnTo>
                  <a:lnTo>
                    <a:pt x="78" y="601"/>
                  </a:lnTo>
                  <a:lnTo>
                    <a:pt x="144" y="487"/>
                  </a:lnTo>
                  <a:lnTo>
                    <a:pt x="212" y="419"/>
                  </a:lnTo>
                  <a:lnTo>
                    <a:pt x="290" y="365"/>
                  </a:lnTo>
                  <a:lnTo>
                    <a:pt x="368" y="313"/>
                  </a:lnTo>
                  <a:lnTo>
                    <a:pt x="454" y="278"/>
                  </a:lnTo>
                  <a:lnTo>
                    <a:pt x="541" y="243"/>
                  </a:lnTo>
                  <a:lnTo>
                    <a:pt x="637" y="227"/>
                  </a:lnTo>
                  <a:lnTo>
                    <a:pt x="733" y="217"/>
                  </a:lnTo>
                  <a:lnTo>
                    <a:pt x="831" y="217"/>
                  </a:lnTo>
                  <a:lnTo>
                    <a:pt x="937" y="217"/>
                  </a:lnTo>
                  <a:lnTo>
                    <a:pt x="1044" y="217"/>
                  </a:lnTo>
                  <a:lnTo>
                    <a:pt x="1053" y="217"/>
                  </a:lnTo>
                  <a:lnTo>
                    <a:pt x="1062" y="0"/>
                  </a:lnTo>
                  <a:lnTo>
                    <a:pt x="1071" y="0"/>
                  </a:lnTo>
                  <a:lnTo>
                    <a:pt x="2259" y="8"/>
                  </a:lnTo>
                  <a:lnTo>
                    <a:pt x="228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5" name="Freeform 227"/>
            <p:cNvSpPr>
              <a:spLocks/>
            </p:cNvSpPr>
            <p:nvPr/>
          </p:nvSpPr>
          <p:spPr bwMode="auto">
            <a:xfrm>
              <a:off x="1749" y="1348"/>
              <a:ext cx="33" cy="161"/>
            </a:xfrm>
            <a:custGeom>
              <a:avLst/>
              <a:gdLst>
                <a:gd name="T0" fmla="*/ 1 w 66"/>
                <a:gd name="T1" fmla="*/ 1 h 287"/>
                <a:gd name="T2" fmla="*/ 1 w 66"/>
                <a:gd name="T3" fmla="*/ 1 h 287"/>
                <a:gd name="T4" fmla="*/ 1 w 66"/>
                <a:gd name="T5" fmla="*/ 1 h 287"/>
                <a:gd name="T6" fmla="*/ 1 w 66"/>
                <a:gd name="T7" fmla="*/ 1 h 287"/>
                <a:gd name="T8" fmla="*/ 1 w 66"/>
                <a:gd name="T9" fmla="*/ 1 h 287"/>
                <a:gd name="T10" fmla="*/ 1 w 66"/>
                <a:gd name="T11" fmla="*/ 1 h 287"/>
                <a:gd name="T12" fmla="*/ 1 w 66"/>
                <a:gd name="T13" fmla="*/ 1 h 287"/>
                <a:gd name="T14" fmla="*/ 0 w 66"/>
                <a:gd name="T15" fmla="*/ 1 h 287"/>
                <a:gd name="T16" fmla="*/ 0 w 66"/>
                <a:gd name="T17" fmla="*/ 1 h 287"/>
                <a:gd name="T18" fmla="*/ 1 w 66"/>
                <a:gd name="T19" fmla="*/ 1 h 287"/>
                <a:gd name="T20" fmla="*/ 1 w 66"/>
                <a:gd name="T21" fmla="*/ 0 h 287"/>
                <a:gd name="T22" fmla="*/ 1 w 66"/>
                <a:gd name="T23" fmla="*/ 1 h 287"/>
                <a:gd name="T24" fmla="*/ 1 w 66"/>
                <a:gd name="T25" fmla="*/ 1 h 287"/>
                <a:gd name="T26" fmla="*/ 1 w 66"/>
                <a:gd name="T27" fmla="*/ 1 h 2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"/>
                <a:gd name="T43" fmla="*/ 0 h 287"/>
                <a:gd name="T44" fmla="*/ 66 w 66"/>
                <a:gd name="T45" fmla="*/ 287 h 28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" h="287">
                  <a:moveTo>
                    <a:pt x="18" y="70"/>
                  </a:moveTo>
                  <a:lnTo>
                    <a:pt x="9" y="130"/>
                  </a:lnTo>
                  <a:lnTo>
                    <a:pt x="27" y="174"/>
                  </a:lnTo>
                  <a:lnTo>
                    <a:pt x="38" y="227"/>
                  </a:lnTo>
                  <a:lnTo>
                    <a:pt x="66" y="279"/>
                  </a:lnTo>
                  <a:lnTo>
                    <a:pt x="57" y="287"/>
                  </a:lnTo>
                  <a:lnTo>
                    <a:pt x="18" y="227"/>
                  </a:lnTo>
                  <a:lnTo>
                    <a:pt x="0" y="165"/>
                  </a:lnTo>
                  <a:lnTo>
                    <a:pt x="0" y="95"/>
                  </a:lnTo>
                  <a:lnTo>
                    <a:pt x="9" y="25"/>
                  </a:lnTo>
                  <a:lnTo>
                    <a:pt x="27" y="0"/>
                  </a:lnTo>
                  <a:lnTo>
                    <a:pt x="27" y="17"/>
                  </a:lnTo>
                  <a:lnTo>
                    <a:pt x="27" y="35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6" name="Freeform 228"/>
            <p:cNvSpPr>
              <a:spLocks/>
            </p:cNvSpPr>
            <p:nvPr/>
          </p:nvSpPr>
          <p:spPr bwMode="auto">
            <a:xfrm>
              <a:off x="1922" y="1355"/>
              <a:ext cx="278" cy="285"/>
            </a:xfrm>
            <a:custGeom>
              <a:avLst/>
              <a:gdLst>
                <a:gd name="T0" fmla="*/ 0 w 590"/>
                <a:gd name="T1" fmla="*/ 1 h 515"/>
                <a:gd name="T2" fmla="*/ 0 w 590"/>
                <a:gd name="T3" fmla="*/ 1 h 515"/>
                <a:gd name="T4" fmla="*/ 0 w 590"/>
                <a:gd name="T5" fmla="*/ 1 h 515"/>
                <a:gd name="T6" fmla="*/ 0 w 590"/>
                <a:gd name="T7" fmla="*/ 1 h 515"/>
                <a:gd name="T8" fmla="*/ 0 w 590"/>
                <a:gd name="T9" fmla="*/ 1 h 515"/>
                <a:gd name="T10" fmla="*/ 0 w 590"/>
                <a:gd name="T11" fmla="*/ 1 h 515"/>
                <a:gd name="T12" fmla="*/ 0 w 590"/>
                <a:gd name="T13" fmla="*/ 1 h 515"/>
                <a:gd name="T14" fmla="*/ 0 w 590"/>
                <a:gd name="T15" fmla="*/ 1 h 515"/>
                <a:gd name="T16" fmla="*/ 0 w 590"/>
                <a:gd name="T17" fmla="*/ 1 h 515"/>
                <a:gd name="T18" fmla="*/ 0 w 590"/>
                <a:gd name="T19" fmla="*/ 1 h 515"/>
                <a:gd name="T20" fmla="*/ 0 w 590"/>
                <a:gd name="T21" fmla="*/ 1 h 515"/>
                <a:gd name="T22" fmla="*/ 0 w 590"/>
                <a:gd name="T23" fmla="*/ 1 h 515"/>
                <a:gd name="T24" fmla="*/ 0 w 590"/>
                <a:gd name="T25" fmla="*/ 1 h 515"/>
                <a:gd name="T26" fmla="*/ 0 w 590"/>
                <a:gd name="T27" fmla="*/ 1 h 515"/>
                <a:gd name="T28" fmla="*/ 0 w 590"/>
                <a:gd name="T29" fmla="*/ 1 h 515"/>
                <a:gd name="T30" fmla="*/ 0 w 590"/>
                <a:gd name="T31" fmla="*/ 1 h 515"/>
                <a:gd name="T32" fmla="*/ 0 w 590"/>
                <a:gd name="T33" fmla="*/ 1 h 515"/>
                <a:gd name="T34" fmla="*/ 0 w 590"/>
                <a:gd name="T35" fmla="*/ 1 h 515"/>
                <a:gd name="T36" fmla="*/ 0 w 590"/>
                <a:gd name="T37" fmla="*/ 1 h 515"/>
                <a:gd name="T38" fmla="*/ 0 w 590"/>
                <a:gd name="T39" fmla="*/ 1 h 515"/>
                <a:gd name="T40" fmla="*/ 0 w 590"/>
                <a:gd name="T41" fmla="*/ 1 h 515"/>
                <a:gd name="T42" fmla="*/ 0 w 590"/>
                <a:gd name="T43" fmla="*/ 1 h 515"/>
                <a:gd name="T44" fmla="*/ 0 w 590"/>
                <a:gd name="T45" fmla="*/ 1 h 515"/>
                <a:gd name="T46" fmla="*/ 0 w 590"/>
                <a:gd name="T47" fmla="*/ 1 h 515"/>
                <a:gd name="T48" fmla="*/ 0 w 590"/>
                <a:gd name="T49" fmla="*/ 1 h 515"/>
                <a:gd name="T50" fmla="*/ 0 w 590"/>
                <a:gd name="T51" fmla="*/ 1 h 515"/>
                <a:gd name="T52" fmla="*/ 0 w 590"/>
                <a:gd name="T53" fmla="*/ 1 h 515"/>
                <a:gd name="T54" fmla="*/ 0 w 590"/>
                <a:gd name="T55" fmla="*/ 1 h 515"/>
                <a:gd name="T56" fmla="*/ 0 w 590"/>
                <a:gd name="T57" fmla="*/ 1 h 515"/>
                <a:gd name="T58" fmla="*/ 0 w 590"/>
                <a:gd name="T59" fmla="*/ 1 h 515"/>
                <a:gd name="T60" fmla="*/ 0 w 590"/>
                <a:gd name="T61" fmla="*/ 1 h 515"/>
                <a:gd name="T62" fmla="*/ 0 w 590"/>
                <a:gd name="T63" fmla="*/ 1 h 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0"/>
                <a:gd name="T97" fmla="*/ 0 h 515"/>
                <a:gd name="T98" fmla="*/ 590 w 590"/>
                <a:gd name="T99" fmla="*/ 515 h 5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0" h="515">
                  <a:moveTo>
                    <a:pt x="194" y="62"/>
                  </a:moveTo>
                  <a:lnTo>
                    <a:pt x="174" y="52"/>
                  </a:lnTo>
                  <a:lnTo>
                    <a:pt x="165" y="52"/>
                  </a:lnTo>
                  <a:lnTo>
                    <a:pt x="146" y="62"/>
                  </a:lnTo>
                  <a:lnTo>
                    <a:pt x="146" y="70"/>
                  </a:lnTo>
                  <a:lnTo>
                    <a:pt x="146" y="79"/>
                  </a:lnTo>
                  <a:lnTo>
                    <a:pt x="204" y="114"/>
                  </a:lnTo>
                  <a:lnTo>
                    <a:pt x="242" y="157"/>
                  </a:lnTo>
                  <a:lnTo>
                    <a:pt x="242" y="166"/>
                  </a:lnTo>
                  <a:lnTo>
                    <a:pt x="233" y="184"/>
                  </a:lnTo>
                  <a:lnTo>
                    <a:pt x="213" y="201"/>
                  </a:lnTo>
                  <a:lnTo>
                    <a:pt x="174" y="192"/>
                  </a:lnTo>
                  <a:lnTo>
                    <a:pt x="146" y="176"/>
                  </a:lnTo>
                  <a:lnTo>
                    <a:pt x="98" y="122"/>
                  </a:lnTo>
                  <a:lnTo>
                    <a:pt x="87" y="131"/>
                  </a:lnTo>
                  <a:lnTo>
                    <a:pt x="78" y="141"/>
                  </a:lnTo>
                  <a:lnTo>
                    <a:pt x="117" y="209"/>
                  </a:lnTo>
                  <a:lnTo>
                    <a:pt x="146" y="244"/>
                  </a:lnTo>
                  <a:lnTo>
                    <a:pt x="194" y="254"/>
                  </a:lnTo>
                  <a:lnTo>
                    <a:pt x="233" y="254"/>
                  </a:lnTo>
                  <a:lnTo>
                    <a:pt x="272" y="244"/>
                  </a:lnTo>
                  <a:lnTo>
                    <a:pt x="290" y="227"/>
                  </a:lnTo>
                  <a:lnTo>
                    <a:pt x="300" y="209"/>
                  </a:lnTo>
                  <a:lnTo>
                    <a:pt x="300" y="166"/>
                  </a:lnTo>
                  <a:lnTo>
                    <a:pt x="252" y="114"/>
                  </a:lnTo>
                  <a:lnTo>
                    <a:pt x="204" y="62"/>
                  </a:lnTo>
                  <a:lnTo>
                    <a:pt x="233" y="87"/>
                  </a:lnTo>
                  <a:lnTo>
                    <a:pt x="272" y="114"/>
                  </a:lnTo>
                  <a:lnTo>
                    <a:pt x="300" y="149"/>
                  </a:lnTo>
                  <a:lnTo>
                    <a:pt x="320" y="184"/>
                  </a:lnTo>
                  <a:lnTo>
                    <a:pt x="320" y="201"/>
                  </a:lnTo>
                  <a:lnTo>
                    <a:pt x="320" y="227"/>
                  </a:lnTo>
                  <a:lnTo>
                    <a:pt x="320" y="244"/>
                  </a:lnTo>
                  <a:lnTo>
                    <a:pt x="338" y="254"/>
                  </a:lnTo>
                  <a:lnTo>
                    <a:pt x="377" y="244"/>
                  </a:lnTo>
                  <a:lnTo>
                    <a:pt x="407" y="227"/>
                  </a:lnTo>
                  <a:lnTo>
                    <a:pt x="425" y="227"/>
                  </a:lnTo>
                  <a:lnTo>
                    <a:pt x="455" y="244"/>
                  </a:lnTo>
                  <a:lnTo>
                    <a:pt x="484" y="271"/>
                  </a:lnTo>
                  <a:lnTo>
                    <a:pt x="512" y="323"/>
                  </a:lnTo>
                  <a:lnTo>
                    <a:pt x="521" y="376"/>
                  </a:lnTo>
                  <a:lnTo>
                    <a:pt x="551" y="436"/>
                  </a:lnTo>
                  <a:lnTo>
                    <a:pt x="590" y="515"/>
                  </a:lnTo>
                  <a:lnTo>
                    <a:pt x="464" y="454"/>
                  </a:lnTo>
                  <a:lnTo>
                    <a:pt x="329" y="411"/>
                  </a:lnTo>
                  <a:lnTo>
                    <a:pt x="290" y="393"/>
                  </a:lnTo>
                  <a:lnTo>
                    <a:pt x="281" y="376"/>
                  </a:lnTo>
                  <a:lnTo>
                    <a:pt x="272" y="358"/>
                  </a:lnTo>
                  <a:lnTo>
                    <a:pt x="272" y="333"/>
                  </a:lnTo>
                  <a:lnTo>
                    <a:pt x="290" y="314"/>
                  </a:lnTo>
                  <a:lnTo>
                    <a:pt x="290" y="297"/>
                  </a:lnTo>
                  <a:lnTo>
                    <a:pt x="290" y="287"/>
                  </a:lnTo>
                  <a:lnTo>
                    <a:pt x="272" y="279"/>
                  </a:lnTo>
                  <a:lnTo>
                    <a:pt x="252" y="287"/>
                  </a:lnTo>
                  <a:lnTo>
                    <a:pt x="222" y="287"/>
                  </a:lnTo>
                  <a:lnTo>
                    <a:pt x="185" y="271"/>
                  </a:lnTo>
                  <a:lnTo>
                    <a:pt x="108" y="201"/>
                  </a:lnTo>
                  <a:lnTo>
                    <a:pt x="69" y="157"/>
                  </a:lnTo>
                  <a:lnTo>
                    <a:pt x="39" y="10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8" y="27"/>
                  </a:lnTo>
                  <a:lnTo>
                    <a:pt x="146" y="44"/>
                  </a:lnTo>
                  <a:lnTo>
                    <a:pt x="194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7" name="Freeform 229"/>
            <p:cNvSpPr>
              <a:spLocks/>
            </p:cNvSpPr>
            <p:nvPr/>
          </p:nvSpPr>
          <p:spPr bwMode="auto">
            <a:xfrm>
              <a:off x="3587" y="1348"/>
              <a:ext cx="22" cy="29"/>
            </a:xfrm>
            <a:custGeom>
              <a:avLst/>
              <a:gdLst>
                <a:gd name="T0" fmla="*/ 0 w 48"/>
                <a:gd name="T1" fmla="*/ 1 h 52"/>
                <a:gd name="T2" fmla="*/ 0 w 48"/>
                <a:gd name="T3" fmla="*/ 1 h 52"/>
                <a:gd name="T4" fmla="*/ 0 w 48"/>
                <a:gd name="T5" fmla="*/ 1 h 52"/>
                <a:gd name="T6" fmla="*/ 0 w 48"/>
                <a:gd name="T7" fmla="*/ 1 h 52"/>
                <a:gd name="T8" fmla="*/ 0 w 48"/>
                <a:gd name="T9" fmla="*/ 1 h 52"/>
                <a:gd name="T10" fmla="*/ 0 w 48"/>
                <a:gd name="T11" fmla="*/ 1 h 52"/>
                <a:gd name="T12" fmla="*/ 0 w 48"/>
                <a:gd name="T13" fmla="*/ 0 h 52"/>
                <a:gd name="T14" fmla="*/ 0 w 48"/>
                <a:gd name="T15" fmla="*/ 1 h 52"/>
                <a:gd name="T16" fmla="*/ 0 w 48"/>
                <a:gd name="T17" fmla="*/ 1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2"/>
                <a:gd name="T29" fmla="*/ 48 w 48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2">
                  <a:moveTo>
                    <a:pt x="48" y="17"/>
                  </a:moveTo>
                  <a:lnTo>
                    <a:pt x="39" y="35"/>
                  </a:lnTo>
                  <a:lnTo>
                    <a:pt x="21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39" y="8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8" name="Freeform 230"/>
            <p:cNvSpPr>
              <a:spLocks/>
            </p:cNvSpPr>
            <p:nvPr/>
          </p:nvSpPr>
          <p:spPr bwMode="auto">
            <a:xfrm>
              <a:off x="3110" y="1377"/>
              <a:ext cx="64" cy="114"/>
            </a:xfrm>
            <a:custGeom>
              <a:avLst/>
              <a:gdLst>
                <a:gd name="T0" fmla="*/ 0 w 137"/>
                <a:gd name="T1" fmla="*/ 1 h 200"/>
                <a:gd name="T2" fmla="*/ 0 w 137"/>
                <a:gd name="T3" fmla="*/ 1 h 200"/>
                <a:gd name="T4" fmla="*/ 0 w 137"/>
                <a:gd name="T5" fmla="*/ 1 h 200"/>
                <a:gd name="T6" fmla="*/ 0 w 137"/>
                <a:gd name="T7" fmla="*/ 1 h 200"/>
                <a:gd name="T8" fmla="*/ 0 w 137"/>
                <a:gd name="T9" fmla="*/ 1 h 200"/>
                <a:gd name="T10" fmla="*/ 0 w 137"/>
                <a:gd name="T11" fmla="*/ 1 h 200"/>
                <a:gd name="T12" fmla="*/ 0 w 137"/>
                <a:gd name="T13" fmla="*/ 1 h 200"/>
                <a:gd name="T14" fmla="*/ 0 w 137"/>
                <a:gd name="T15" fmla="*/ 1 h 200"/>
                <a:gd name="T16" fmla="*/ 0 w 137"/>
                <a:gd name="T17" fmla="*/ 1 h 200"/>
                <a:gd name="T18" fmla="*/ 0 w 137"/>
                <a:gd name="T19" fmla="*/ 1 h 200"/>
                <a:gd name="T20" fmla="*/ 0 w 137"/>
                <a:gd name="T21" fmla="*/ 1 h 200"/>
                <a:gd name="T22" fmla="*/ 0 w 137"/>
                <a:gd name="T23" fmla="*/ 1 h 200"/>
                <a:gd name="T24" fmla="*/ 0 w 137"/>
                <a:gd name="T25" fmla="*/ 1 h 200"/>
                <a:gd name="T26" fmla="*/ 0 w 137"/>
                <a:gd name="T27" fmla="*/ 1 h 200"/>
                <a:gd name="T28" fmla="*/ 0 w 137"/>
                <a:gd name="T29" fmla="*/ 1 h 200"/>
                <a:gd name="T30" fmla="*/ 0 w 137"/>
                <a:gd name="T31" fmla="*/ 1 h 200"/>
                <a:gd name="T32" fmla="*/ 0 w 137"/>
                <a:gd name="T33" fmla="*/ 1 h 200"/>
                <a:gd name="T34" fmla="*/ 0 w 137"/>
                <a:gd name="T35" fmla="*/ 0 h 200"/>
                <a:gd name="T36" fmla="*/ 0 w 137"/>
                <a:gd name="T37" fmla="*/ 1 h 200"/>
                <a:gd name="T38" fmla="*/ 0 w 137"/>
                <a:gd name="T39" fmla="*/ 1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7"/>
                <a:gd name="T61" fmla="*/ 0 h 200"/>
                <a:gd name="T62" fmla="*/ 137 w 137"/>
                <a:gd name="T63" fmla="*/ 200 h 2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7" h="200">
                  <a:moveTo>
                    <a:pt x="126" y="35"/>
                  </a:moveTo>
                  <a:lnTo>
                    <a:pt x="87" y="78"/>
                  </a:lnTo>
                  <a:lnTo>
                    <a:pt x="68" y="87"/>
                  </a:lnTo>
                  <a:lnTo>
                    <a:pt x="30" y="87"/>
                  </a:lnTo>
                  <a:lnTo>
                    <a:pt x="30" y="105"/>
                  </a:lnTo>
                  <a:lnTo>
                    <a:pt x="39" y="105"/>
                  </a:lnTo>
                  <a:lnTo>
                    <a:pt x="98" y="140"/>
                  </a:lnTo>
                  <a:lnTo>
                    <a:pt x="116" y="165"/>
                  </a:lnTo>
                  <a:lnTo>
                    <a:pt x="126" y="192"/>
                  </a:lnTo>
                  <a:lnTo>
                    <a:pt x="126" y="200"/>
                  </a:lnTo>
                  <a:lnTo>
                    <a:pt x="20" y="148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30" y="61"/>
                  </a:lnTo>
                  <a:lnTo>
                    <a:pt x="59" y="43"/>
                  </a:lnTo>
                  <a:lnTo>
                    <a:pt x="98" y="26"/>
                  </a:lnTo>
                  <a:lnTo>
                    <a:pt x="116" y="0"/>
                  </a:lnTo>
                  <a:lnTo>
                    <a:pt x="137" y="18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9" name="Freeform 231"/>
            <p:cNvSpPr>
              <a:spLocks/>
            </p:cNvSpPr>
            <p:nvPr/>
          </p:nvSpPr>
          <p:spPr bwMode="auto">
            <a:xfrm>
              <a:off x="1785" y="1383"/>
              <a:ext cx="28" cy="29"/>
            </a:xfrm>
            <a:custGeom>
              <a:avLst/>
              <a:gdLst>
                <a:gd name="T0" fmla="*/ 0 w 59"/>
                <a:gd name="T1" fmla="*/ 1 h 53"/>
                <a:gd name="T2" fmla="*/ 0 w 59"/>
                <a:gd name="T3" fmla="*/ 1 h 53"/>
                <a:gd name="T4" fmla="*/ 0 w 59"/>
                <a:gd name="T5" fmla="*/ 1 h 53"/>
                <a:gd name="T6" fmla="*/ 0 w 59"/>
                <a:gd name="T7" fmla="*/ 1 h 53"/>
                <a:gd name="T8" fmla="*/ 0 w 59"/>
                <a:gd name="T9" fmla="*/ 0 h 53"/>
                <a:gd name="T10" fmla="*/ 0 w 59"/>
                <a:gd name="T11" fmla="*/ 1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53"/>
                <a:gd name="T20" fmla="*/ 59 w 59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53">
                  <a:moveTo>
                    <a:pt x="59" y="53"/>
                  </a:moveTo>
                  <a:lnTo>
                    <a:pt x="50" y="53"/>
                  </a:lnTo>
                  <a:lnTo>
                    <a:pt x="39" y="4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9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0" name="Freeform 232"/>
            <p:cNvSpPr>
              <a:spLocks/>
            </p:cNvSpPr>
            <p:nvPr/>
          </p:nvSpPr>
          <p:spPr bwMode="auto">
            <a:xfrm>
              <a:off x="2555" y="1383"/>
              <a:ext cx="68" cy="73"/>
            </a:xfrm>
            <a:custGeom>
              <a:avLst/>
              <a:gdLst>
                <a:gd name="T0" fmla="*/ 0 w 144"/>
                <a:gd name="T1" fmla="*/ 1 h 132"/>
                <a:gd name="T2" fmla="*/ 0 w 144"/>
                <a:gd name="T3" fmla="*/ 1 h 132"/>
                <a:gd name="T4" fmla="*/ 0 w 144"/>
                <a:gd name="T5" fmla="*/ 1 h 132"/>
                <a:gd name="T6" fmla="*/ 0 w 144"/>
                <a:gd name="T7" fmla="*/ 1 h 132"/>
                <a:gd name="T8" fmla="*/ 0 w 144"/>
                <a:gd name="T9" fmla="*/ 1 h 132"/>
                <a:gd name="T10" fmla="*/ 0 w 144"/>
                <a:gd name="T11" fmla="*/ 0 h 132"/>
                <a:gd name="T12" fmla="*/ 0 w 144"/>
                <a:gd name="T13" fmla="*/ 1 h 132"/>
                <a:gd name="T14" fmla="*/ 0 w 144"/>
                <a:gd name="T15" fmla="*/ 1 h 132"/>
                <a:gd name="T16" fmla="*/ 0 w 144"/>
                <a:gd name="T17" fmla="*/ 1 h 132"/>
                <a:gd name="T18" fmla="*/ 0 w 144"/>
                <a:gd name="T19" fmla="*/ 1 h 132"/>
                <a:gd name="T20" fmla="*/ 0 w 144"/>
                <a:gd name="T21" fmla="*/ 1 h 132"/>
                <a:gd name="T22" fmla="*/ 0 w 144"/>
                <a:gd name="T23" fmla="*/ 1 h 1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2"/>
                <a:gd name="T38" fmla="*/ 144 w 144"/>
                <a:gd name="T39" fmla="*/ 132 h 1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2">
                  <a:moveTo>
                    <a:pt x="135" y="132"/>
                  </a:moveTo>
                  <a:lnTo>
                    <a:pt x="106" y="132"/>
                  </a:lnTo>
                  <a:lnTo>
                    <a:pt x="87" y="124"/>
                  </a:lnTo>
                  <a:lnTo>
                    <a:pt x="48" y="105"/>
                  </a:lnTo>
                  <a:lnTo>
                    <a:pt x="19" y="53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96" y="53"/>
                  </a:lnTo>
                  <a:lnTo>
                    <a:pt x="115" y="70"/>
                  </a:lnTo>
                  <a:lnTo>
                    <a:pt x="135" y="79"/>
                  </a:lnTo>
                  <a:lnTo>
                    <a:pt x="144" y="105"/>
                  </a:lnTo>
                  <a:lnTo>
                    <a:pt x="135" y="1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1" name="Freeform 233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0 w 107"/>
                <a:gd name="T1" fmla="*/ 1 h 192"/>
                <a:gd name="T2" fmla="*/ 0 w 107"/>
                <a:gd name="T3" fmla="*/ 1 h 192"/>
                <a:gd name="T4" fmla="*/ 0 w 107"/>
                <a:gd name="T5" fmla="*/ 1 h 192"/>
                <a:gd name="T6" fmla="*/ 0 w 107"/>
                <a:gd name="T7" fmla="*/ 1 h 192"/>
                <a:gd name="T8" fmla="*/ 0 w 107"/>
                <a:gd name="T9" fmla="*/ 1 h 192"/>
                <a:gd name="T10" fmla="*/ 0 w 107"/>
                <a:gd name="T11" fmla="*/ 1 h 192"/>
                <a:gd name="T12" fmla="*/ 0 w 107"/>
                <a:gd name="T13" fmla="*/ 1 h 192"/>
                <a:gd name="T14" fmla="*/ 0 w 107"/>
                <a:gd name="T15" fmla="*/ 1 h 192"/>
                <a:gd name="T16" fmla="*/ 0 w 107"/>
                <a:gd name="T17" fmla="*/ 1 h 192"/>
                <a:gd name="T18" fmla="*/ 0 w 107"/>
                <a:gd name="T19" fmla="*/ 1 h 192"/>
                <a:gd name="T20" fmla="*/ 0 w 107"/>
                <a:gd name="T21" fmla="*/ 1 h 192"/>
                <a:gd name="T22" fmla="*/ 0 w 107"/>
                <a:gd name="T23" fmla="*/ 1 h 192"/>
                <a:gd name="T24" fmla="*/ 0 w 107"/>
                <a:gd name="T25" fmla="*/ 1 h 192"/>
                <a:gd name="T26" fmla="*/ 0 w 107"/>
                <a:gd name="T27" fmla="*/ 1 h 192"/>
                <a:gd name="T28" fmla="*/ 0 w 107"/>
                <a:gd name="T29" fmla="*/ 1 h 192"/>
                <a:gd name="T30" fmla="*/ 0 w 107"/>
                <a:gd name="T31" fmla="*/ 1 h 192"/>
                <a:gd name="T32" fmla="*/ 0 w 107"/>
                <a:gd name="T33" fmla="*/ 0 h 192"/>
                <a:gd name="T34" fmla="*/ 0 w 107"/>
                <a:gd name="T35" fmla="*/ 0 h 192"/>
                <a:gd name="T36" fmla="*/ 0 w 107"/>
                <a:gd name="T37" fmla="*/ 1 h 192"/>
                <a:gd name="T38" fmla="*/ 0 w 107"/>
                <a:gd name="T39" fmla="*/ 1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2" name="Freeform 234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0 w 107"/>
                <a:gd name="T1" fmla="*/ 1 h 192"/>
                <a:gd name="T2" fmla="*/ 0 w 107"/>
                <a:gd name="T3" fmla="*/ 1 h 192"/>
                <a:gd name="T4" fmla="*/ 0 w 107"/>
                <a:gd name="T5" fmla="*/ 1 h 192"/>
                <a:gd name="T6" fmla="*/ 0 w 107"/>
                <a:gd name="T7" fmla="*/ 1 h 192"/>
                <a:gd name="T8" fmla="*/ 0 w 107"/>
                <a:gd name="T9" fmla="*/ 1 h 192"/>
                <a:gd name="T10" fmla="*/ 0 w 107"/>
                <a:gd name="T11" fmla="*/ 1 h 192"/>
                <a:gd name="T12" fmla="*/ 0 w 107"/>
                <a:gd name="T13" fmla="*/ 1 h 192"/>
                <a:gd name="T14" fmla="*/ 0 w 107"/>
                <a:gd name="T15" fmla="*/ 1 h 192"/>
                <a:gd name="T16" fmla="*/ 0 w 107"/>
                <a:gd name="T17" fmla="*/ 1 h 192"/>
                <a:gd name="T18" fmla="*/ 0 w 107"/>
                <a:gd name="T19" fmla="*/ 1 h 192"/>
                <a:gd name="T20" fmla="*/ 0 w 107"/>
                <a:gd name="T21" fmla="*/ 1 h 192"/>
                <a:gd name="T22" fmla="*/ 0 w 107"/>
                <a:gd name="T23" fmla="*/ 1 h 192"/>
                <a:gd name="T24" fmla="*/ 0 w 107"/>
                <a:gd name="T25" fmla="*/ 1 h 192"/>
                <a:gd name="T26" fmla="*/ 0 w 107"/>
                <a:gd name="T27" fmla="*/ 1 h 192"/>
                <a:gd name="T28" fmla="*/ 0 w 107"/>
                <a:gd name="T29" fmla="*/ 1 h 192"/>
                <a:gd name="T30" fmla="*/ 0 w 107"/>
                <a:gd name="T31" fmla="*/ 1 h 192"/>
                <a:gd name="T32" fmla="*/ 0 w 107"/>
                <a:gd name="T33" fmla="*/ 0 h 192"/>
                <a:gd name="T34" fmla="*/ 0 w 107"/>
                <a:gd name="T35" fmla="*/ 0 h 192"/>
                <a:gd name="T36" fmla="*/ 0 w 107"/>
                <a:gd name="T37" fmla="*/ 1 h 192"/>
                <a:gd name="T38" fmla="*/ 0 w 107"/>
                <a:gd name="T39" fmla="*/ 1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7"/>
                <a:gd name="T61" fmla="*/ 0 h 192"/>
                <a:gd name="T62" fmla="*/ 107 w 107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3" name="Freeform 235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0 w 116"/>
                <a:gd name="T1" fmla="*/ 1 h 157"/>
                <a:gd name="T2" fmla="*/ 0 w 116"/>
                <a:gd name="T3" fmla="*/ 1 h 157"/>
                <a:gd name="T4" fmla="*/ 0 w 116"/>
                <a:gd name="T5" fmla="*/ 1 h 157"/>
                <a:gd name="T6" fmla="*/ 0 w 116"/>
                <a:gd name="T7" fmla="*/ 1 h 157"/>
                <a:gd name="T8" fmla="*/ 0 w 116"/>
                <a:gd name="T9" fmla="*/ 1 h 157"/>
                <a:gd name="T10" fmla="*/ 0 w 116"/>
                <a:gd name="T11" fmla="*/ 1 h 157"/>
                <a:gd name="T12" fmla="*/ 0 w 116"/>
                <a:gd name="T13" fmla="*/ 1 h 157"/>
                <a:gd name="T14" fmla="*/ 0 w 116"/>
                <a:gd name="T15" fmla="*/ 1 h 157"/>
                <a:gd name="T16" fmla="*/ 0 w 116"/>
                <a:gd name="T17" fmla="*/ 1 h 157"/>
                <a:gd name="T18" fmla="*/ 0 w 116"/>
                <a:gd name="T19" fmla="*/ 1 h 157"/>
                <a:gd name="T20" fmla="*/ 0 w 116"/>
                <a:gd name="T21" fmla="*/ 1 h 157"/>
                <a:gd name="T22" fmla="*/ 0 w 116"/>
                <a:gd name="T23" fmla="*/ 1 h 157"/>
                <a:gd name="T24" fmla="*/ 0 w 116"/>
                <a:gd name="T25" fmla="*/ 1 h 157"/>
                <a:gd name="T26" fmla="*/ 0 w 116"/>
                <a:gd name="T27" fmla="*/ 1 h 157"/>
                <a:gd name="T28" fmla="*/ 0 w 116"/>
                <a:gd name="T29" fmla="*/ 1 h 157"/>
                <a:gd name="T30" fmla="*/ 0 w 116"/>
                <a:gd name="T31" fmla="*/ 1 h 157"/>
                <a:gd name="T32" fmla="*/ 0 w 116"/>
                <a:gd name="T33" fmla="*/ 1 h 157"/>
                <a:gd name="T34" fmla="*/ 0 w 116"/>
                <a:gd name="T35" fmla="*/ 1 h 157"/>
                <a:gd name="T36" fmla="*/ 0 w 116"/>
                <a:gd name="T37" fmla="*/ 0 h 157"/>
                <a:gd name="T38" fmla="*/ 0 w 116"/>
                <a:gd name="T39" fmla="*/ 0 h 157"/>
                <a:gd name="T40" fmla="*/ 0 w 116"/>
                <a:gd name="T41" fmla="*/ 1 h 157"/>
                <a:gd name="T42" fmla="*/ 0 w 116"/>
                <a:gd name="T43" fmla="*/ 1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4" name="Freeform 236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0 w 116"/>
                <a:gd name="T1" fmla="*/ 1 h 157"/>
                <a:gd name="T2" fmla="*/ 0 w 116"/>
                <a:gd name="T3" fmla="*/ 1 h 157"/>
                <a:gd name="T4" fmla="*/ 0 w 116"/>
                <a:gd name="T5" fmla="*/ 1 h 157"/>
                <a:gd name="T6" fmla="*/ 0 w 116"/>
                <a:gd name="T7" fmla="*/ 1 h 157"/>
                <a:gd name="T8" fmla="*/ 0 w 116"/>
                <a:gd name="T9" fmla="*/ 1 h 157"/>
                <a:gd name="T10" fmla="*/ 0 w 116"/>
                <a:gd name="T11" fmla="*/ 1 h 157"/>
                <a:gd name="T12" fmla="*/ 0 w 116"/>
                <a:gd name="T13" fmla="*/ 1 h 157"/>
                <a:gd name="T14" fmla="*/ 0 w 116"/>
                <a:gd name="T15" fmla="*/ 1 h 157"/>
                <a:gd name="T16" fmla="*/ 0 w 116"/>
                <a:gd name="T17" fmla="*/ 1 h 157"/>
                <a:gd name="T18" fmla="*/ 0 w 116"/>
                <a:gd name="T19" fmla="*/ 1 h 157"/>
                <a:gd name="T20" fmla="*/ 0 w 116"/>
                <a:gd name="T21" fmla="*/ 1 h 157"/>
                <a:gd name="T22" fmla="*/ 0 w 116"/>
                <a:gd name="T23" fmla="*/ 1 h 157"/>
                <a:gd name="T24" fmla="*/ 0 w 116"/>
                <a:gd name="T25" fmla="*/ 1 h 157"/>
                <a:gd name="T26" fmla="*/ 0 w 116"/>
                <a:gd name="T27" fmla="*/ 1 h 157"/>
                <a:gd name="T28" fmla="*/ 0 w 116"/>
                <a:gd name="T29" fmla="*/ 1 h 157"/>
                <a:gd name="T30" fmla="*/ 0 w 116"/>
                <a:gd name="T31" fmla="*/ 1 h 157"/>
                <a:gd name="T32" fmla="*/ 0 w 116"/>
                <a:gd name="T33" fmla="*/ 1 h 157"/>
                <a:gd name="T34" fmla="*/ 0 w 116"/>
                <a:gd name="T35" fmla="*/ 1 h 157"/>
                <a:gd name="T36" fmla="*/ 0 w 116"/>
                <a:gd name="T37" fmla="*/ 0 h 157"/>
                <a:gd name="T38" fmla="*/ 0 w 116"/>
                <a:gd name="T39" fmla="*/ 0 h 157"/>
                <a:gd name="T40" fmla="*/ 0 w 116"/>
                <a:gd name="T41" fmla="*/ 1 h 157"/>
                <a:gd name="T42" fmla="*/ 0 w 116"/>
                <a:gd name="T43" fmla="*/ 1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157"/>
                <a:gd name="T68" fmla="*/ 116 w 116"/>
                <a:gd name="T69" fmla="*/ 157 h 1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5" name="Freeform 237"/>
            <p:cNvSpPr>
              <a:spLocks/>
            </p:cNvSpPr>
            <p:nvPr/>
          </p:nvSpPr>
          <p:spPr bwMode="auto">
            <a:xfrm>
              <a:off x="3192" y="1394"/>
              <a:ext cx="32" cy="29"/>
            </a:xfrm>
            <a:custGeom>
              <a:avLst/>
              <a:gdLst>
                <a:gd name="T0" fmla="*/ 0 w 66"/>
                <a:gd name="T1" fmla="*/ 1 h 52"/>
                <a:gd name="T2" fmla="*/ 0 w 66"/>
                <a:gd name="T3" fmla="*/ 1 h 52"/>
                <a:gd name="T4" fmla="*/ 0 w 66"/>
                <a:gd name="T5" fmla="*/ 1 h 52"/>
                <a:gd name="T6" fmla="*/ 0 w 66"/>
                <a:gd name="T7" fmla="*/ 1 h 52"/>
                <a:gd name="T8" fmla="*/ 0 w 66"/>
                <a:gd name="T9" fmla="*/ 1 h 52"/>
                <a:gd name="T10" fmla="*/ 0 w 66"/>
                <a:gd name="T11" fmla="*/ 0 h 52"/>
                <a:gd name="T12" fmla="*/ 0 w 66"/>
                <a:gd name="T13" fmla="*/ 1 h 52"/>
                <a:gd name="T14" fmla="*/ 0 w 66"/>
                <a:gd name="T15" fmla="*/ 1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52"/>
                <a:gd name="T26" fmla="*/ 66 w 66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52">
                  <a:moveTo>
                    <a:pt x="66" y="35"/>
                  </a:moveTo>
                  <a:lnTo>
                    <a:pt x="66" y="44"/>
                  </a:lnTo>
                  <a:lnTo>
                    <a:pt x="57" y="52"/>
                  </a:lnTo>
                  <a:lnTo>
                    <a:pt x="27" y="4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7" y="17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" name="Freeform 238"/>
            <p:cNvSpPr>
              <a:spLocks/>
            </p:cNvSpPr>
            <p:nvPr/>
          </p:nvSpPr>
          <p:spPr bwMode="auto">
            <a:xfrm>
              <a:off x="1782" y="1417"/>
              <a:ext cx="153" cy="74"/>
            </a:xfrm>
            <a:custGeom>
              <a:avLst/>
              <a:gdLst>
                <a:gd name="T0" fmla="*/ 0 w 329"/>
                <a:gd name="T1" fmla="*/ 1 h 130"/>
                <a:gd name="T2" fmla="*/ 0 w 329"/>
                <a:gd name="T3" fmla="*/ 1 h 130"/>
                <a:gd name="T4" fmla="*/ 0 w 329"/>
                <a:gd name="T5" fmla="*/ 1 h 130"/>
                <a:gd name="T6" fmla="*/ 0 w 329"/>
                <a:gd name="T7" fmla="*/ 1 h 130"/>
                <a:gd name="T8" fmla="*/ 0 w 329"/>
                <a:gd name="T9" fmla="*/ 1 h 130"/>
                <a:gd name="T10" fmla="*/ 0 w 329"/>
                <a:gd name="T11" fmla="*/ 1 h 130"/>
                <a:gd name="T12" fmla="*/ 0 w 329"/>
                <a:gd name="T13" fmla="*/ 1 h 130"/>
                <a:gd name="T14" fmla="*/ 0 w 329"/>
                <a:gd name="T15" fmla="*/ 1 h 130"/>
                <a:gd name="T16" fmla="*/ 0 w 329"/>
                <a:gd name="T17" fmla="*/ 1 h 130"/>
                <a:gd name="T18" fmla="*/ 0 w 329"/>
                <a:gd name="T19" fmla="*/ 1 h 130"/>
                <a:gd name="T20" fmla="*/ 0 w 329"/>
                <a:gd name="T21" fmla="*/ 1 h 130"/>
                <a:gd name="T22" fmla="*/ 0 w 329"/>
                <a:gd name="T23" fmla="*/ 1 h 130"/>
                <a:gd name="T24" fmla="*/ 0 w 329"/>
                <a:gd name="T25" fmla="*/ 1 h 130"/>
                <a:gd name="T26" fmla="*/ 0 w 329"/>
                <a:gd name="T27" fmla="*/ 1 h 130"/>
                <a:gd name="T28" fmla="*/ 0 w 329"/>
                <a:gd name="T29" fmla="*/ 1 h 130"/>
                <a:gd name="T30" fmla="*/ 0 w 329"/>
                <a:gd name="T31" fmla="*/ 1 h 130"/>
                <a:gd name="T32" fmla="*/ 0 w 329"/>
                <a:gd name="T33" fmla="*/ 1 h 130"/>
                <a:gd name="T34" fmla="*/ 0 w 329"/>
                <a:gd name="T35" fmla="*/ 1 h 130"/>
                <a:gd name="T36" fmla="*/ 0 w 329"/>
                <a:gd name="T37" fmla="*/ 1 h 130"/>
                <a:gd name="T38" fmla="*/ 0 w 329"/>
                <a:gd name="T39" fmla="*/ 1 h 130"/>
                <a:gd name="T40" fmla="*/ 0 w 329"/>
                <a:gd name="T41" fmla="*/ 1 h 130"/>
                <a:gd name="T42" fmla="*/ 0 w 329"/>
                <a:gd name="T43" fmla="*/ 1 h 130"/>
                <a:gd name="T44" fmla="*/ 0 w 329"/>
                <a:gd name="T45" fmla="*/ 1 h 130"/>
                <a:gd name="T46" fmla="*/ 0 w 329"/>
                <a:gd name="T47" fmla="*/ 0 h 130"/>
                <a:gd name="T48" fmla="*/ 0 w 329"/>
                <a:gd name="T49" fmla="*/ 1 h 130"/>
                <a:gd name="T50" fmla="*/ 0 w 329"/>
                <a:gd name="T51" fmla="*/ 1 h 130"/>
                <a:gd name="T52" fmla="*/ 0 w 329"/>
                <a:gd name="T53" fmla="*/ 1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29"/>
                <a:gd name="T82" fmla="*/ 0 h 130"/>
                <a:gd name="T83" fmla="*/ 329 w 329"/>
                <a:gd name="T84" fmla="*/ 130 h 13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29" h="130">
                  <a:moveTo>
                    <a:pt x="107" y="27"/>
                  </a:moveTo>
                  <a:lnTo>
                    <a:pt x="107" y="8"/>
                  </a:lnTo>
                  <a:lnTo>
                    <a:pt x="213" y="35"/>
                  </a:lnTo>
                  <a:lnTo>
                    <a:pt x="261" y="52"/>
                  </a:lnTo>
                  <a:lnTo>
                    <a:pt x="320" y="52"/>
                  </a:lnTo>
                  <a:lnTo>
                    <a:pt x="329" y="62"/>
                  </a:lnTo>
                  <a:lnTo>
                    <a:pt x="320" y="78"/>
                  </a:lnTo>
                  <a:lnTo>
                    <a:pt x="299" y="95"/>
                  </a:lnTo>
                  <a:lnTo>
                    <a:pt x="261" y="113"/>
                  </a:lnTo>
                  <a:lnTo>
                    <a:pt x="203" y="122"/>
                  </a:lnTo>
                  <a:lnTo>
                    <a:pt x="135" y="122"/>
                  </a:lnTo>
                  <a:lnTo>
                    <a:pt x="78" y="130"/>
                  </a:lnTo>
                  <a:lnTo>
                    <a:pt x="59" y="130"/>
                  </a:lnTo>
                  <a:lnTo>
                    <a:pt x="39" y="122"/>
                  </a:lnTo>
                  <a:lnTo>
                    <a:pt x="39" y="105"/>
                  </a:lnTo>
                  <a:lnTo>
                    <a:pt x="96" y="105"/>
                  </a:lnTo>
                  <a:lnTo>
                    <a:pt x="126" y="95"/>
                  </a:lnTo>
                  <a:lnTo>
                    <a:pt x="146" y="95"/>
                  </a:lnTo>
                  <a:lnTo>
                    <a:pt x="155" y="62"/>
                  </a:lnTo>
                  <a:lnTo>
                    <a:pt x="155" y="52"/>
                  </a:lnTo>
                  <a:lnTo>
                    <a:pt x="135" y="43"/>
                  </a:lnTo>
                  <a:lnTo>
                    <a:pt x="59" y="35"/>
                  </a:lnTo>
                  <a:lnTo>
                    <a:pt x="0" y="8"/>
                  </a:lnTo>
                  <a:lnTo>
                    <a:pt x="9" y="0"/>
                  </a:lnTo>
                  <a:lnTo>
                    <a:pt x="59" y="17"/>
                  </a:lnTo>
                  <a:lnTo>
                    <a:pt x="87" y="35"/>
                  </a:lnTo>
                  <a:lnTo>
                    <a:pt x="10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7" name="Freeform 239"/>
            <p:cNvSpPr>
              <a:spLocks/>
            </p:cNvSpPr>
            <p:nvPr/>
          </p:nvSpPr>
          <p:spPr bwMode="auto">
            <a:xfrm>
              <a:off x="3064" y="1417"/>
              <a:ext cx="29" cy="28"/>
            </a:xfrm>
            <a:custGeom>
              <a:avLst/>
              <a:gdLst>
                <a:gd name="T0" fmla="*/ 0 w 59"/>
                <a:gd name="T1" fmla="*/ 1 h 52"/>
                <a:gd name="T2" fmla="*/ 0 w 59"/>
                <a:gd name="T3" fmla="*/ 1 h 52"/>
                <a:gd name="T4" fmla="*/ 0 w 59"/>
                <a:gd name="T5" fmla="*/ 1 h 52"/>
                <a:gd name="T6" fmla="*/ 0 w 59"/>
                <a:gd name="T7" fmla="*/ 1 h 52"/>
                <a:gd name="T8" fmla="*/ 0 w 59"/>
                <a:gd name="T9" fmla="*/ 1 h 52"/>
                <a:gd name="T10" fmla="*/ 0 w 59"/>
                <a:gd name="T11" fmla="*/ 1 h 52"/>
                <a:gd name="T12" fmla="*/ 0 w 59"/>
                <a:gd name="T13" fmla="*/ 1 h 52"/>
                <a:gd name="T14" fmla="*/ 0 w 59"/>
                <a:gd name="T15" fmla="*/ 0 h 52"/>
                <a:gd name="T16" fmla="*/ 0 w 59"/>
                <a:gd name="T17" fmla="*/ 1 h 52"/>
                <a:gd name="T18" fmla="*/ 0 w 59"/>
                <a:gd name="T19" fmla="*/ 1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52"/>
                <a:gd name="T32" fmla="*/ 59 w 59"/>
                <a:gd name="T33" fmla="*/ 52 h 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52">
                  <a:moveTo>
                    <a:pt x="59" y="27"/>
                  </a:moveTo>
                  <a:lnTo>
                    <a:pt x="48" y="52"/>
                  </a:lnTo>
                  <a:lnTo>
                    <a:pt x="39" y="52"/>
                  </a:lnTo>
                  <a:lnTo>
                    <a:pt x="30" y="52"/>
                  </a:lnTo>
                  <a:lnTo>
                    <a:pt x="9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48" y="8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8" name="Freeform 240"/>
            <p:cNvSpPr>
              <a:spLocks/>
            </p:cNvSpPr>
            <p:nvPr/>
          </p:nvSpPr>
          <p:spPr bwMode="auto">
            <a:xfrm>
              <a:off x="3228" y="1423"/>
              <a:ext cx="33" cy="22"/>
            </a:xfrm>
            <a:custGeom>
              <a:avLst/>
              <a:gdLst>
                <a:gd name="T0" fmla="*/ 0 w 69"/>
                <a:gd name="T1" fmla="*/ 1 h 44"/>
                <a:gd name="T2" fmla="*/ 0 w 69"/>
                <a:gd name="T3" fmla="*/ 1 h 44"/>
                <a:gd name="T4" fmla="*/ 0 w 69"/>
                <a:gd name="T5" fmla="*/ 1 h 44"/>
                <a:gd name="T6" fmla="*/ 0 w 69"/>
                <a:gd name="T7" fmla="*/ 1 h 44"/>
                <a:gd name="T8" fmla="*/ 0 w 69"/>
                <a:gd name="T9" fmla="*/ 1 h 44"/>
                <a:gd name="T10" fmla="*/ 0 w 69"/>
                <a:gd name="T11" fmla="*/ 0 h 44"/>
                <a:gd name="T12" fmla="*/ 0 w 69"/>
                <a:gd name="T13" fmla="*/ 1 h 44"/>
                <a:gd name="T14" fmla="*/ 0 w 69"/>
                <a:gd name="T15" fmla="*/ 1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44"/>
                <a:gd name="T26" fmla="*/ 69 w 69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44">
                  <a:moveTo>
                    <a:pt x="69" y="27"/>
                  </a:moveTo>
                  <a:lnTo>
                    <a:pt x="59" y="44"/>
                  </a:lnTo>
                  <a:lnTo>
                    <a:pt x="39" y="44"/>
                  </a:lnTo>
                  <a:lnTo>
                    <a:pt x="21" y="4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59" y="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9" name="Freeform 241"/>
            <p:cNvSpPr>
              <a:spLocks/>
            </p:cNvSpPr>
            <p:nvPr/>
          </p:nvSpPr>
          <p:spPr bwMode="auto">
            <a:xfrm>
              <a:off x="3161" y="1423"/>
              <a:ext cx="40" cy="29"/>
            </a:xfrm>
            <a:custGeom>
              <a:avLst/>
              <a:gdLst>
                <a:gd name="T0" fmla="*/ 0 w 87"/>
                <a:gd name="T1" fmla="*/ 1 h 54"/>
                <a:gd name="T2" fmla="*/ 0 w 87"/>
                <a:gd name="T3" fmla="*/ 1 h 54"/>
                <a:gd name="T4" fmla="*/ 0 w 87"/>
                <a:gd name="T5" fmla="*/ 1 h 54"/>
                <a:gd name="T6" fmla="*/ 0 w 87"/>
                <a:gd name="T7" fmla="*/ 1 h 54"/>
                <a:gd name="T8" fmla="*/ 0 w 87"/>
                <a:gd name="T9" fmla="*/ 1 h 54"/>
                <a:gd name="T10" fmla="*/ 0 w 87"/>
                <a:gd name="T11" fmla="*/ 1 h 54"/>
                <a:gd name="T12" fmla="*/ 0 w 87"/>
                <a:gd name="T13" fmla="*/ 0 h 54"/>
                <a:gd name="T14" fmla="*/ 0 w 87"/>
                <a:gd name="T15" fmla="*/ 0 h 54"/>
                <a:gd name="T16" fmla="*/ 0 w 87"/>
                <a:gd name="T17" fmla="*/ 1 h 54"/>
                <a:gd name="T18" fmla="*/ 0 w 87"/>
                <a:gd name="T19" fmla="*/ 1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54"/>
                <a:gd name="T32" fmla="*/ 87 w 87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54">
                  <a:moveTo>
                    <a:pt x="87" y="27"/>
                  </a:moveTo>
                  <a:lnTo>
                    <a:pt x="58" y="44"/>
                  </a:lnTo>
                  <a:lnTo>
                    <a:pt x="39" y="54"/>
                  </a:lnTo>
                  <a:lnTo>
                    <a:pt x="30" y="54"/>
                  </a:lnTo>
                  <a:lnTo>
                    <a:pt x="9" y="35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69" y="9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0" name="Freeform 242"/>
            <p:cNvSpPr>
              <a:spLocks/>
            </p:cNvSpPr>
            <p:nvPr/>
          </p:nvSpPr>
          <p:spPr bwMode="auto">
            <a:xfrm>
              <a:off x="3287" y="1427"/>
              <a:ext cx="19" cy="14"/>
            </a:xfrm>
            <a:custGeom>
              <a:avLst/>
              <a:gdLst>
                <a:gd name="T0" fmla="*/ 0 w 39"/>
                <a:gd name="T1" fmla="*/ 1 h 26"/>
                <a:gd name="T2" fmla="*/ 0 w 39"/>
                <a:gd name="T3" fmla="*/ 1 h 26"/>
                <a:gd name="T4" fmla="*/ 0 w 39"/>
                <a:gd name="T5" fmla="*/ 1 h 26"/>
                <a:gd name="T6" fmla="*/ 0 w 39"/>
                <a:gd name="T7" fmla="*/ 1 h 26"/>
                <a:gd name="T8" fmla="*/ 0 w 39"/>
                <a:gd name="T9" fmla="*/ 1 h 26"/>
                <a:gd name="T10" fmla="*/ 0 w 39"/>
                <a:gd name="T11" fmla="*/ 0 h 26"/>
                <a:gd name="T12" fmla="*/ 0 w 39"/>
                <a:gd name="T13" fmla="*/ 0 h 26"/>
                <a:gd name="T14" fmla="*/ 0 w 39"/>
                <a:gd name="T15" fmla="*/ 1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26"/>
                <a:gd name="T26" fmla="*/ 39 w 39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26">
                  <a:moveTo>
                    <a:pt x="39" y="10"/>
                  </a:moveTo>
                  <a:lnTo>
                    <a:pt x="30" y="18"/>
                  </a:lnTo>
                  <a:lnTo>
                    <a:pt x="30" y="26"/>
                  </a:lnTo>
                  <a:lnTo>
                    <a:pt x="11" y="1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" name="Freeform 243"/>
            <p:cNvSpPr>
              <a:spLocks/>
            </p:cNvSpPr>
            <p:nvPr/>
          </p:nvSpPr>
          <p:spPr bwMode="auto">
            <a:xfrm>
              <a:off x="1785" y="1445"/>
              <a:ext cx="23" cy="11"/>
            </a:xfrm>
            <a:custGeom>
              <a:avLst/>
              <a:gdLst>
                <a:gd name="T0" fmla="*/ 0 w 50"/>
                <a:gd name="T1" fmla="*/ 1 h 18"/>
                <a:gd name="T2" fmla="*/ 0 w 50"/>
                <a:gd name="T3" fmla="*/ 1 h 18"/>
                <a:gd name="T4" fmla="*/ 0 w 50"/>
                <a:gd name="T5" fmla="*/ 1 h 18"/>
                <a:gd name="T6" fmla="*/ 0 w 50"/>
                <a:gd name="T7" fmla="*/ 0 h 18"/>
                <a:gd name="T8" fmla="*/ 0 w 50"/>
                <a:gd name="T9" fmla="*/ 0 h 18"/>
                <a:gd name="T10" fmla="*/ 0 w 50"/>
                <a:gd name="T11" fmla="*/ 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18"/>
                <a:gd name="T20" fmla="*/ 50 w 5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18">
                  <a:moveTo>
                    <a:pt x="50" y="10"/>
                  </a:moveTo>
                  <a:lnTo>
                    <a:pt x="39" y="18"/>
                  </a:lnTo>
                  <a:lnTo>
                    <a:pt x="11" y="1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2" name="Freeform 244"/>
            <p:cNvSpPr>
              <a:spLocks/>
            </p:cNvSpPr>
            <p:nvPr/>
          </p:nvSpPr>
          <p:spPr bwMode="auto">
            <a:xfrm>
              <a:off x="3192" y="1452"/>
              <a:ext cx="27" cy="18"/>
            </a:xfrm>
            <a:custGeom>
              <a:avLst/>
              <a:gdLst>
                <a:gd name="T0" fmla="*/ 0 w 57"/>
                <a:gd name="T1" fmla="*/ 1 h 33"/>
                <a:gd name="T2" fmla="*/ 0 w 57"/>
                <a:gd name="T3" fmla="*/ 1 h 33"/>
                <a:gd name="T4" fmla="*/ 0 w 57"/>
                <a:gd name="T5" fmla="*/ 1 h 33"/>
                <a:gd name="T6" fmla="*/ 0 w 57"/>
                <a:gd name="T7" fmla="*/ 1 h 33"/>
                <a:gd name="T8" fmla="*/ 0 w 57"/>
                <a:gd name="T9" fmla="*/ 0 h 33"/>
                <a:gd name="T10" fmla="*/ 0 w 57"/>
                <a:gd name="T11" fmla="*/ 0 h 33"/>
                <a:gd name="T12" fmla="*/ 0 w 57"/>
                <a:gd name="T13" fmla="*/ 0 h 33"/>
                <a:gd name="T14" fmla="*/ 0 w 57"/>
                <a:gd name="T15" fmla="*/ 1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33"/>
                <a:gd name="T26" fmla="*/ 57 w 57"/>
                <a:gd name="T27" fmla="*/ 33 h 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33">
                  <a:moveTo>
                    <a:pt x="57" y="16"/>
                  </a:moveTo>
                  <a:lnTo>
                    <a:pt x="27" y="33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27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" name="Freeform 245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0 w 222"/>
                <a:gd name="T1" fmla="*/ 1 h 105"/>
                <a:gd name="T2" fmla="*/ 0 w 222"/>
                <a:gd name="T3" fmla="*/ 1 h 105"/>
                <a:gd name="T4" fmla="*/ 0 w 222"/>
                <a:gd name="T5" fmla="*/ 1 h 105"/>
                <a:gd name="T6" fmla="*/ 0 w 222"/>
                <a:gd name="T7" fmla="*/ 1 h 105"/>
                <a:gd name="T8" fmla="*/ 0 w 222"/>
                <a:gd name="T9" fmla="*/ 1 h 105"/>
                <a:gd name="T10" fmla="*/ 0 w 222"/>
                <a:gd name="T11" fmla="*/ 1 h 105"/>
                <a:gd name="T12" fmla="*/ 0 w 222"/>
                <a:gd name="T13" fmla="*/ 1 h 105"/>
                <a:gd name="T14" fmla="*/ 0 w 222"/>
                <a:gd name="T15" fmla="*/ 1 h 105"/>
                <a:gd name="T16" fmla="*/ 0 w 222"/>
                <a:gd name="T17" fmla="*/ 1 h 105"/>
                <a:gd name="T18" fmla="*/ 0 w 222"/>
                <a:gd name="T19" fmla="*/ 1 h 105"/>
                <a:gd name="T20" fmla="*/ 0 w 222"/>
                <a:gd name="T21" fmla="*/ 1 h 105"/>
                <a:gd name="T22" fmla="*/ 0 w 222"/>
                <a:gd name="T23" fmla="*/ 1 h 105"/>
                <a:gd name="T24" fmla="*/ 0 w 222"/>
                <a:gd name="T25" fmla="*/ 1 h 105"/>
                <a:gd name="T26" fmla="*/ 0 w 222"/>
                <a:gd name="T27" fmla="*/ 1 h 105"/>
                <a:gd name="T28" fmla="*/ 0 w 222"/>
                <a:gd name="T29" fmla="*/ 1 h 105"/>
                <a:gd name="T30" fmla="*/ 0 w 222"/>
                <a:gd name="T31" fmla="*/ 1 h 105"/>
                <a:gd name="T32" fmla="*/ 0 w 222"/>
                <a:gd name="T33" fmla="*/ 1 h 105"/>
                <a:gd name="T34" fmla="*/ 0 w 222"/>
                <a:gd name="T35" fmla="*/ 1 h 105"/>
                <a:gd name="T36" fmla="*/ 0 w 222"/>
                <a:gd name="T37" fmla="*/ 1 h 105"/>
                <a:gd name="T38" fmla="*/ 0 w 222"/>
                <a:gd name="T39" fmla="*/ 1 h 105"/>
                <a:gd name="T40" fmla="*/ 0 w 222"/>
                <a:gd name="T41" fmla="*/ 0 h 105"/>
                <a:gd name="T42" fmla="*/ 0 w 222"/>
                <a:gd name="T43" fmla="*/ 0 h 105"/>
                <a:gd name="T44" fmla="*/ 0 w 222"/>
                <a:gd name="T45" fmla="*/ 1 h 105"/>
                <a:gd name="T46" fmla="*/ 0 w 222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4" name="Freeform 246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0 w 222"/>
                <a:gd name="T1" fmla="*/ 1 h 105"/>
                <a:gd name="T2" fmla="*/ 0 w 222"/>
                <a:gd name="T3" fmla="*/ 1 h 105"/>
                <a:gd name="T4" fmla="*/ 0 w 222"/>
                <a:gd name="T5" fmla="*/ 1 h 105"/>
                <a:gd name="T6" fmla="*/ 0 w 222"/>
                <a:gd name="T7" fmla="*/ 1 h 105"/>
                <a:gd name="T8" fmla="*/ 0 w 222"/>
                <a:gd name="T9" fmla="*/ 1 h 105"/>
                <a:gd name="T10" fmla="*/ 0 w 222"/>
                <a:gd name="T11" fmla="*/ 1 h 105"/>
                <a:gd name="T12" fmla="*/ 0 w 222"/>
                <a:gd name="T13" fmla="*/ 1 h 105"/>
                <a:gd name="T14" fmla="*/ 0 w 222"/>
                <a:gd name="T15" fmla="*/ 1 h 105"/>
                <a:gd name="T16" fmla="*/ 0 w 222"/>
                <a:gd name="T17" fmla="*/ 1 h 105"/>
                <a:gd name="T18" fmla="*/ 0 w 222"/>
                <a:gd name="T19" fmla="*/ 1 h 105"/>
                <a:gd name="T20" fmla="*/ 0 w 222"/>
                <a:gd name="T21" fmla="*/ 1 h 105"/>
                <a:gd name="T22" fmla="*/ 0 w 222"/>
                <a:gd name="T23" fmla="*/ 1 h 105"/>
                <a:gd name="T24" fmla="*/ 0 w 222"/>
                <a:gd name="T25" fmla="*/ 1 h 105"/>
                <a:gd name="T26" fmla="*/ 0 w 222"/>
                <a:gd name="T27" fmla="*/ 1 h 105"/>
                <a:gd name="T28" fmla="*/ 0 w 222"/>
                <a:gd name="T29" fmla="*/ 1 h 105"/>
                <a:gd name="T30" fmla="*/ 0 w 222"/>
                <a:gd name="T31" fmla="*/ 1 h 105"/>
                <a:gd name="T32" fmla="*/ 0 w 222"/>
                <a:gd name="T33" fmla="*/ 1 h 105"/>
                <a:gd name="T34" fmla="*/ 0 w 222"/>
                <a:gd name="T35" fmla="*/ 1 h 105"/>
                <a:gd name="T36" fmla="*/ 0 w 222"/>
                <a:gd name="T37" fmla="*/ 1 h 105"/>
                <a:gd name="T38" fmla="*/ 0 w 222"/>
                <a:gd name="T39" fmla="*/ 1 h 105"/>
                <a:gd name="T40" fmla="*/ 0 w 222"/>
                <a:gd name="T41" fmla="*/ 0 h 105"/>
                <a:gd name="T42" fmla="*/ 0 w 222"/>
                <a:gd name="T43" fmla="*/ 0 h 105"/>
                <a:gd name="T44" fmla="*/ 0 w 222"/>
                <a:gd name="T45" fmla="*/ 1 h 105"/>
                <a:gd name="T46" fmla="*/ 0 w 222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2"/>
                <a:gd name="T73" fmla="*/ 0 h 105"/>
                <a:gd name="T74" fmla="*/ 222 w 222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5" name="Freeform 247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0 w 162"/>
                <a:gd name="T1" fmla="*/ 1 h 149"/>
                <a:gd name="T2" fmla="*/ 0 w 162"/>
                <a:gd name="T3" fmla="*/ 1 h 149"/>
                <a:gd name="T4" fmla="*/ 0 w 162"/>
                <a:gd name="T5" fmla="*/ 1 h 149"/>
                <a:gd name="T6" fmla="*/ 0 w 162"/>
                <a:gd name="T7" fmla="*/ 1 h 149"/>
                <a:gd name="T8" fmla="*/ 0 w 162"/>
                <a:gd name="T9" fmla="*/ 1 h 149"/>
                <a:gd name="T10" fmla="*/ 0 w 162"/>
                <a:gd name="T11" fmla="*/ 1 h 149"/>
                <a:gd name="T12" fmla="*/ 0 w 162"/>
                <a:gd name="T13" fmla="*/ 1 h 149"/>
                <a:gd name="T14" fmla="*/ 0 w 162"/>
                <a:gd name="T15" fmla="*/ 1 h 149"/>
                <a:gd name="T16" fmla="*/ 0 w 162"/>
                <a:gd name="T17" fmla="*/ 1 h 149"/>
                <a:gd name="T18" fmla="*/ 0 w 162"/>
                <a:gd name="T19" fmla="*/ 1 h 149"/>
                <a:gd name="T20" fmla="*/ 0 w 162"/>
                <a:gd name="T21" fmla="*/ 1 h 149"/>
                <a:gd name="T22" fmla="*/ 0 w 162"/>
                <a:gd name="T23" fmla="*/ 1 h 149"/>
                <a:gd name="T24" fmla="*/ 0 w 162"/>
                <a:gd name="T25" fmla="*/ 1 h 149"/>
                <a:gd name="T26" fmla="*/ 0 w 162"/>
                <a:gd name="T27" fmla="*/ 1 h 149"/>
                <a:gd name="T28" fmla="*/ 0 w 162"/>
                <a:gd name="T29" fmla="*/ 1 h 149"/>
                <a:gd name="T30" fmla="*/ 0 w 162"/>
                <a:gd name="T31" fmla="*/ 1 h 149"/>
                <a:gd name="T32" fmla="*/ 0 w 162"/>
                <a:gd name="T33" fmla="*/ 1 h 149"/>
                <a:gd name="T34" fmla="*/ 0 w 162"/>
                <a:gd name="T35" fmla="*/ 1 h 149"/>
                <a:gd name="T36" fmla="*/ 0 w 162"/>
                <a:gd name="T37" fmla="*/ 1 h 149"/>
                <a:gd name="T38" fmla="*/ 0 w 162"/>
                <a:gd name="T39" fmla="*/ 1 h 149"/>
                <a:gd name="T40" fmla="*/ 0 w 162"/>
                <a:gd name="T41" fmla="*/ 1 h 149"/>
                <a:gd name="T42" fmla="*/ 0 w 162"/>
                <a:gd name="T43" fmla="*/ 1 h 149"/>
                <a:gd name="T44" fmla="*/ 0 w 162"/>
                <a:gd name="T45" fmla="*/ 1 h 149"/>
                <a:gd name="T46" fmla="*/ 0 w 162"/>
                <a:gd name="T47" fmla="*/ 1 h 149"/>
                <a:gd name="T48" fmla="*/ 0 w 162"/>
                <a:gd name="T49" fmla="*/ 0 h 149"/>
                <a:gd name="T50" fmla="*/ 0 w 162"/>
                <a:gd name="T51" fmla="*/ 1 h 149"/>
                <a:gd name="T52" fmla="*/ 0 w 162"/>
                <a:gd name="T53" fmla="*/ 1 h 149"/>
                <a:gd name="T54" fmla="*/ 0 w 162"/>
                <a:gd name="T55" fmla="*/ 1 h 1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2"/>
                <a:gd name="T85" fmla="*/ 0 h 149"/>
                <a:gd name="T86" fmla="*/ 162 w 162"/>
                <a:gd name="T87" fmla="*/ 149 h 14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" name="Freeform 248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0 w 162"/>
                <a:gd name="T1" fmla="*/ 1 h 149"/>
                <a:gd name="T2" fmla="*/ 0 w 162"/>
                <a:gd name="T3" fmla="*/ 1 h 149"/>
                <a:gd name="T4" fmla="*/ 0 w 162"/>
                <a:gd name="T5" fmla="*/ 1 h 149"/>
                <a:gd name="T6" fmla="*/ 0 w 162"/>
                <a:gd name="T7" fmla="*/ 1 h 149"/>
                <a:gd name="T8" fmla="*/ 0 w 162"/>
                <a:gd name="T9" fmla="*/ 1 h 149"/>
                <a:gd name="T10" fmla="*/ 0 w 162"/>
                <a:gd name="T11" fmla="*/ 1 h 149"/>
                <a:gd name="T12" fmla="*/ 0 w 162"/>
                <a:gd name="T13" fmla="*/ 1 h 149"/>
                <a:gd name="T14" fmla="*/ 0 w 162"/>
                <a:gd name="T15" fmla="*/ 1 h 149"/>
                <a:gd name="T16" fmla="*/ 0 w 162"/>
                <a:gd name="T17" fmla="*/ 1 h 149"/>
                <a:gd name="T18" fmla="*/ 0 w 162"/>
                <a:gd name="T19" fmla="*/ 1 h 149"/>
                <a:gd name="T20" fmla="*/ 0 w 162"/>
                <a:gd name="T21" fmla="*/ 1 h 149"/>
                <a:gd name="T22" fmla="*/ 0 w 162"/>
                <a:gd name="T23" fmla="*/ 1 h 149"/>
                <a:gd name="T24" fmla="*/ 0 w 162"/>
                <a:gd name="T25" fmla="*/ 1 h 149"/>
                <a:gd name="T26" fmla="*/ 0 w 162"/>
                <a:gd name="T27" fmla="*/ 1 h 149"/>
                <a:gd name="T28" fmla="*/ 0 w 162"/>
                <a:gd name="T29" fmla="*/ 1 h 149"/>
                <a:gd name="T30" fmla="*/ 0 w 162"/>
                <a:gd name="T31" fmla="*/ 1 h 149"/>
                <a:gd name="T32" fmla="*/ 0 w 162"/>
                <a:gd name="T33" fmla="*/ 1 h 149"/>
                <a:gd name="T34" fmla="*/ 0 w 162"/>
                <a:gd name="T35" fmla="*/ 1 h 149"/>
                <a:gd name="T36" fmla="*/ 0 w 162"/>
                <a:gd name="T37" fmla="*/ 1 h 149"/>
                <a:gd name="T38" fmla="*/ 0 w 162"/>
                <a:gd name="T39" fmla="*/ 1 h 149"/>
                <a:gd name="T40" fmla="*/ 0 w 162"/>
                <a:gd name="T41" fmla="*/ 1 h 149"/>
                <a:gd name="T42" fmla="*/ 0 w 162"/>
                <a:gd name="T43" fmla="*/ 1 h 149"/>
                <a:gd name="T44" fmla="*/ 0 w 162"/>
                <a:gd name="T45" fmla="*/ 1 h 149"/>
                <a:gd name="T46" fmla="*/ 0 w 162"/>
                <a:gd name="T47" fmla="*/ 1 h 149"/>
                <a:gd name="T48" fmla="*/ 0 w 162"/>
                <a:gd name="T49" fmla="*/ 1 h 149"/>
                <a:gd name="T50" fmla="*/ 0 w 162"/>
                <a:gd name="T51" fmla="*/ 0 h 149"/>
                <a:gd name="T52" fmla="*/ 0 w 162"/>
                <a:gd name="T53" fmla="*/ 1 h 149"/>
                <a:gd name="T54" fmla="*/ 0 w 162"/>
                <a:gd name="T55" fmla="*/ 1 h 149"/>
                <a:gd name="T56" fmla="*/ 0 w 162"/>
                <a:gd name="T57" fmla="*/ 1 h 1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2"/>
                <a:gd name="T88" fmla="*/ 0 h 149"/>
                <a:gd name="T89" fmla="*/ 162 w 162"/>
                <a:gd name="T90" fmla="*/ 149 h 1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7" name="Freeform 249"/>
            <p:cNvSpPr>
              <a:spLocks/>
            </p:cNvSpPr>
            <p:nvPr/>
          </p:nvSpPr>
          <p:spPr bwMode="auto">
            <a:xfrm>
              <a:off x="1840" y="1505"/>
              <a:ext cx="13" cy="1513"/>
            </a:xfrm>
            <a:custGeom>
              <a:avLst/>
              <a:gdLst>
                <a:gd name="T0" fmla="*/ 0 w 29"/>
                <a:gd name="T1" fmla="*/ 1 h 2723"/>
                <a:gd name="T2" fmla="*/ 0 w 29"/>
                <a:gd name="T3" fmla="*/ 1 h 2723"/>
                <a:gd name="T4" fmla="*/ 0 w 29"/>
                <a:gd name="T5" fmla="*/ 1 h 2723"/>
                <a:gd name="T6" fmla="*/ 0 w 29"/>
                <a:gd name="T7" fmla="*/ 1 h 2723"/>
                <a:gd name="T8" fmla="*/ 0 w 29"/>
                <a:gd name="T9" fmla="*/ 1 h 2723"/>
                <a:gd name="T10" fmla="*/ 0 w 29"/>
                <a:gd name="T11" fmla="*/ 1 h 2723"/>
                <a:gd name="T12" fmla="*/ 0 w 29"/>
                <a:gd name="T13" fmla="*/ 1 h 2723"/>
                <a:gd name="T14" fmla="*/ 0 w 29"/>
                <a:gd name="T15" fmla="*/ 0 h 2723"/>
                <a:gd name="T16" fmla="*/ 0 w 29"/>
                <a:gd name="T17" fmla="*/ 1 h 2723"/>
                <a:gd name="T18" fmla="*/ 0 w 29"/>
                <a:gd name="T19" fmla="*/ 1 h 2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723"/>
                <a:gd name="T32" fmla="*/ 29 w 29"/>
                <a:gd name="T33" fmla="*/ 2723 h 27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723">
                  <a:moveTo>
                    <a:pt x="20" y="16"/>
                  </a:moveTo>
                  <a:lnTo>
                    <a:pt x="29" y="2574"/>
                  </a:lnTo>
                  <a:lnTo>
                    <a:pt x="29" y="2653"/>
                  </a:lnTo>
                  <a:lnTo>
                    <a:pt x="20" y="2688"/>
                  </a:lnTo>
                  <a:lnTo>
                    <a:pt x="0" y="2723"/>
                  </a:lnTo>
                  <a:lnTo>
                    <a:pt x="0" y="2566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8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8" name="Freeform 250"/>
            <p:cNvSpPr>
              <a:spLocks/>
            </p:cNvSpPr>
            <p:nvPr/>
          </p:nvSpPr>
          <p:spPr bwMode="auto">
            <a:xfrm>
              <a:off x="1800" y="1515"/>
              <a:ext cx="16" cy="1548"/>
            </a:xfrm>
            <a:custGeom>
              <a:avLst/>
              <a:gdLst>
                <a:gd name="T0" fmla="*/ 0 w 39"/>
                <a:gd name="T1" fmla="*/ 1 h 2785"/>
                <a:gd name="T2" fmla="*/ 0 w 39"/>
                <a:gd name="T3" fmla="*/ 1 h 2785"/>
                <a:gd name="T4" fmla="*/ 0 w 39"/>
                <a:gd name="T5" fmla="*/ 1 h 2785"/>
                <a:gd name="T6" fmla="*/ 0 w 39"/>
                <a:gd name="T7" fmla="*/ 1 h 2785"/>
                <a:gd name="T8" fmla="*/ 0 w 39"/>
                <a:gd name="T9" fmla="*/ 1 h 2785"/>
                <a:gd name="T10" fmla="*/ 0 w 39"/>
                <a:gd name="T11" fmla="*/ 1 h 2785"/>
                <a:gd name="T12" fmla="*/ 0 w 39"/>
                <a:gd name="T13" fmla="*/ 1 h 2785"/>
                <a:gd name="T14" fmla="*/ 0 w 39"/>
                <a:gd name="T15" fmla="*/ 1 h 2785"/>
                <a:gd name="T16" fmla="*/ 0 w 39"/>
                <a:gd name="T17" fmla="*/ 1 h 2785"/>
                <a:gd name="T18" fmla="*/ 0 w 39"/>
                <a:gd name="T19" fmla="*/ 1 h 2785"/>
                <a:gd name="T20" fmla="*/ 0 w 39"/>
                <a:gd name="T21" fmla="*/ 1 h 2785"/>
                <a:gd name="T22" fmla="*/ 0 w 39"/>
                <a:gd name="T23" fmla="*/ 1 h 2785"/>
                <a:gd name="T24" fmla="*/ 0 w 39"/>
                <a:gd name="T25" fmla="*/ 1 h 2785"/>
                <a:gd name="T26" fmla="*/ 0 w 39"/>
                <a:gd name="T27" fmla="*/ 1 h 2785"/>
                <a:gd name="T28" fmla="*/ 0 w 39"/>
                <a:gd name="T29" fmla="*/ 1 h 2785"/>
                <a:gd name="T30" fmla="*/ 0 w 39"/>
                <a:gd name="T31" fmla="*/ 1 h 2785"/>
                <a:gd name="T32" fmla="*/ 0 w 39"/>
                <a:gd name="T33" fmla="*/ 1 h 2785"/>
                <a:gd name="T34" fmla="*/ 0 w 39"/>
                <a:gd name="T35" fmla="*/ 1 h 2785"/>
                <a:gd name="T36" fmla="*/ 0 w 39"/>
                <a:gd name="T37" fmla="*/ 1 h 2785"/>
                <a:gd name="T38" fmla="*/ 0 w 39"/>
                <a:gd name="T39" fmla="*/ 1 h 2785"/>
                <a:gd name="T40" fmla="*/ 0 w 39"/>
                <a:gd name="T41" fmla="*/ 1 h 2785"/>
                <a:gd name="T42" fmla="*/ 0 w 39"/>
                <a:gd name="T43" fmla="*/ 1 h 2785"/>
                <a:gd name="T44" fmla="*/ 0 w 39"/>
                <a:gd name="T45" fmla="*/ 1 h 2785"/>
                <a:gd name="T46" fmla="*/ 0 w 39"/>
                <a:gd name="T47" fmla="*/ 1 h 2785"/>
                <a:gd name="T48" fmla="*/ 0 w 39"/>
                <a:gd name="T49" fmla="*/ 1 h 2785"/>
                <a:gd name="T50" fmla="*/ 0 w 39"/>
                <a:gd name="T51" fmla="*/ 1 h 2785"/>
                <a:gd name="T52" fmla="*/ 0 w 39"/>
                <a:gd name="T53" fmla="*/ 1 h 2785"/>
                <a:gd name="T54" fmla="*/ 0 w 39"/>
                <a:gd name="T55" fmla="*/ 0 h 2785"/>
                <a:gd name="T56" fmla="*/ 0 w 39"/>
                <a:gd name="T57" fmla="*/ 1 h 2785"/>
                <a:gd name="T58" fmla="*/ 0 w 39"/>
                <a:gd name="T59" fmla="*/ 1 h 2785"/>
                <a:gd name="T60" fmla="*/ 0 w 39"/>
                <a:gd name="T61" fmla="*/ 1 h 2785"/>
                <a:gd name="T62" fmla="*/ 0 w 39"/>
                <a:gd name="T63" fmla="*/ 1 h 2785"/>
                <a:gd name="T64" fmla="*/ 0 w 39"/>
                <a:gd name="T65" fmla="*/ 1 h 2785"/>
                <a:gd name="T66" fmla="*/ 0 w 39"/>
                <a:gd name="T67" fmla="*/ 1 h 2785"/>
                <a:gd name="T68" fmla="*/ 0 w 39"/>
                <a:gd name="T69" fmla="*/ 1 h 2785"/>
                <a:gd name="T70" fmla="*/ 0 w 39"/>
                <a:gd name="T71" fmla="*/ 1 h 2785"/>
                <a:gd name="T72" fmla="*/ 0 w 39"/>
                <a:gd name="T73" fmla="*/ 1 h 2785"/>
                <a:gd name="T74" fmla="*/ 0 w 39"/>
                <a:gd name="T75" fmla="*/ 1 h 2785"/>
                <a:gd name="T76" fmla="*/ 0 w 39"/>
                <a:gd name="T77" fmla="*/ 1 h 2785"/>
                <a:gd name="T78" fmla="*/ 0 w 39"/>
                <a:gd name="T79" fmla="*/ 1 h 2785"/>
                <a:gd name="T80" fmla="*/ 0 w 39"/>
                <a:gd name="T81" fmla="*/ 1 h 2785"/>
                <a:gd name="T82" fmla="*/ 0 w 39"/>
                <a:gd name="T83" fmla="*/ 1 h 2785"/>
                <a:gd name="T84" fmla="*/ 0 w 39"/>
                <a:gd name="T85" fmla="*/ 1 h 2785"/>
                <a:gd name="T86" fmla="*/ 0 w 39"/>
                <a:gd name="T87" fmla="*/ 1 h 2785"/>
                <a:gd name="T88" fmla="*/ 0 w 39"/>
                <a:gd name="T89" fmla="*/ 1 h 2785"/>
                <a:gd name="T90" fmla="*/ 0 w 39"/>
                <a:gd name="T91" fmla="*/ 1 h 2785"/>
                <a:gd name="T92" fmla="*/ 0 w 39"/>
                <a:gd name="T93" fmla="*/ 1 h 2785"/>
                <a:gd name="T94" fmla="*/ 0 w 39"/>
                <a:gd name="T95" fmla="*/ 1 h 2785"/>
                <a:gd name="T96" fmla="*/ 0 w 39"/>
                <a:gd name="T97" fmla="*/ 1 h 2785"/>
                <a:gd name="T98" fmla="*/ 0 w 39"/>
                <a:gd name="T99" fmla="*/ 1 h 2785"/>
                <a:gd name="T100" fmla="*/ 0 w 39"/>
                <a:gd name="T101" fmla="*/ 1 h 2785"/>
                <a:gd name="T102" fmla="*/ 0 w 39"/>
                <a:gd name="T103" fmla="*/ 1 h 2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"/>
                <a:gd name="T157" fmla="*/ 0 h 2785"/>
                <a:gd name="T158" fmla="*/ 39 w 39"/>
                <a:gd name="T159" fmla="*/ 2785 h 278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" h="2785">
                  <a:moveTo>
                    <a:pt x="39" y="2785"/>
                  </a:moveTo>
                  <a:lnTo>
                    <a:pt x="0" y="2767"/>
                  </a:lnTo>
                  <a:lnTo>
                    <a:pt x="0" y="2759"/>
                  </a:lnTo>
                  <a:lnTo>
                    <a:pt x="0" y="2732"/>
                  </a:lnTo>
                  <a:lnTo>
                    <a:pt x="0" y="2699"/>
                  </a:lnTo>
                  <a:lnTo>
                    <a:pt x="0" y="2645"/>
                  </a:lnTo>
                  <a:lnTo>
                    <a:pt x="0" y="2585"/>
                  </a:lnTo>
                  <a:lnTo>
                    <a:pt x="0" y="2515"/>
                  </a:lnTo>
                  <a:lnTo>
                    <a:pt x="0" y="2428"/>
                  </a:lnTo>
                  <a:lnTo>
                    <a:pt x="0" y="2340"/>
                  </a:lnTo>
                  <a:lnTo>
                    <a:pt x="0" y="2236"/>
                  </a:lnTo>
                  <a:lnTo>
                    <a:pt x="0" y="2131"/>
                  </a:lnTo>
                  <a:lnTo>
                    <a:pt x="0" y="1895"/>
                  </a:lnTo>
                  <a:lnTo>
                    <a:pt x="0" y="1650"/>
                  </a:lnTo>
                  <a:lnTo>
                    <a:pt x="0" y="1398"/>
                  </a:lnTo>
                  <a:lnTo>
                    <a:pt x="0" y="1144"/>
                  </a:lnTo>
                  <a:lnTo>
                    <a:pt x="0" y="892"/>
                  </a:lnTo>
                  <a:lnTo>
                    <a:pt x="0" y="657"/>
                  </a:lnTo>
                  <a:lnTo>
                    <a:pt x="0" y="551"/>
                  </a:lnTo>
                  <a:lnTo>
                    <a:pt x="0" y="455"/>
                  </a:lnTo>
                  <a:lnTo>
                    <a:pt x="0" y="359"/>
                  </a:lnTo>
                  <a:lnTo>
                    <a:pt x="0" y="273"/>
                  </a:lnTo>
                  <a:lnTo>
                    <a:pt x="0" y="202"/>
                  </a:lnTo>
                  <a:lnTo>
                    <a:pt x="0" y="141"/>
                  </a:lnTo>
                  <a:lnTo>
                    <a:pt x="0" y="89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39" y="27"/>
                  </a:lnTo>
                  <a:lnTo>
                    <a:pt x="39" y="62"/>
                  </a:lnTo>
                  <a:lnTo>
                    <a:pt x="39" y="124"/>
                  </a:lnTo>
                  <a:lnTo>
                    <a:pt x="39" y="184"/>
                  </a:lnTo>
                  <a:lnTo>
                    <a:pt x="39" y="254"/>
                  </a:lnTo>
                  <a:lnTo>
                    <a:pt x="39" y="341"/>
                  </a:lnTo>
                  <a:lnTo>
                    <a:pt x="39" y="430"/>
                  </a:lnTo>
                  <a:lnTo>
                    <a:pt x="39" y="533"/>
                  </a:lnTo>
                  <a:lnTo>
                    <a:pt x="39" y="647"/>
                  </a:lnTo>
                  <a:lnTo>
                    <a:pt x="39" y="882"/>
                  </a:lnTo>
                  <a:lnTo>
                    <a:pt x="39" y="1136"/>
                  </a:lnTo>
                  <a:lnTo>
                    <a:pt x="39" y="1390"/>
                  </a:lnTo>
                  <a:lnTo>
                    <a:pt x="39" y="1650"/>
                  </a:lnTo>
                  <a:lnTo>
                    <a:pt x="39" y="1904"/>
                  </a:lnTo>
                  <a:lnTo>
                    <a:pt x="39" y="2139"/>
                  </a:lnTo>
                  <a:lnTo>
                    <a:pt x="39" y="2244"/>
                  </a:lnTo>
                  <a:lnTo>
                    <a:pt x="39" y="2358"/>
                  </a:lnTo>
                  <a:lnTo>
                    <a:pt x="39" y="2445"/>
                  </a:lnTo>
                  <a:lnTo>
                    <a:pt x="39" y="2532"/>
                  </a:lnTo>
                  <a:lnTo>
                    <a:pt x="39" y="2602"/>
                  </a:lnTo>
                  <a:lnTo>
                    <a:pt x="39" y="2664"/>
                  </a:lnTo>
                  <a:lnTo>
                    <a:pt x="39" y="2724"/>
                  </a:lnTo>
                  <a:lnTo>
                    <a:pt x="39" y="2750"/>
                  </a:lnTo>
                  <a:lnTo>
                    <a:pt x="39" y="278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" name="Freeform 251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0 w 290"/>
                <a:gd name="T1" fmla="*/ 1 h 165"/>
                <a:gd name="T2" fmla="*/ 0 w 290"/>
                <a:gd name="T3" fmla="*/ 1 h 165"/>
                <a:gd name="T4" fmla="*/ 0 w 290"/>
                <a:gd name="T5" fmla="*/ 1 h 165"/>
                <a:gd name="T6" fmla="*/ 0 w 290"/>
                <a:gd name="T7" fmla="*/ 1 h 165"/>
                <a:gd name="T8" fmla="*/ 0 w 290"/>
                <a:gd name="T9" fmla="*/ 1 h 165"/>
                <a:gd name="T10" fmla="*/ 0 w 290"/>
                <a:gd name="T11" fmla="*/ 1 h 165"/>
                <a:gd name="T12" fmla="*/ 0 w 290"/>
                <a:gd name="T13" fmla="*/ 1 h 165"/>
                <a:gd name="T14" fmla="*/ 0 w 290"/>
                <a:gd name="T15" fmla="*/ 1 h 165"/>
                <a:gd name="T16" fmla="*/ 0 w 290"/>
                <a:gd name="T17" fmla="*/ 1 h 165"/>
                <a:gd name="T18" fmla="*/ 0 w 290"/>
                <a:gd name="T19" fmla="*/ 1 h 165"/>
                <a:gd name="T20" fmla="*/ 0 w 290"/>
                <a:gd name="T21" fmla="*/ 1 h 165"/>
                <a:gd name="T22" fmla="*/ 0 w 290"/>
                <a:gd name="T23" fmla="*/ 1 h 165"/>
                <a:gd name="T24" fmla="*/ 0 w 290"/>
                <a:gd name="T25" fmla="*/ 1 h 165"/>
                <a:gd name="T26" fmla="*/ 0 w 290"/>
                <a:gd name="T27" fmla="*/ 1 h 165"/>
                <a:gd name="T28" fmla="*/ 0 w 290"/>
                <a:gd name="T29" fmla="*/ 1 h 165"/>
                <a:gd name="T30" fmla="*/ 0 w 290"/>
                <a:gd name="T31" fmla="*/ 1 h 165"/>
                <a:gd name="T32" fmla="*/ 0 w 290"/>
                <a:gd name="T33" fmla="*/ 1 h 165"/>
                <a:gd name="T34" fmla="*/ 0 w 290"/>
                <a:gd name="T35" fmla="*/ 1 h 165"/>
                <a:gd name="T36" fmla="*/ 0 w 290"/>
                <a:gd name="T37" fmla="*/ 1 h 165"/>
                <a:gd name="T38" fmla="*/ 0 w 290"/>
                <a:gd name="T39" fmla="*/ 1 h 165"/>
                <a:gd name="T40" fmla="*/ 0 w 290"/>
                <a:gd name="T41" fmla="*/ 1 h 165"/>
                <a:gd name="T42" fmla="*/ 0 w 290"/>
                <a:gd name="T43" fmla="*/ 1 h 165"/>
                <a:gd name="T44" fmla="*/ 0 w 290"/>
                <a:gd name="T45" fmla="*/ 1 h 165"/>
                <a:gd name="T46" fmla="*/ 0 w 290"/>
                <a:gd name="T47" fmla="*/ 1 h 165"/>
                <a:gd name="T48" fmla="*/ 0 w 290"/>
                <a:gd name="T49" fmla="*/ 1 h 165"/>
                <a:gd name="T50" fmla="*/ 0 w 290"/>
                <a:gd name="T51" fmla="*/ 1 h 165"/>
                <a:gd name="T52" fmla="*/ 0 w 290"/>
                <a:gd name="T53" fmla="*/ 1 h 165"/>
                <a:gd name="T54" fmla="*/ 0 w 290"/>
                <a:gd name="T55" fmla="*/ 1 h 165"/>
                <a:gd name="T56" fmla="*/ 0 w 290"/>
                <a:gd name="T57" fmla="*/ 1 h 165"/>
                <a:gd name="T58" fmla="*/ 0 w 290"/>
                <a:gd name="T59" fmla="*/ 1 h 165"/>
                <a:gd name="T60" fmla="*/ 0 w 290"/>
                <a:gd name="T61" fmla="*/ 1 h 165"/>
                <a:gd name="T62" fmla="*/ 0 w 290"/>
                <a:gd name="T63" fmla="*/ 1 h 165"/>
                <a:gd name="T64" fmla="*/ 0 w 290"/>
                <a:gd name="T65" fmla="*/ 1 h 165"/>
                <a:gd name="T66" fmla="*/ 0 w 290"/>
                <a:gd name="T67" fmla="*/ 1 h 165"/>
                <a:gd name="T68" fmla="*/ 0 w 290"/>
                <a:gd name="T69" fmla="*/ 1 h 165"/>
                <a:gd name="T70" fmla="*/ 0 w 290"/>
                <a:gd name="T71" fmla="*/ 1 h 165"/>
                <a:gd name="T72" fmla="*/ 0 w 290"/>
                <a:gd name="T73" fmla="*/ 1 h 165"/>
                <a:gd name="T74" fmla="*/ 0 w 290"/>
                <a:gd name="T75" fmla="*/ 1 h 165"/>
                <a:gd name="T76" fmla="*/ 0 w 290"/>
                <a:gd name="T77" fmla="*/ 1 h 165"/>
                <a:gd name="T78" fmla="*/ 0 w 290"/>
                <a:gd name="T79" fmla="*/ 1 h 165"/>
                <a:gd name="T80" fmla="*/ 0 w 290"/>
                <a:gd name="T81" fmla="*/ 1 h 165"/>
                <a:gd name="T82" fmla="*/ 0 w 290"/>
                <a:gd name="T83" fmla="*/ 1 h 165"/>
                <a:gd name="T84" fmla="*/ 0 w 290"/>
                <a:gd name="T85" fmla="*/ 1 h 165"/>
                <a:gd name="T86" fmla="*/ 0 w 290"/>
                <a:gd name="T87" fmla="*/ 0 h 165"/>
                <a:gd name="T88" fmla="*/ 0 w 290"/>
                <a:gd name="T89" fmla="*/ 1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0" name="Freeform 252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0 w 290"/>
                <a:gd name="T1" fmla="*/ 1 h 165"/>
                <a:gd name="T2" fmla="*/ 0 w 290"/>
                <a:gd name="T3" fmla="*/ 1 h 165"/>
                <a:gd name="T4" fmla="*/ 0 w 290"/>
                <a:gd name="T5" fmla="*/ 1 h 165"/>
                <a:gd name="T6" fmla="*/ 0 w 290"/>
                <a:gd name="T7" fmla="*/ 1 h 165"/>
                <a:gd name="T8" fmla="*/ 0 w 290"/>
                <a:gd name="T9" fmla="*/ 1 h 165"/>
                <a:gd name="T10" fmla="*/ 0 w 290"/>
                <a:gd name="T11" fmla="*/ 1 h 165"/>
                <a:gd name="T12" fmla="*/ 0 w 290"/>
                <a:gd name="T13" fmla="*/ 1 h 165"/>
                <a:gd name="T14" fmla="*/ 0 w 290"/>
                <a:gd name="T15" fmla="*/ 1 h 165"/>
                <a:gd name="T16" fmla="*/ 0 w 290"/>
                <a:gd name="T17" fmla="*/ 1 h 165"/>
                <a:gd name="T18" fmla="*/ 0 w 290"/>
                <a:gd name="T19" fmla="*/ 1 h 165"/>
                <a:gd name="T20" fmla="*/ 0 w 290"/>
                <a:gd name="T21" fmla="*/ 1 h 165"/>
                <a:gd name="T22" fmla="*/ 0 w 290"/>
                <a:gd name="T23" fmla="*/ 1 h 165"/>
                <a:gd name="T24" fmla="*/ 0 w 290"/>
                <a:gd name="T25" fmla="*/ 1 h 165"/>
                <a:gd name="T26" fmla="*/ 0 w 290"/>
                <a:gd name="T27" fmla="*/ 1 h 165"/>
                <a:gd name="T28" fmla="*/ 0 w 290"/>
                <a:gd name="T29" fmla="*/ 1 h 165"/>
                <a:gd name="T30" fmla="*/ 0 w 290"/>
                <a:gd name="T31" fmla="*/ 1 h 165"/>
                <a:gd name="T32" fmla="*/ 0 w 290"/>
                <a:gd name="T33" fmla="*/ 1 h 165"/>
                <a:gd name="T34" fmla="*/ 0 w 290"/>
                <a:gd name="T35" fmla="*/ 1 h 165"/>
                <a:gd name="T36" fmla="*/ 0 w 290"/>
                <a:gd name="T37" fmla="*/ 1 h 165"/>
                <a:gd name="T38" fmla="*/ 0 w 290"/>
                <a:gd name="T39" fmla="*/ 1 h 165"/>
                <a:gd name="T40" fmla="*/ 0 w 290"/>
                <a:gd name="T41" fmla="*/ 1 h 165"/>
                <a:gd name="T42" fmla="*/ 0 w 290"/>
                <a:gd name="T43" fmla="*/ 1 h 165"/>
                <a:gd name="T44" fmla="*/ 0 w 290"/>
                <a:gd name="T45" fmla="*/ 1 h 165"/>
                <a:gd name="T46" fmla="*/ 0 w 290"/>
                <a:gd name="T47" fmla="*/ 1 h 165"/>
                <a:gd name="T48" fmla="*/ 0 w 290"/>
                <a:gd name="T49" fmla="*/ 1 h 165"/>
                <a:gd name="T50" fmla="*/ 0 w 290"/>
                <a:gd name="T51" fmla="*/ 1 h 165"/>
                <a:gd name="T52" fmla="*/ 0 w 290"/>
                <a:gd name="T53" fmla="*/ 1 h 165"/>
                <a:gd name="T54" fmla="*/ 0 w 290"/>
                <a:gd name="T55" fmla="*/ 1 h 165"/>
                <a:gd name="T56" fmla="*/ 0 w 290"/>
                <a:gd name="T57" fmla="*/ 1 h 165"/>
                <a:gd name="T58" fmla="*/ 0 w 290"/>
                <a:gd name="T59" fmla="*/ 1 h 165"/>
                <a:gd name="T60" fmla="*/ 0 w 290"/>
                <a:gd name="T61" fmla="*/ 1 h 165"/>
                <a:gd name="T62" fmla="*/ 0 w 290"/>
                <a:gd name="T63" fmla="*/ 1 h 165"/>
                <a:gd name="T64" fmla="*/ 0 w 290"/>
                <a:gd name="T65" fmla="*/ 1 h 165"/>
                <a:gd name="T66" fmla="*/ 0 w 290"/>
                <a:gd name="T67" fmla="*/ 1 h 165"/>
                <a:gd name="T68" fmla="*/ 0 w 290"/>
                <a:gd name="T69" fmla="*/ 1 h 165"/>
                <a:gd name="T70" fmla="*/ 0 w 290"/>
                <a:gd name="T71" fmla="*/ 1 h 165"/>
                <a:gd name="T72" fmla="*/ 0 w 290"/>
                <a:gd name="T73" fmla="*/ 1 h 165"/>
                <a:gd name="T74" fmla="*/ 0 w 290"/>
                <a:gd name="T75" fmla="*/ 1 h 165"/>
                <a:gd name="T76" fmla="*/ 0 w 290"/>
                <a:gd name="T77" fmla="*/ 1 h 165"/>
                <a:gd name="T78" fmla="*/ 0 w 290"/>
                <a:gd name="T79" fmla="*/ 1 h 165"/>
                <a:gd name="T80" fmla="*/ 0 w 290"/>
                <a:gd name="T81" fmla="*/ 1 h 165"/>
                <a:gd name="T82" fmla="*/ 0 w 290"/>
                <a:gd name="T83" fmla="*/ 1 h 165"/>
                <a:gd name="T84" fmla="*/ 0 w 290"/>
                <a:gd name="T85" fmla="*/ 1 h 165"/>
                <a:gd name="T86" fmla="*/ 0 w 290"/>
                <a:gd name="T87" fmla="*/ 0 h 165"/>
                <a:gd name="T88" fmla="*/ 0 w 290"/>
                <a:gd name="T89" fmla="*/ 1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0"/>
                <a:gd name="T136" fmla="*/ 0 h 165"/>
                <a:gd name="T137" fmla="*/ 290 w 290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1" name="Freeform 253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0 w 126"/>
                <a:gd name="T1" fmla="*/ 0 h 103"/>
                <a:gd name="T2" fmla="*/ 0 w 126"/>
                <a:gd name="T3" fmla="*/ 1 h 103"/>
                <a:gd name="T4" fmla="*/ 0 w 126"/>
                <a:gd name="T5" fmla="*/ 1 h 103"/>
                <a:gd name="T6" fmla="*/ 0 w 126"/>
                <a:gd name="T7" fmla="*/ 1 h 103"/>
                <a:gd name="T8" fmla="*/ 0 w 126"/>
                <a:gd name="T9" fmla="*/ 1 h 103"/>
                <a:gd name="T10" fmla="*/ 0 w 126"/>
                <a:gd name="T11" fmla="*/ 1 h 103"/>
                <a:gd name="T12" fmla="*/ 0 w 126"/>
                <a:gd name="T13" fmla="*/ 1 h 103"/>
                <a:gd name="T14" fmla="*/ 0 w 126"/>
                <a:gd name="T15" fmla="*/ 1 h 103"/>
                <a:gd name="T16" fmla="*/ 0 w 126"/>
                <a:gd name="T17" fmla="*/ 1 h 103"/>
                <a:gd name="T18" fmla="*/ 0 w 126"/>
                <a:gd name="T19" fmla="*/ 1 h 103"/>
                <a:gd name="T20" fmla="*/ 0 w 126"/>
                <a:gd name="T21" fmla="*/ 0 h 103"/>
                <a:gd name="T22" fmla="*/ 0 w 126"/>
                <a:gd name="T23" fmla="*/ 0 h 103"/>
                <a:gd name="T24" fmla="*/ 0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" name="Freeform 254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0 w 126"/>
                <a:gd name="T1" fmla="*/ 0 h 103"/>
                <a:gd name="T2" fmla="*/ 0 w 126"/>
                <a:gd name="T3" fmla="*/ 1 h 103"/>
                <a:gd name="T4" fmla="*/ 0 w 126"/>
                <a:gd name="T5" fmla="*/ 1 h 103"/>
                <a:gd name="T6" fmla="*/ 0 w 126"/>
                <a:gd name="T7" fmla="*/ 1 h 103"/>
                <a:gd name="T8" fmla="*/ 0 w 126"/>
                <a:gd name="T9" fmla="*/ 1 h 103"/>
                <a:gd name="T10" fmla="*/ 0 w 126"/>
                <a:gd name="T11" fmla="*/ 1 h 103"/>
                <a:gd name="T12" fmla="*/ 0 w 126"/>
                <a:gd name="T13" fmla="*/ 1 h 103"/>
                <a:gd name="T14" fmla="*/ 0 w 126"/>
                <a:gd name="T15" fmla="*/ 1 h 103"/>
                <a:gd name="T16" fmla="*/ 0 w 126"/>
                <a:gd name="T17" fmla="*/ 1 h 103"/>
                <a:gd name="T18" fmla="*/ 0 w 126"/>
                <a:gd name="T19" fmla="*/ 1 h 103"/>
                <a:gd name="T20" fmla="*/ 0 w 126"/>
                <a:gd name="T21" fmla="*/ 0 h 103"/>
                <a:gd name="T22" fmla="*/ 0 w 126"/>
                <a:gd name="T23" fmla="*/ 0 h 103"/>
                <a:gd name="T24" fmla="*/ 0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03"/>
                <a:gd name="T41" fmla="*/ 126 w 126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" name="Freeform 255"/>
            <p:cNvSpPr>
              <a:spLocks/>
            </p:cNvSpPr>
            <p:nvPr/>
          </p:nvSpPr>
          <p:spPr bwMode="auto">
            <a:xfrm>
              <a:off x="2232" y="1669"/>
              <a:ext cx="119" cy="127"/>
            </a:xfrm>
            <a:custGeom>
              <a:avLst/>
              <a:gdLst>
                <a:gd name="T0" fmla="*/ 0 w 251"/>
                <a:gd name="T1" fmla="*/ 1 h 227"/>
                <a:gd name="T2" fmla="*/ 0 w 251"/>
                <a:gd name="T3" fmla="*/ 1 h 227"/>
                <a:gd name="T4" fmla="*/ 0 w 251"/>
                <a:gd name="T5" fmla="*/ 1 h 227"/>
                <a:gd name="T6" fmla="*/ 0 w 251"/>
                <a:gd name="T7" fmla="*/ 1 h 227"/>
                <a:gd name="T8" fmla="*/ 0 w 251"/>
                <a:gd name="T9" fmla="*/ 1 h 227"/>
                <a:gd name="T10" fmla="*/ 0 w 251"/>
                <a:gd name="T11" fmla="*/ 1 h 227"/>
                <a:gd name="T12" fmla="*/ 0 w 251"/>
                <a:gd name="T13" fmla="*/ 1 h 227"/>
                <a:gd name="T14" fmla="*/ 0 w 251"/>
                <a:gd name="T15" fmla="*/ 1 h 227"/>
                <a:gd name="T16" fmla="*/ 0 w 251"/>
                <a:gd name="T17" fmla="*/ 1 h 227"/>
                <a:gd name="T18" fmla="*/ 0 w 251"/>
                <a:gd name="T19" fmla="*/ 1 h 227"/>
                <a:gd name="T20" fmla="*/ 0 w 251"/>
                <a:gd name="T21" fmla="*/ 1 h 227"/>
                <a:gd name="T22" fmla="*/ 0 w 251"/>
                <a:gd name="T23" fmla="*/ 0 h 227"/>
                <a:gd name="T24" fmla="*/ 0 w 251"/>
                <a:gd name="T25" fmla="*/ 0 h 227"/>
                <a:gd name="T26" fmla="*/ 0 w 251"/>
                <a:gd name="T27" fmla="*/ 1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1"/>
                <a:gd name="T43" fmla="*/ 0 h 227"/>
                <a:gd name="T44" fmla="*/ 251 w 251"/>
                <a:gd name="T45" fmla="*/ 227 h 2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1" h="227">
                  <a:moveTo>
                    <a:pt x="251" y="25"/>
                  </a:moveTo>
                  <a:lnTo>
                    <a:pt x="251" y="43"/>
                  </a:lnTo>
                  <a:lnTo>
                    <a:pt x="240" y="60"/>
                  </a:lnTo>
                  <a:lnTo>
                    <a:pt x="201" y="95"/>
                  </a:lnTo>
                  <a:lnTo>
                    <a:pt x="115" y="165"/>
                  </a:lnTo>
                  <a:lnTo>
                    <a:pt x="39" y="227"/>
                  </a:lnTo>
                  <a:lnTo>
                    <a:pt x="18" y="217"/>
                  </a:lnTo>
                  <a:lnTo>
                    <a:pt x="0" y="209"/>
                  </a:lnTo>
                  <a:lnTo>
                    <a:pt x="39" y="157"/>
                  </a:lnTo>
                  <a:lnTo>
                    <a:pt x="96" y="103"/>
                  </a:lnTo>
                  <a:lnTo>
                    <a:pt x="201" y="8"/>
                  </a:lnTo>
                  <a:lnTo>
                    <a:pt x="222" y="0"/>
                  </a:lnTo>
                  <a:lnTo>
                    <a:pt x="231" y="0"/>
                  </a:lnTo>
                  <a:lnTo>
                    <a:pt x="251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4" name="Freeform 256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0 w 116"/>
                <a:gd name="T1" fmla="*/ 1 h 200"/>
                <a:gd name="T2" fmla="*/ 0 w 116"/>
                <a:gd name="T3" fmla="*/ 1 h 200"/>
                <a:gd name="T4" fmla="*/ 0 w 116"/>
                <a:gd name="T5" fmla="*/ 1 h 200"/>
                <a:gd name="T6" fmla="*/ 0 w 116"/>
                <a:gd name="T7" fmla="*/ 1 h 200"/>
                <a:gd name="T8" fmla="*/ 0 w 116"/>
                <a:gd name="T9" fmla="*/ 1 h 200"/>
                <a:gd name="T10" fmla="*/ 0 w 116"/>
                <a:gd name="T11" fmla="*/ 1 h 200"/>
                <a:gd name="T12" fmla="*/ 0 w 116"/>
                <a:gd name="T13" fmla="*/ 1 h 200"/>
                <a:gd name="T14" fmla="*/ 0 w 116"/>
                <a:gd name="T15" fmla="*/ 1 h 200"/>
                <a:gd name="T16" fmla="*/ 0 w 116"/>
                <a:gd name="T17" fmla="*/ 1 h 200"/>
                <a:gd name="T18" fmla="*/ 0 w 116"/>
                <a:gd name="T19" fmla="*/ 1 h 200"/>
                <a:gd name="T20" fmla="*/ 0 w 116"/>
                <a:gd name="T21" fmla="*/ 1 h 200"/>
                <a:gd name="T22" fmla="*/ 0 w 116"/>
                <a:gd name="T23" fmla="*/ 1 h 200"/>
                <a:gd name="T24" fmla="*/ 0 w 116"/>
                <a:gd name="T25" fmla="*/ 1 h 200"/>
                <a:gd name="T26" fmla="*/ 0 w 116"/>
                <a:gd name="T27" fmla="*/ 1 h 200"/>
                <a:gd name="T28" fmla="*/ 0 w 116"/>
                <a:gd name="T29" fmla="*/ 1 h 200"/>
                <a:gd name="T30" fmla="*/ 0 w 116"/>
                <a:gd name="T31" fmla="*/ 1 h 200"/>
                <a:gd name="T32" fmla="*/ 0 w 116"/>
                <a:gd name="T33" fmla="*/ 1 h 200"/>
                <a:gd name="T34" fmla="*/ 0 w 116"/>
                <a:gd name="T35" fmla="*/ 1 h 200"/>
                <a:gd name="T36" fmla="*/ 0 w 116"/>
                <a:gd name="T37" fmla="*/ 0 h 200"/>
                <a:gd name="T38" fmla="*/ 0 w 116"/>
                <a:gd name="T39" fmla="*/ 0 h 200"/>
                <a:gd name="T40" fmla="*/ 0 w 116"/>
                <a:gd name="T41" fmla="*/ 1 h 200"/>
                <a:gd name="T42" fmla="*/ 0 w 116"/>
                <a:gd name="T43" fmla="*/ 1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5" name="Freeform 257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0 w 116"/>
                <a:gd name="T1" fmla="*/ 1 h 200"/>
                <a:gd name="T2" fmla="*/ 0 w 116"/>
                <a:gd name="T3" fmla="*/ 1 h 200"/>
                <a:gd name="T4" fmla="*/ 0 w 116"/>
                <a:gd name="T5" fmla="*/ 1 h 200"/>
                <a:gd name="T6" fmla="*/ 0 w 116"/>
                <a:gd name="T7" fmla="*/ 1 h 200"/>
                <a:gd name="T8" fmla="*/ 0 w 116"/>
                <a:gd name="T9" fmla="*/ 1 h 200"/>
                <a:gd name="T10" fmla="*/ 0 w 116"/>
                <a:gd name="T11" fmla="*/ 1 h 200"/>
                <a:gd name="T12" fmla="*/ 0 w 116"/>
                <a:gd name="T13" fmla="*/ 1 h 200"/>
                <a:gd name="T14" fmla="*/ 0 w 116"/>
                <a:gd name="T15" fmla="*/ 1 h 200"/>
                <a:gd name="T16" fmla="*/ 0 w 116"/>
                <a:gd name="T17" fmla="*/ 1 h 200"/>
                <a:gd name="T18" fmla="*/ 0 w 116"/>
                <a:gd name="T19" fmla="*/ 1 h 200"/>
                <a:gd name="T20" fmla="*/ 0 w 116"/>
                <a:gd name="T21" fmla="*/ 1 h 200"/>
                <a:gd name="T22" fmla="*/ 0 w 116"/>
                <a:gd name="T23" fmla="*/ 1 h 200"/>
                <a:gd name="T24" fmla="*/ 0 w 116"/>
                <a:gd name="T25" fmla="*/ 1 h 200"/>
                <a:gd name="T26" fmla="*/ 0 w 116"/>
                <a:gd name="T27" fmla="*/ 1 h 200"/>
                <a:gd name="T28" fmla="*/ 0 w 116"/>
                <a:gd name="T29" fmla="*/ 1 h 200"/>
                <a:gd name="T30" fmla="*/ 0 w 116"/>
                <a:gd name="T31" fmla="*/ 1 h 200"/>
                <a:gd name="T32" fmla="*/ 0 w 116"/>
                <a:gd name="T33" fmla="*/ 1 h 200"/>
                <a:gd name="T34" fmla="*/ 0 w 116"/>
                <a:gd name="T35" fmla="*/ 1 h 200"/>
                <a:gd name="T36" fmla="*/ 0 w 116"/>
                <a:gd name="T37" fmla="*/ 0 h 200"/>
                <a:gd name="T38" fmla="*/ 0 w 116"/>
                <a:gd name="T39" fmla="*/ 0 h 200"/>
                <a:gd name="T40" fmla="*/ 0 w 116"/>
                <a:gd name="T41" fmla="*/ 1 h 200"/>
                <a:gd name="T42" fmla="*/ 0 w 116"/>
                <a:gd name="T43" fmla="*/ 1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6"/>
                <a:gd name="T67" fmla="*/ 0 h 200"/>
                <a:gd name="T68" fmla="*/ 116 w 116"/>
                <a:gd name="T69" fmla="*/ 200 h 2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6" name="Freeform 258"/>
            <p:cNvSpPr>
              <a:spLocks/>
            </p:cNvSpPr>
            <p:nvPr/>
          </p:nvSpPr>
          <p:spPr bwMode="auto">
            <a:xfrm>
              <a:off x="2292" y="1737"/>
              <a:ext cx="48" cy="54"/>
            </a:xfrm>
            <a:custGeom>
              <a:avLst/>
              <a:gdLst>
                <a:gd name="T0" fmla="*/ 0 w 105"/>
                <a:gd name="T1" fmla="*/ 1 h 95"/>
                <a:gd name="T2" fmla="*/ 0 w 105"/>
                <a:gd name="T3" fmla="*/ 1 h 95"/>
                <a:gd name="T4" fmla="*/ 0 w 105"/>
                <a:gd name="T5" fmla="*/ 1 h 95"/>
                <a:gd name="T6" fmla="*/ 0 w 105"/>
                <a:gd name="T7" fmla="*/ 1 h 95"/>
                <a:gd name="T8" fmla="*/ 0 w 105"/>
                <a:gd name="T9" fmla="*/ 1 h 95"/>
                <a:gd name="T10" fmla="*/ 0 w 105"/>
                <a:gd name="T11" fmla="*/ 0 h 95"/>
                <a:gd name="T12" fmla="*/ 0 w 105"/>
                <a:gd name="T13" fmla="*/ 1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95"/>
                <a:gd name="T23" fmla="*/ 105 w 105"/>
                <a:gd name="T24" fmla="*/ 95 h 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95">
                  <a:moveTo>
                    <a:pt x="105" y="8"/>
                  </a:moveTo>
                  <a:lnTo>
                    <a:pt x="9" y="95"/>
                  </a:lnTo>
                  <a:lnTo>
                    <a:pt x="0" y="95"/>
                  </a:lnTo>
                  <a:lnTo>
                    <a:pt x="48" y="43"/>
                  </a:lnTo>
                  <a:lnTo>
                    <a:pt x="75" y="17"/>
                  </a:lnTo>
                  <a:lnTo>
                    <a:pt x="105" y="0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7" name="Freeform 259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0 w 182"/>
                <a:gd name="T1" fmla="*/ 1 h 114"/>
                <a:gd name="T2" fmla="*/ 0 w 182"/>
                <a:gd name="T3" fmla="*/ 1 h 114"/>
                <a:gd name="T4" fmla="*/ 0 w 182"/>
                <a:gd name="T5" fmla="*/ 1 h 114"/>
                <a:gd name="T6" fmla="*/ 0 w 182"/>
                <a:gd name="T7" fmla="*/ 1 h 114"/>
                <a:gd name="T8" fmla="*/ 0 w 182"/>
                <a:gd name="T9" fmla="*/ 1 h 114"/>
                <a:gd name="T10" fmla="*/ 0 w 182"/>
                <a:gd name="T11" fmla="*/ 1 h 114"/>
                <a:gd name="T12" fmla="*/ 0 w 182"/>
                <a:gd name="T13" fmla="*/ 1 h 114"/>
                <a:gd name="T14" fmla="*/ 0 w 182"/>
                <a:gd name="T15" fmla="*/ 1 h 114"/>
                <a:gd name="T16" fmla="*/ 0 w 182"/>
                <a:gd name="T17" fmla="*/ 1 h 114"/>
                <a:gd name="T18" fmla="*/ 0 w 182"/>
                <a:gd name="T19" fmla="*/ 1 h 114"/>
                <a:gd name="T20" fmla="*/ 0 w 182"/>
                <a:gd name="T21" fmla="*/ 1 h 114"/>
                <a:gd name="T22" fmla="*/ 0 w 182"/>
                <a:gd name="T23" fmla="*/ 1 h 114"/>
                <a:gd name="T24" fmla="*/ 0 w 182"/>
                <a:gd name="T25" fmla="*/ 1 h 114"/>
                <a:gd name="T26" fmla="*/ 0 w 182"/>
                <a:gd name="T27" fmla="*/ 1 h 114"/>
                <a:gd name="T28" fmla="*/ 0 w 182"/>
                <a:gd name="T29" fmla="*/ 1 h 114"/>
                <a:gd name="T30" fmla="*/ 0 w 182"/>
                <a:gd name="T31" fmla="*/ 1 h 114"/>
                <a:gd name="T32" fmla="*/ 0 w 182"/>
                <a:gd name="T33" fmla="*/ 1 h 114"/>
                <a:gd name="T34" fmla="*/ 0 w 182"/>
                <a:gd name="T35" fmla="*/ 0 h 114"/>
                <a:gd name="T36" fmla="*/ 0 w 182"/>
                <a:gd name="T37" fmla="*/ 0 h 114"/>
                <a:gd name="T38" fmla="*/ 0 w 182"/>
                <a:gd name="T39" fmla="*/ 1 h 114"/>
                <a:gd name="T40" fmla="*/ 0 w 182"/>
                <a:gd name="T41" fmla="*/ 1 h 114"/>
                <a:gd name="T42" fmla="*/ 0 w 182"/>
                <a:gd name="T43" fmla="*/ 1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8" name="Freeform 260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0 w 182"/>
                <a:gd name="T1" fmla="*/ 1 h 114"/>
                <a:gd name="T2" fmla="*/ 0 w 182"/>
                <a:gd name="T3" fmla="*/ 1 h 114"/>
                <a:gd name="T4" fmla="*/ 0 w 182"/>
                <a:gd name="T5" fmla="*/ 1 h 114"/>
                <a:gd name="T6" fmla="*/ 0 w 182"/>
                <a:gd name="T7" fmla="*/ 1 h 114"/>
                <a:gd name="T8" fmla="*/ 0 w 182"/>
                <a:gd name="T9" fmla="*/ 1 h 114"/>
                <a:gd name="T10" fmla="*/ 0 w 182"/>
                <a:gd name="T11" fmla="*/ 1 h 114"/>
                <a:gd name="T12" fmla="*/ 0 w 182"/>
                <a:gd name="T13" fmla="*/ 1 h 114"/>
                <a:gd name="T14" fmla="*/ 0 w 182"/>
                <a:gd name="T15" fmla="*/ 1 h 114"/>
                <a:gd name="T16" fmla="*/ 0 w 182"/>
                <a:gd name="T17" fmla="*/ 1 h 114"/>
                <a:gd name="T18" fmla="*/ 0 w 182"/>
                <a:gd name="T19" fmla="*/ 1 h 114"/>
                <a:gd name="T20" fmla="*/ 0 w 182"/>
                <a:gd name="T21" fmla="*/ 1 h 114"/>
                <a:gd name="T22" fmla="*/ 0 w 182"/>
                <a:gd name="T23" fmla="*/ 1 h 114"/>
                <a:gd name="T24" fmla="*/ 0 w 182"/>
                <a:gd name="T25" fmla="*/ 1 h 114"/>
                <a:gd name="T26" fmla="*/ 0 w 182"/>
                <a:gd name="T27" fmla="*/ 1 h 114"/>
                <a:gd name="T28" fmla="*/ 0 w 182"/>
                <a:gd name="T29" fmla="*/ 1 h 114"/>
                <a:gd name="T30" fmla="*/ 0 w 182"/>
                <a:gd name="T31" fmla="*/ 1 h 114"/>
                <a:gd name="T32" fmla="*/ 0 w 182"/>
                <a:gd name="T33" fmla="*/ 1 h 114"/>
                <a:gd name="T34" fmla="*/ 0 w 182"/>
                <a:gd name="T35" fmla="*/ 0 h 114"/>
                <a:gd name="T36" fmla="*/ 0 w 182"/>
                <a:gd name="T37" fmla="*/ 0 h 114"/>
                <a:gd name="T38" fmla="*/ 0 w 182"/>
                <a:gd name="T39" fmla="*/ 1 h 114"/>
                <a:gd name="T40" fmla="*/ 0 w 182"/>
                <a:gd name="T41" fmla="*/ 1 h 114"/>
                <a:gd name="T42" fmla="*/ 0 w 182"/>
                <a:gd name="T43" fmla="*/ 1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14"/>
                <a:gd name="T68" fmla="*/ 182 w 182"/>
                <a:gd name="T69" fmla="*/ 114 h 1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9" name="Freeform 261"/>
            <p:cNvSpPr>
              <a:spLocks/>
            </p:cNvSpPr>
            <p:nvPr/>
          </p:nvSpPr>
          <p:spPr bwMode="auto">
            <a:xfrm>
              <a:off x="2623" y="1743"/>
              <a:ext cx="28" cy="44"/>
            </a:xfrm>
            <a:custGeom>
              <a:avLst/>
              <a:gdLst>
                <a:gd name="T0" fmla="*/ 0 w 60"/>
                <a:gd name="T1" fmla="*/ 1 h 79"/>
                <a:gd name="T2" fmla="*/ 0 w 60"/>
                <a:gd name="T3" fmla="*/ 1 h 79"/>
                <a:gd name="T4" fmla="*/ 0 w 60"/>
                <a:gd name="T5" fmla="*/ 1 h 79"/>
                <a:gd name="T6" fmla="*/ 0 w 60"/>
                <a:gd name="T7" fmla="*/ 0 h 79"/>
                <a:gd name="T8" fmla="*/ 0 w 60"/>
                <a:gd name="T9" fmla="*/ 1 h 79"/>
                <a:gd name="T10" fmla="*/ 0 w 60"/>
                <a:gd name="T11" fmla="*/ 1 h 79"/>
                <a:gd name="T12" fmla="*/ 0 w 60"/>
                <a:gd name="T13" fmla="*/ 1 h 79"/>
                <a:gd name="T14" fmla="*/ 0 w 60"/>
                <a:gd name="T15" fmla="*/ 1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79"/>
                <a:gd name="T26" fmla="*/ 60 w 60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79">
                  <a:moveTo>
                    <a:pt x="48" y="79"/>
                  </a:moveTo>
                  <a:lnTo>
                    <a:pt x="21" y="79"/>
                  </a:lnTo>
                  <a:lnTo>
                    <a:pt x="0" y="54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60" y="54"/>
                  </a:lnTo>
                  <a:lnTo>
                    <a:pt x="60" y="70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0" name="Freeform 262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0 w 144"/>
                <a:gd name="T1" fmla="*/ 1 h 175"/>
                <a:gd name="T2" fmla="*/ 0 w 144"/>
                <a:gd name="T3" fmla="*/ 1 h 175"/>
                <a:gd name="T4" fmla="*/ 0 w 144"/>
                <a:gd name="T5" fmla="*/ 1 h 175"/>
                <a:gd name="T6" fmla="*/ 0 w 144"/>
                <a:gd name="T7" fmla="*/ 1 h 175"/>
                <a:gd name="T8" fmla="*/ 0 w 144"/>
                <a:gd name="T9" fmla="*/ 1 h 175"/>
                <a:gd name="T10" fmla="*/ 0 w 144"/>
                <a:gd name="T11" fmla="*/ 1 h 175"/>
                <a:gd name="T12" fmla="*/ 0 w 144"/>
                <a:gd name="T13" fmla="*/ 1 h 175"/>
                <a:gd name="T14" fmla="*/ 0 w 144"/>
                <a:gd name="T15" fmla="*/ 1 h 175"/>
                <a:gd name="T16" fmla="*/ 0 w 144"/>
                <a:gd name="T17" fmla="*/ 1 h 175"/>
                <a:gd name="T18" fmla="*/ 0 w 144"/>
                <a:gd name="T19" fmla="*/ 1 h 175"/>
                <a:gd name="T20" fmla="*/ 0 w 144"/>
                <a:gd name="T21" fmla="*/ 1 h 175"/>
                <a:gd name="T22" fmla="*/ 0 w 144"/>
                <a:gd name="T23" fmla="*/ 1 h 175"/>
                <a:gd name="T24" fmla="*/ 0 w 144"/>
                <a:gd name="T25" fmla="*/ 1 h 175"/>
                <a:gd name="T26" fmla="*/ 0 w 144"/>
                <a:gd name="T27" fmla="*/ 1 h 175"/>
                <a:gd name="T28" fmla="*/ 0 w 144"/>
                <a:gd name="T29" fmla="*/ 1 h 175"/>
                <a:gd name="T30" fmla="*/ 0 w 144"/>
                <a:gd name="T31" fmla="*/ 1 h 175"/>
                <a:gd name="T32" fmla="*/ 0 w 144"/>
                <a:gd name="T33" fmla="*/ 1 h 175"/>
                <a:gd name="T34" fmla="*/ 0 w 144"/>
                <a:gd name="T35" fmla="*/ 1 h 175"/>
                <a:gd name="T36" fmla="*/ 0 w 144"/>
                <a:gd name="T37" fmla="*/ 1 h 175"/>
                <a:gd name="T38" fmla="*/ 0 w 144"/>
                <a:gd name="T39" fmla="*/ 1 h 175"/>
                <a:gd name="T40" fmla="*/ 0 w 144"/>
                <a:gd name="T41" fmla="*/ 1 h 175"/>
                <a:gd name="T42" fmla="*/ 0 w 144"/>
                <a:gd name="T43" fmla="*/ 0 h 175"/>
                <a:gd name="T44" fmla="*/ 0 w 144"/>
                <a:gd name="T45" fmla="*/ 1 h 175"/>
                <a:gd name="T46" fmla="*/ 0 w 144"/>
                <a:gd name="T47" fmla="*/ 1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1" name="Freeform 263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0 w 144"/>
                <a:gd name="T1" fmla="*/ 1 h 175"/>
                <a:gd name="T2" fmla="*/ 0 w 144"/>
                <a:gd name="T3" fmla="*/ 1 h 175"/>
                <a:gd name="T4" fmla="*/ 0 w 144"/>
                <a:gd name="T5" fmla="*/ 1 h 175"/>
                <a:gd name="T6" fmla="*/ 0 w 144"/>
                <a:gd name="T7" fmla="*/ 1 h 175"/>
                <a:gd name="T8" fmla="*/ 0 w 144"/>
                <a:gd name="T9" fmla="*/ 1 h 175"/>
                <a:gd name="T10" fmla="*/ 0 w 144"/>
                <a:gd name="T11" fmla="*/ 1 h 175"/>
                <a:gd name="T12" fmla="*/ 0 w 144"/>
                <a:gd name="T13" fmla="*/ 1 h 175"/>
                <a:gd name="T14" fmla="*/ 0 w 144"/>
                <a:gd name="T15" fmla="*/ 1 h 175"/>
                <a:gd name="T16" fmla="*/ 0 w 144"/>
                <a:gd name="T17" fmla="*/ 1 h 175"/>
                <a:gd name="T18" fmla="*/ 0 w 144"/>
                <a:gd name="T19" fmla="*/ 1 h 175"/>
                <a:gd name="T20" fmla="*/ 0 w 144"/>
                <a:gd name="T21" fmla="*/ 1 h 175"/>
                <a:gd name="T22" fmla="*/ 0 w 144"/>
                <a:gd name="T23" fmla="*/ 1 h 175"/>
                <a:gd name="T24" fmla="*/ 0 w 144"/>
                <a:gd name="T25" fmla="*/ 1 h 175"/>
                <a:gd name="T26" fmla="*/ 0 w 144"/>
                <a:gd name="T27" fmla="*/ 1 h 175"/>
                <a:gd name="T28" fmla="*/ 0 w 144"/>
                <a:gd name="T29" fmla="*/ 1 h 175"/>
                <a:gd name="T30" fmla="*/ 0 w 144"/>
                <a:gd name="T31" fmla="*/ 1 h 175"/>
                <a:gd name="T32" fmla="*/ 0 w 144"/>
                <a:gd name="T33" fmla="*/ 1 h 175"/>
                <a:gd name="T34" fmla="*/ 0 w 144"/>
                <a:gd name="T35" fmla="*/ 1 h 175"/>
                <a:gd name="T36" fmla="*/ 0 w 144"/>
                <a:gd name="T37" fmla="*/ 1 h 175"/>
                <a:gd name="T38" fmla="*/ 0 w 144"/>
                <a:gd name="T39" fmla="*/ 1 h 175"/>
                <a:gd name="T40" fmla="*/ 0 w 144"/>
                <a:gd name="T41" fmla="*/ 1 h 175"/>
                <a:gd name="T42" fmla="*/ 0 w 144"/>
                <a:gd name="T43" fmla="*/ 0 h 175"/>
                <a:gd name="T44" fmla="*/ 0 w 144"/>
                <a:gd name="T45" fmla="*/ 1 h 175"/>
                <a:gd name="T46" fmla="*/ 0 w 144"/>
                <a:gd name="T47" fmla="*/ 1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4"/>
                <a:gd name="T73" fmla="*/ 0 h 175"/>
                <a:gd name="T74" fmla="*/ 144 w 144"/>
                <a:gd name="T75" fmla="*/ 175 h 1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" name="Freeform 264"/>
            <p:cNvSpPr>
              <a:spLocks/>
            </p:cNvSpPr>
            <p:nvPr/>
          </p:nvSpPr>
          <p:spPr bwMode="auto">
            <a:xfrm>
              <a:off x="2317" y="1753"/>
              <a:ext cx="406" cy="441"/>
            </a:xfrm>
            <a:custGeom>
              <a:avLst/>
              <a:gdLst>
                <a:gd name="T0" fmla="*/ 0 w 859"/>
                <a:gd name="T1" fmla="*/ 1 h 793"/>
                <a:gd name="T2" fmla="*/ 0 w 859"/>
                <a:gd name="T3" fmla="*/ 1 h 793"/>
                <a:gd name="T4" fmla="*/ 0 w 859"/>
                <a:gd name="T5" fmla="*/ 1 h 793"/>
                <a:gd name="T6" fmla="*/ 0 w 859"/>
                <a:gd name="T7" fmla="*/ 1 h 793"/>
                <a:gd name="T8" fmla="*/ 0 w 859"/>
                <a:gd name="T9" fmla="*/ 1 h 793"/>
                <a:gd name="T10" fmla="*/ 0 w 859"/>
                <a:gd name="T11" fmla="*/ 1 h 793"/>
                <a:gd name="T12" fmla="*/ 0 w 859"/>
                <a:gd name="T13" fmla="*/ 1 h 793"/>
                <a:gd name="T14" fmla="*/ 0 w 859"/>
                <a:gd name="T15" fmla="*/ 1 h 793"/>
                <a:gd name="T16" fmla="*/ 0 w 859"/>
                <a:gd name="T17" fmla="*/ 1 h 793"/>
                <a:gd name="T18" fmla="*/ 0 w 859"/>
                <a:gd name="T19" fmla="*/ 1 h 793"/>
                <a:gd name="T20" fmla="*/ 0 w 859"/>
                <a:gd name="T21" fmla="*/ 1 h 793"/>
                <a:gd name="T22" fmla="*/ 0 w 859"/>
                <a:gd name="T23" fmla="*/ 1 h 793"/>
                <a:gd name="T24" fmla="*/ 0 w 859"/>
                <a:gd name="T25" fmla="*/ 1 h 793"/>
                <a:gd name="T26" fmla="*/ 0 w 859"/>
                <a:gd name="T27" fmla="*/ 1 h 793"/>
                <a:gd name="T28" fmla="*/ 0 w 859"/>
                <a:gd name="T29" fmla="*/ 1 h 793"/>
                <a:gd name="T30" fmla="*/ 0 w 859"/>
                <a:gd name="T31" fmla="*/ 1 h 793"/>
                <a:gd name="T32" fmla="*/ 0 w 859"/>
                <a:gd name="T33" fmla="*/ 1 h 793"/>
                <a:gd name="T34" fmla="*/ 0 w 859"/>
                <a:gd name="T35" fmla="*/ 1 h 793"/>
                <a:gd name="T36" fmla="*/ 0 w 859"/>
                <a:gd name="T37" fmla="*/ 1 h 793"/>
                <a:gd name="T38" fmla="*/ 0 w 859"/>
                <a:gd name="T39" fmla="*/ 1 h 793"/>
                <a:gd name="T40" fmla="*/ 0 w 859"/>
                <a:gd name="T41" fmla="*/ 1 h 793"/>
                <a:gd name="T42" fmla="*/ 0 w 859"/>
                <a:gd name="T43" fmla="*/ 1 h 793"/>
                <a:gd name="T44" fmla="*/ 0 w 859"/>
                <a:gd name="T45" fmla="*/ 1 h 793"/>
                <a:gd name="T46" fmla="*/ 0 w 859"/>
                <a:gd name="T47" fmla="*/ 1 h 793"/>
                <a:gd name="T48" fmla="*/ 0 w 859"/>
                <a:gd name="T49" fmla="*/ 1 h 793"/>
                <a:gd name="T50" fmla="*/ 0 w 859"/>
                <a:gd name="T51" fmla="*/ 1 h 793"/>
                <a:gd name="T52" fmla="*/ 0 w 859"/>
                <a:gd name="T53" fmla="*/ 1 h 793"/>
                <a:gd name="T54" fmla="*/ 0 w 859"/>
                <a:gd name="T55" fmla="*/ 1 h 793"/>
                <a:gd name="T56" fmla="*/ 0 w 859"/>
                <a:gd name="T57" fmla="*/ 1 h 793"/>
                <a:gd name="T58" fmla="*/ 0 w 859"/>
                <a:gd name="T59" fmla="*/ 1 h 793"/>
                <a:gd name="T60" fmla="*/ 0 w 859"/>
                <a:gd name="T61" fmla="*/ 1 h 793"/>
                <a:gd name="T62" fmla="*/ 0 w 859"/>
                <a:gd name="T63" fmla="*/ 1 h 793"/>
                <a:gd name="T64" fmla="*/ 0 w 859"/>
                <a:gd name="T65" fmla="*/ 1 h 793"/>
                <a:gd name="T66" fmla="*/ 0 w 859"/>
                <a:gd name="T67" fmla="*/ 1 h 793"/>
                <a:gd name="T68" fmla="*/ 0 w 859"/>
                <a:gd name="T69" fmla="*/ 1 h 793"/>
                <a:gd name="T70" fmla="*/ 0 w 859"/>
                <a:gd name="T71" fmla="*/ 1 h 793"/>
                <a:gd name="T72" fmla="*/ 0 w 859"/>
                <a:gd name="T73" fmla="*/ 1 h 793"/>
                <a:gd name="T74" fmla="*/ 0 w 859"/>
                <a:gd name="T75" fmla="*/ 1 h 793"/>
                <a:gd name="T76" fmla="*/ 0 w 859"/>
                <a:gd name="T77" fmla="*/ 1 h 793"/>
                <a:gd name="T78" fmla="*/ 0 w 859"/>
                <a:gd name="T79" fmla="*/ 1 h 793"/>
                <a:gd name="T80" fmla="*/ 0 w 859"/>
                <a:gd name="T81" fmla="*/ 1 h 793"/>
                <a:gd name="T82" fmla="*/ 0 w 859"/>
                <a:gd name="T83" fmla="*/ 1 h 793"/>
                <a:gd name="T84" fmla="*/ 0 w 859"/>
                <a:gd name="T85" fmla="*/ 1 h 793"/>
                <a:gd name="T86" fmla="*/ 0 w 859"/>
                <a:gd name="T87" fmla="*/ 1 h 793"/>
                <a:gd name="T88" fmla="*/ 0 w 859"/>
                <a:gd name="T89" fmla="*/ 1 h 793"/>
                <a:gd name="T90" fmla="*/ 0 w 859"/>
                <a:gd name="T91" fmla="*/ 1 h 793"/>
                <a:gd name="T92" fmla="*/ 0 w 859"/>
                <a:gd name="T93" fmla="*/ 0 h 7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9"/>
                <a:gd name="T142" fmla="*/ 0 h 793"/>
                <a:gd name="T143" fmla="*/ 859 w 859"/>
                <a:gd name="T144" fmla="*/ 793 h 79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9" h="793">
                  <a:moveTo>
                    <a:pt x="850" y="25"/>
                  </a:moveTo>
                  <a:lnTo>
                    <a:pt x="859" y="43"/>
                  </a:lnTo>
                  <a:lnTo>
                    <a:pt x="850" y="51"/>
                  </a:lnTo>
                  <a:lnTo>
                    <a:pt x="829" y="68"/>
                  </a:lnTo>
                  <a:lnTo>
                    <a:pt x="811" y="68"/>
                  </a:lnTo>
                  <a:lnTo>
                    <a:pt x="802" y="51"/>
                  </a:lnTo>
                  <a:lnTo>
                    <a:pt x="802" y="35"/>
                  </a:lnTo>
                  <a:lnTo>
                    <a:pt x="772" y="60"/>
                  </a:lnTo>
                  <a:lnTo>
                    <a:pt x="763" y="86"/>
                  </a:lnTo>
                  <a:lnTo>
                    <a:pt x="754" y="146"/>
                  </a:lnTo>
                  <a:lnTo>
                    <a:pt x="754" y="200"/>
                  </a:lnTo>
                  <a:lnTo>
                    <a:pt x="733" y="252"/>
                  </a:lnTo>
                  <a:lnTo>
                    <a:pt x="706" y="305"/>
                  </a:lnTo>
                  <a:lnTo>
                    <a:pt x="656" y="338"/>
                  </a:lnTo>
                  <a:lnTo>
                    <a:pt x="598" y="365"/>
                  </a:lnTo>
                  <a:lnTo>
                    <a:pt x="550" y="365"/>
                  </a:lnTo>
                  <a:lnTo>
                    <a:pt x="482" y="365"/>
                  </a:lnTo>
                  <a:lnTo>
                    <a:pt x="425" y="349"/>
                  </a:lnTo>
                  <a:lnTo>
                    <a:pt x="329" y="287"/>
                  </a:lnTo>
                  <a:lnTo>
                    <a:pt x="242" y="217"/>
                  </a:lnTo>
                  <a:lnTo>
                    <a:pt x="231" y="217"/>
                  </a:lnTo>
                  <a:lnTo>
                    <a:pt x="222" y="227"/>
                  </a:lnTo>
                  <a:lnTo>
                    <a:pt x="347" y="365"/>
                  </a:lnTo>
                  <a:lnTo>
                    <a:pt x="395" y="444"/>
                  </a:lnTo>
                  <a:lnTo>
                    <a:pt x="404" y="479"/>
                  </a:lnTo>
                  <a:lnTo>
                    <a:pt x="404" y="522"/>
                  </a:lnTo>
                  <a:lnTo>
                    <a:pt x="404" y="566"/>
                  </a:lnTo>
                  <a:lnTo>
                    <a:pt x="386" y="609"/>
                  </a:lnTo>
                  <a:lnTo>
                    <a:pt x="356" y="636"/>
                  </a:lnTo>
                  <a:lnTo>
                    <a:pt x="308" y="662"/>
                  </a:lnTo>
                  <a:lnTo>
                    <a:pt x="281" y="679"/>
                  </a:lnTo>
                  <a:lnTo>
                    <a:pt x="242" y="689"/>
                  </a:lnTo>
                  <a:lnTo>
                    <a:pt x="164" y="689"/>
                  </a:lnTo>
                  <a:lnTo>
                    <a:pt x="87" y="697"/>
                  </a:lnTo>
                  <a:lnTo>
                    <a:pt x="57" y="714"/>
                  </a:lnTo>
                  <a:lnTo>
                    <a:pt x="29" y="733"/>
                  </a:lnTo>
                  <a:lnTo>
                    <a:pt x="39" y="749"/>
                  </a:lnTo>
                  <a:lnTo>
                    <a:pt x="48" y="749"/>
                  </a:lnTo>
                  <a:lnTo>
                    <a:pt x="68" y="749"/>
                  </a:lnTo>
                  <a:lnTo>
                    <a:pt x="68" y="741"/>
                  </a:lnTo>
                  <a:lnTo>
                    <a:pt x="87" y="749"/>
                  </a:lnTo>
                  <a:lnTo>
                    <a:pt x="77" y="768"/>
                  </a:lnTo>
                  <a:lnTo>
                    <a:pt x="57" y="793"/>
                  </a:lnTo>
                  <a:lnTo>
                    <a:pt x="18" y="793"/>
                  </a:lnTo>
                  <a:lnTo>
                    <a:pt x="9" y="793"/>
                  </a:lnTo>
                  <a:lnTo>
                    <a:pt x="0" y="776"/>
                  </a:lnTo>
                  <a:lnTo>
                    <a:pt x="0" y="749"/>
                  </a:lnTo>
                  <a:lnTo>
                    <a:pt x="0" y="733"/>
                  </a:lnTo>
                  <a:lnTo>
                    <a:pt x="29" y="689"/>
                  </a:lnTo>
                  <a:lnTo>
                    <a:pt x="57" y="671"/>
                  </a:lnTo>
                  <a:lnTo>
                    <a:pt x="96" y="671"/>
                  </a:lnTo>
                  <a:lnTo>
                    <a:pt x="164" y="654"/>
                  </a:lnTo>
                  <a:lnTo>
                    <a:pt x="155" y="636"/>
                  </a:lnTo>
                  <a:lnTo>
                    <a:pt x="135" y="636"/>
                  </a:lnTo>
                  <a:lnTo>
                    <a:pt x="105" y="619"/>
                  </a:lnTo>
                  <a:lnTo>
                    <a:pt x="87" y="592"/>
                  </a:lnTo>
                  <a:lnTo>
                    <a:pt x="77" y="566"/>
                  </a:lnTo>
                  <a:lnTo>
                    <a:pt x="77" y="531"/>
                  </a:lnTo>
                  <a:lnTo>
                    <a:pt x="87" y="514"/>
                  </a:lnTo>
                  <a:lnTo>
                    <a:pt x="116" y="479"/>
                  </a:lnTo>
                  <a:lnTo>
                    <a:pt x="155" y="452"/>
                  </a:lnTo>
                  <a:lnTo>
                    <a:pt x="203" y="462"/>
                  </a:lnTo>
                  <a:lnTo>
                    <a:pt x="242" y="470"/>
                  </a:lnTo>
                  <a:lnTo>
                    <a:pt x="260" y="497"/>
                  </a:lnTo>
                  <a:lnTo>
                    <a:pt x="260" y="505"/>
                  </a:lnTo>
                  <a:lnTo>
                    <a:pt x="260" y="514"/>
                  </a:lnTo>
                  <a:lnTo>
                    <a:pt x="231" y="505"/>
                  </a:lnTo>
                  <a:lnTo>
                    <a:pt x="212" y="505"/>
                  </a:lnTo>
                  <a:lnTo>
                    <a:pt x="194" y="514"/>
                  </a:lnTo>
                  <a:lnTo>
                    <a:pt x="174" y="531"/>
                  </a:lnTo>
                  <a:lnTo>
                    <a:pt x="174" y="549"/>
                  </a:lnTo>
                  <a:lnTo>
                    <a:pt x="174" y="566"/>
                  </a:lnTo>
                  <a:lnTo>
                    <a:pt x="222" y="601"/>
                  </a:lnTo>
                  <a:lnTo>
                    <a:pt x="242" y="609"/>
                  </a:lnTo>
                  <a:lnTo>
                    <a:pt x="270" y="601"/>
                  </a:lnTo>
                  <a:lnTo>
                    <a:pt x="308" y="592"/>
                  </a:lnTo>
                  <a:lnTo>
                    <a:pt x="329" y="576"/>
                  </a:lnTo>
                  <a:lnTo>
                    <a:pt x="356" y="514"/>
                  </a:lnTo>
                  <a:lnTo>
                    <a:pt x="356" y="462"/>
                  </a:lnTo>
                  <a:lnTo>
                    <a:pt x="347" y="409"/>
                  </a:lnTo>
                  <a:lnTo>
                    <a:pt x="318" y="365"/>
                  </a:lnTo>
                  <a:lnTo>
                    <a:pt x="290" y="322"/>
                  </a:lnTo>
                  <a:lnTo>
                    <a:pt x="270" y="313"/>
                  </a:lnTo>
                  <a:lnTo>
                    <a:pt x="270" y="322"/>
                  </a:lnTo>
                  <a:lnTo>
                    <a:pt x="281" y="357"/>
                  </a:lnTo>
                  <a:lnTo>
                    <a:pt x="299" y="400"/>
                  </a:lnTo>
                  <a:lnTo>
                    <a:pt x="318" y="435"/>
                  </a:lnTo>
                  <a:lnTo>
                    <a:pt x="318" y="479"/>
                  </a:lnTo>
                  <a:lnTo>
                    <a:pt x="308" y="514"/>
                  </a:lnTo>
                  <a:lnTo>
                    <a:pt x="290" y="417"/>
                  </a:lnTo>
                  <a:lnTo>
                    <a:pt x="270" y="374"/>
                  </a:lnTo>
                  <a:lnTo>
                    <a:pt x="242" y="330"/>
                  </a:lnTo>
                  <a:lnTo>
                    <a:pt x="194" y="260"/>
                  </a:lnTo>
                  <a:lnTo>
                    <a:pt x="135" y="200"/>
                  </a:lnTo>
                  <a:lnTo>
                    <a:pt x="9" y="95"/>
                  </a:lnTo>
                  <a:lnTo>
                    <a:pt x="68" y="25"/>
                  </a:lnTo>
                  <a:lnTo>
                    <a:pt x="242" y="173"/>
                  </a:lnTo>
                  <a:lnTo>
                    <a:pt x="338" y="227"/>
                  </a:lnTo>
                  <a:lnTo>
                    <a:pt x="386" y="252"/>
                  </a:lnTo>
                  <a:lnTo>
                    <a:pt x="443" y="278"/>
                  </a:lnTo>
                  <a:lnTo>
                    <a:pt x="530" y="287"/>
                  </a:lnTo>
                  <a:lnTo>
                    <a:pt x="493" y="287"/>
                  </a:lnTo>
                  <a:lnTo>
                    <a:pt x="443" y="287"/>
                  </a:lnTo>
                  <a:lnTo>
                    <a:pt x="347" y="252"/>
                  </a:lnTo>
                  <a:lnTo>
                    <a:pt x="329" y="260"/>
                  </a:lnTo>
                  <a:lnTo>
                    <a:pt x="356" y="287"/>
                  </a:lnTo>
                  <a:lnTo>
                    <a:pt x="395" y="305"/>
                  </a:lnTo>
                  <a:lnTo>
                    <a:pt x="443" y="322"/>
                  </a:lnTo>
                  <a:lnTo>
                    <a:pt x="493" y="330"/>
                  </a:lnTo>
                  <a:lnTo>
                    <a:pt x="550" y="322"/>
                  </a:lnTo>
                  <a:lnTo>
                    <a:pt x="598" y="305"/>
                  </a:lnTo>
                  <a:lnTo>
                    <a:pt x="637" y="270"/>
                  </a:lnTo>
                  <a:lnTo>
                    <a:pt x="646" y="243"/>
                  </a:lnTo>
                  <a:lnTo>
                    <a:pt x="646" y="208"/>
                  </a:lnTo>
                  <a:lnTo>
                    <a:pt x="628" y="182"/>
                  </a:lnTo>
                  <a:lnTo>
                    <a:pt x="608" y="165"/>
                  </a:lnTo>
                  <a:lnTo>
                    <a:pt x="560" y="165"/>
                  </a:lnTo>
                  <a:lnTo>
                    <a:pt x="550" y="182"/>
                  </a:lnTo>
                  <a:lnTo>
                    <a:pt x="530" y="200"/>
                  </a:lnTo>
                  <a:lnTo>
                    <a:pt x="530" y="235"/>
                  </a:lnTo>
                  <a:lnTo>
                    <a:pt x="512" y="235"/>
                  </a:lnTo>
                  <a:lnTo>
                    <a:pt x="502" y="227"/>
                  </a:lnTo>
                  <a:lnTo>
                    <a:pt x="493" y="200"/>
                  </a:lnTo>
                  <a:lnTo>
                    <a:pt x="493" y="157"/>
                  </a:lnTo>
                  <a:lnTo>
                    <a:pt x="493" y="121"/>
                  </a:lnTo>
                  <a:lnTo>
                    <a:pt x="521" y="95"/>
                  </a:lnTo>
                  <a:lnTo>
                    <a:pt x="550" y="78"/>
                  </a:lnTo>
                  <a:lnTo>
                    <a:pt x="608" y="68"/>
                  </a:lnTo>
                  <a:lnTo>
                    <a:pt x="656" y="86"/>
                  </a:lnTo>
                  <a:lnTo>
                    <a:pt x="694" y="113"/>
                  </a:lnTo>
                  <a:lnTo>
                    <a:pt x="706" y="130"/>
                  </a:lnTo>
                  <a:lnTo>
                    <a:pt x="706" y="146"/>
                  </a:lnTo>
                  <a:lnTo>
                    <a:pt x="715" y="165"/>
                  </a:lnTo>
                  <a:lnTo>
                    <a:pt x="733" y="165"/>
                  </a:lnTo>
                  <a:lnTo>
                    <a:pt x="733" y="146"/>
                  </a:lnTo>
                  <a:lnTo>
                    <a:pt x="733" y="121"/>
                  </a:lnTo>
                  <a:lnTo>
                    <a:pt x="724" y="95"/>
                  </a:lnTo>
                  <a:lnTo>
                    <a:pt x="724" y="68"/>
                  </a:lnTo>
                  <a:lnTo>
                    <a:pt x="754" y="25"/>
                  </a:lnTo>
                  <a:lnTo>
                    <a:pt x="763" y="8"/>
                  </a:lnTo>
                  <a:lnTo>
                    <a:pt x="792" y="0"/>
                  </a:lnTo>
                  <a:lnTo>
                    <a:pt x="829" y="8"/>
                  </a:lnTo>
                  <a:lnTo>
                    <a:pt x="85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" name="Freeform 265"/>
            <p:cNvSpPr>
              <a:spLocks/>
            </p:cNvSpPr>
            <p:nvPr/>
          </p:nvSpPr>
          <p:spPr bwMode="auto">
            <a:xfrm>
              <a:off x="2145" y="1791"/>
              <a:ext cx="4" cy="5"/>
            </a:xfrm>
            <a:custGeom>
              <a:avLst/>
              <a:gdLst>
                <a:gd name="T0" fmla="*/ 0 w 11"/>
                <a:gd name="T1" fmla="*/ 0 h 10"/>
                <a:gd name="T2" fmla="*/ 0 w 11"/>
                <a:gd name="T3" fmla="*/ 0 h 10"/>
                <a:gd name="T4" fmla="*/ 0 w 11"/>
                <a:gd name="T5" fmla="*/ 1 h 10"/>
                <a:gd name="T6" fmla="*/ 0 w 11"/>
                <a:gd name="T7" fmla="*/ 1 h 10"/>
                <a:gd name="T8" fmla="*/ 0 w 11"/>
                <a:gd name="T9" fmla="*/ 0 h 10"/>
                <a:gd name="T10" fmla="*/ 0 w 11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0"/>
                <a:gd name="T20" fmla="*/ 11 w 11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0">
                  <a:moveTo>
                    <a:pt x="11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4" name="Freeform 266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0 w 174"/>
                <a:gd name="T1" fmla="*/ 1 h 105"/>
                <a:gd name="T2" fmla="*/ 0 w 174"/>
                <a:gd name="T3" fmla="*/ 1 h 105"/>
                <a:gd name="T4" fmla="*/ 0 w 174"/>
                <a:gd name="T5" fmla="*/ 1 h 105"/>
                <a:gd name="T6" fmla="*/ 0 w 174"/>
                <a:gd name="T7" fmla="*/ 1 h 105"/>
                <a:gd name="T8" fmla="*/ 0 w 174"/>
                <a:gd name="T9" fmla="*/ 1 h 105"/>
                <a:gd name="T10" fmla="*/ 0 w 174"/>
                <a:gd name="T11" fmla="*/ 1 h 105"/>
                <a:gd name="T12" fmla="*/ 0 w 174"/>
                <a:gd name="T13" fmla="*/ 1 h 105"/>
                <a:gd name="T14" fmla="*/ 0 w 174"/>
                <a:gd name="T15" fmla="*/ 0 h 105"/>
                <a:gd name="T16" fmla="*/ 0 w 174"/>
                <a:gd name="T17" fmla="*/ 0 h 105"/>
                <a:gd name="T18" fmla="*/ 0 w 174"/>
                <a:gd name="T19" fmla="*/ 0 h 105"/>
                <a:gd name="T20" fmla="*/ 0 w 174"/>
                <a:gd name="T21" fmla="*/ 1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5" name="Freeform 267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0 w 174"/>
                <a:gd name="T1" fmla="*/ 1 h 105"/>
                <a:gd name="T2" fmla="*/ 0 w 174"/>
                <a:gd name="T3" fmla="*/ 1 h 105"/>
                <a:gd name="T4" fmla="*/ 0 w 174"/>
                <a:gd name="T5" fmla="*/ 1 h 105"/>
                <a:gd name="T6" fmla="*/ 0 w 174"/>
                <a:gd name="T7" fmla="*/ 1 h 105"/>
                <a:gd name="T8" fmla="*/ 0 w 174"/>
                <a:gd name="T9" fmla="*/ 1 h 105"/>
                <a:gd name="T10" fmla="*/ 0 w 174"/>
                <a:gd name="T11" fmla="*/ 1 h 105"/>
                <a:gd name="T12" fmla="*/ 0 w 174"/>
                <a:gd name="T13" fmla="*/ 1 h 105"/>
                <a:gd name="T14" fmla="*/ 0 w 174"/>
                <a:gd name="T15" fmla="*/ 0 h 105"/>
                <a:gd name="T16" fmla="*/ 0 w 174"/>
                <a:gd name="T17" fmla="*/ 0 h 105"/>
                <a:gd name="T18" fmla="*/ 0 w 174"/>
                <a:gd name="T19" fmla="*/ 0 h 105"/>
                <a:gd name="T20" fmla="*/ 0 w 174"/>
                <a:gd name="T21" fmla="*/ 1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4"/>
                <a:gd name="T34" fmla="*/ 0 h 105"/>
                <a:gd name="T35" fmla="*/ 174 w 174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6" name="Freeform 268"/>
            <p:cNvSpPr>
              <a:spLocks/>
            </p:cNvSpPr>
            <p:nvPr/>
          </p:nvSpPr>
          <p:spPr bwMode="auto">
            <a:xfrm>
              <a:off x="2467" y="1821"/>
              <a:ext cx="15" cy="38"/>
            </a:xfrm>
            <a:custGeom>
              <a:avLst/>
              <a:gdLst>
                <a:gd name="T0" fmla="*/ 1 w 29"/>
                <a:gd name="T1" fmla="*/ 1 h 71"/>
                <a:gd name="T2" fmla="*/ 1 w 29"/>
                <a:gd name="T3" fmla="*/ 1 h 71"/>
                <a:gd name="T4" fmla="*/ 0 w 29"/>
                <a:gd name="T5" fmla="*/ 1 h 71"/>
                <a:gd name="T6" fmla="*/ 0 w 29"/>
                <a:gd name="T7" fmla="*/ 1 h 71"/>
                <a:gd name="T8" fmla="*/ 1 w 29"/>
                <a:gd name="T9" fmla="*/ 1 h 71"/>
                <a:gd name="T10" fmla="*/ 1 w 29"/>
                <a:gd name="T11" fmla="*/ 0 h 71"/>
                <a:gd name="T12" fmla="*/ 1 w 29"/>
                <a:gd name="T13" fmla="*/ 1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71"/>
                <a:gd name="T23" fmla="*/ 29 w 29"/>
                <a:gd name="T24" fmla="*/ 71 h 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71">
                  <a:moveTo>
                    <a:pt x="29" y="71"/>
                  </a:moveTo>
                  <a:lnTo>
                    <a:pt x="20" y="71"/>
                  </a:lnTo>
                  <a:lnTo>
                    <a:pt x="0" y="61"/>
                  </a:lnTo>
                  <a:lnTo>
                    <a:pt x="0" y="44"/>
                  </a:lnTo>
                  <a:lnTo>
                    <a:pt x="11" y="17"/>
                  </a:lnTo>
                  <a:lnTo>
                    <a:pt x="29" y="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7" name="Freeform 269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0 w 174"/>
                <a:gd name="T1" fmla="*/ 1 h 87"/>
                <a:gd name="T2" fmla="*/ 0 w 174"/>
                <a:gd name="T3" fmla="*/ 1 h 87"/>
                <a:gd name="T4" fmla="*/ 0 w 174"/>
                <a:gd name="T5" fmla="*/ 1 h 87"/>
                <a:gd name="T6" fmla="*/ 0 w 174"/>
                <a:gd name="T7" fmla="*/ 1 h 87"/>
                <a:gd name="T8" fmla="*/ 0 w 174"/>
                <a:gd name="T9" fmla="*/ 1 h 87"/>
                <a:gd name="T10" fmla="*/ 0 w 174"/>
                <a:gd name="T11" fmla="*/ 1 h 87"/>
                <a:gd name="T12" fmla="*/ 0 w 174"/>
                <a:gd name="T13" fmla="*/ 1 h 87"/>
                <a:gd name="T14" fmla="*/ 0 w 174"/>
                <a:gd name="T15" fmla="*/ 1 h 87"/>
                <a:gd name="T16" fmla="*/ 0 w 174"/>
                <a:gd name="T17" fmla="*/ 1 h 87"/>
                <a:gd name="T18" fmla="*/ 0 w 174"/>
                <a:gd name="T19" fmla="*/ 1 h 87"/>
                <a:gd name="T20" fmla="*/ 0 w 174"/>
                <a:gd name="T21" fmla="*/ 1 h 87"/>
                <a:gd name="T22" fmla="*/ 0 w 174"/>
                <a:gd name="T23" fmla="*/ 1 h 87"/>
                <a:gd name="T24" fmla="*/ 0 w 174"/>
                <a:gd name="T25" fmla="*/ 1 h 87"/>
                <a:gd name="T26" fmla="*/ 0 w 174"/>
                <a:gd name="T27" fmla="*/ 1 h 87"/>
                <a:gd name="T28" fmla="*/ 0 w 174"/>
                <a:gd name="T29" fmla="*/ 1 h 87"/>
                <a:gd name="T30" fmla="*/ 0 w 174"/>
                <a:gd name="T31" fmla="*/ 1 h 87"/>
                <a:gd name="T32" fmla="*/ 0 w 174"/>
                <a:gd name="T33" fmla="*/ 1 h 87"/>
                <a:gd name="T34" fmla="*/ 0 w 174"/>
                <a:gd name="T35" fmla="*/ 1 h 87"/>
                <a:gd name="T36" fmla="*/ 0 w 174"/>
                <a:gd name="T37" fmla="*/ 1 h 87"/>
                <a:gd name="T38" fmla="*/ 0 w 174"/>
                <a:gd name="T39" fmla="*/ 0 h 87"/>
                <a:gd name="T40" fmla="*/ 0 w 174"/>
                <a:gd name="T41" fmla="*/ 0 h 87"/>
                <a:gd name="T42" fmla="*/ 0 w 174"/>
                <a:gd name="T43" fmla="*/ 1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4"/>
                <a:gd name="T67" fmla="*/ 0 h 87"/>
                <a:gd name="T68" fmla="*/ 174 w 174"/>
                <a:gd name="T69" fmla="*/ 87 h 8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8" name="Freeform 270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0 w 174"/>
                <a:gd name="T1" fmla="*/ 1 h 87"/>
                <a:gd name="T2" fmla="*/ 0 w 174"/>
                <a:gd name="T3" fmla="*/ 1 h 87"/>
                <a:gd name="T4" fmla="*/ 0 w 174"/>
                <a:gd name="T5" fmla="*/ 1 h 87"/>
                <a:gd name="T6" fmla="*/ 0 w 174"/>
                <a:gd name="T7" fmla="*/ 1 h 87"/>
                <a:gd name="T8" fmla="*/ 0 w 174"/>
                <a:gd name="T9" fmla="*/ 1 h 87"/>
                <a:gd name="T10" fmla="*/ 0 w 174"/>
                <a:gd name="T11" fmla="*/ 1 h 87"/>
                <a:gd name="T12" fmla="*/ 0 w 174"/>
                <a:gd name="T13" fmla="*/ 1 h 87"/>
                <a:gd name="T14" fmla="*/ 0 w 174"/>
                <a:gd name="T15" fmla="*/ 1 h 87"/>
                <a:gd name="T16" fmla="*/ 0 w 174"/>
                <a:gd name="T17" fmla="*/ 1 h 87"/>
                <a:gd name="T18" fmla="*/ 0 w 174"/>
                <a:gd name="T19" fmla="*/ 1 h 87"/>
                <a:gd name="T20" fmla="*/ 0 w 174"/>
                <a:gd name="T21" fmla="*/ 1 h 87"/>
                <a:gd name="T22" fmla="*/ 0 w 174"/>
                <a:gd name="T23" fmla="*/ 1 h 87"/>
                <a:gd name="T24" fmla="*/ 0 w 174"/>
                <a:gd name="T25" fmla="*/ 1 h 87"/>
                <a:gd name="T26" fmla="*/ 0 w 174"/>
                <a:gd name="T27" fmla="*/ 1 h 87"/>
                <a:gd name="T28" fmla="*/ 0 w 174"/>
                <a:gd name="T29" fmla="*/ 1 h 87"/>
                <a:gd name="T30" fmla="*/ 0 w 174"/>
                <a:gd name="T31" fmla="*/ 1 h 87"/>
                <a:gd name="T32" fmla="*/ 0 w 174"/>
                <a:gd name="T33" fmla="*/ 1 h 87"/>
                <a:gd name="T34" fmla="*/ 0 w 174"/>
                <a:gd name="T35" fmla="*/ 1 h 87"/>
                <a:gd name="T36" fmla="*/ 0 w 174"/>
                <a:gd name="T37" fmla="*/ 1 h 87"/>
                <a:gd name="T38" fmla="*/ 0 w 174"/>
                <a:gd name="T39" fmla="*/ 1 h 87"/>
                <a:gd name="T40" fmla="*/ 0 w 174"/>
                <a:gd name="T41" fmla="*/ 0 h 87"/>
                <a:gd name="T42" fmla="*/ 0 w 174"/>
                <a:gd name="T43" fmla="*/ 0 h 87"/>
                <a:gd name="T44" fmla="*/ 0 w 174"/>
                <a:gd name="T45" fmla="*/ 1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4"/>
                <a:gd name="T70" fmla="*/ 0 h 87"/>
                <a:gd name="T71" fmla="*/ 174 w 174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9" name="Freeform 271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1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0" name="Freeform 272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1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  <a:gd name="T9" fmla="*/ 0 w 1"/>
                <a:gd name="T10" fmla="*/ 0 h 10"/>
                <a:gd name="T11" fmla="*/ 1 w 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1" name="Freeform 273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0 w 116"/>
                <a:gd name="T1" fmla="*/ 1 h 87"/>
                <a:gd name="T2" fmla="*/ 0 w 116"/>
                <a:gd name="T3" fmla="*/ 1 h 87"/>
                <a:gd name="T4" fmla="*/ 0 w 116"/>
                <a:gd name="T5" fmla="*/ 1 h 87"/>
                <a:gd name="T6" fmla="*/ 0 w 116"/>
                <a:gd name="T7" fmla="*/ 1 h 87"/>
                <a:gd name="T8" fmla="*/ 0 w 116"/>
                <a:gd name="T9" fmla="*/ 1 h 87"/>
                <a:gd name="T10" fmla="*/ 0 w 116"/>
                <a:gd name="T11" fmla="*/ 1 h 87"/>
                <a:gd name="T12" fmla="*/ 0 w 116"/>
                <a:gd name="T13" fmla="*/ 1 h 87"/>
                <a:gd name="T14" fmla="*/ 0 w 116"/>
                <a:gd name="T15" fmla="*/ 1 h 87"/>
                <a:gd name="T16" fmla="*/ 0 w 116"/>
                <a:gd name="T17" fmla="*/ 1 h 87"/>
                <a:gd name="T18" fmla="*/ 0 w 116"/>
                <a:gd name="T19" fmla="*/ 1 h 87"/>
                <a:gd name="T20" fmla="*/ 0 w 116"/>
                <a:gd name="T21" fmla="*/ 1 h 87"/>
                <a:gd name="T22" fmla="*/ 0 w 116"/>
                <a:gd name="T23" fmla="*/ 1 h 87"/>
                <a:gd name="T24" fmla="*/ 0 w 116"/>
                <a:gd name="T25" fmla="*/ 1 h 87"/>
                <a:gd name="T26" fmla="*/ 0 w 116"/>
                <a:gd name="T27" fmla="*/ 1 h 87"/>
                <a:gd name="T28" fmla="*/ 0 w 116"/>
                <a:gd name="T29" fmla="*/ 1 h 87"/>
                <a:gd name="T30" fmla="*/ 0 w 116"/>
                <a:gd name="T31" fmla="*/ 0 h 87"/>
                <a:gd name="T32" fmla="*/ 0 w 116"/>
                <a:gd name="T33" fmla="*/ 0 h 87"/>
                <a:gd name="T34" fmla="*/ 0 w 116"/>
                <a:gd name="T35" fmla="*/ 1 h 87"/>
                <a:gd name="T36" fmla="*/ 0 w 116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" name="Freeform 274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0 w 116"/>
                <a:gd name="T1" fmla="*/ 1 h 87"/>
                <a:gd name="T2" fmla="*/ 0 w 116"/>
                <a:gd name="T3" fmla="*/ 1 h 87"/>
                <a:gd name="T4" fmla="*/ 0 w 116"/>
                <a:gd name="T5" fmla="*/ 1 h 87"/>
                <a:gd name="T6" fmla="*/ 0 w 116"/>
                <a:gd name="T7" fmla="*/ 1 h 87"/>
                <a:gd name="T8" fmla="*/ 0 w 116"/>
                <a:gd name="T9" fmla="*/ 1 h 87"/>
                <a:gd name="T10" fmla="*/ 0 w 116"/>
                <a:gd name="T11" fmla="*/ 1 h 87"/>
                <a:gd name="T12" fmla="*/ 0 w 116"/>
                <a:gd name="T13" fmla="*/ 1 h 87"/>
                <a:gd name="T14" fmla="*/ 0 w 116"/>
                <a:gd name="T15" fmla="*/ 1 h 87"/>
                <a:gd name="T16" fmla="*/ 0 w 116"/>
                <a:gd name="T17" fmla="*/ 1 h 87"/>
                <a:gd name="T18" fmla="*/ 0 w 116"/>
                <a:gd name="T19" fmla="*/ 1 h 87"/>
                <a:gd name="T20" fmla="*/ 0 w 116"/>
                <a:gd name="T21" fmla="*/ 1 h 87"/>
                <a:gd name="T22" fmla="*/ 0 w 116"/>
                <a:gd name="T23" fmla="*/ 1 h 87"/>
                <a:gd name="T24" fmla="*/ 0 w 116"/>
                <a:gd name="T25" fmla="*/ 1 h 87"/>
                <a:gd name="T26" fmla="*/ 0 w 116"/>
                <a:gd name="T27" fmla="*/ 1 h 87"/>
                <a:gd name="T28" fmla="*/ 0 w 116"/>
                <a:gd name="T29" fmla="*/ 1 h 87"/>
                <a:gd name="T30" fmla="*/ 0 w 116"/>
                <a:gd name="T31" fmla="*/ 0 h 87"/>
                <a:gd name="T32" fmla="*/ 0 w 116"/>
                <a:gd name="T33" fmla="*/ 0 h 87"/>
                <a:gd name="T34" fmla="*/ 0 w 116"/>
                <a:gd name="T35" fmla="*/ 1 h 87"/>
                <a:gd name="T36" fmla="*/ 0 w 116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87"/>
                <a:gd name="T59" fmla="*/ 116 w 116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" name="Freeform 275"/>
            <p:cNvSpPr>
              <a:spLocks/>
            </p:cNvSpPr>
            <p:nvPr/>
          </p:nvSpPr>
          <p:spPr bwMode="auto">
            <a:xfrm>
              <a:off x="2381" y="1912"/>
              <a:ext cx="23" cy="19"/>
            </a:xfrm>
            <a:custGeom>
              <a:avLst/>
              <a:gdLst>
                <a:gd name="T0" fmla="*/ 0 w 48"/>
                <a:gd name="T1" fmla="*/ 1 h 35"/>
                <a:gd name="T2" fmla="*/ 0 w 48"/>
                <a:gd name="T3" fmla="*/ 1 h 35"/>
                <a:gd name="T4" fmla="*/ 0 w 48"/>
                <a:gd name="T5" fmla="*/ 1 h 35"/>
                <a:gd name="T6" fmla="*/ 0 w 48"/>
                <a:gd name="T7" fmla="*/ 1 h 35"/>
                <a:gd name="T8" fmla="*/ 0 w 48"/>
                <a:gd name="T9" fmla="*/ 1 h 35"/>
                <a:gd name="T10" fmla="*/ 0 w 48"/>
                <a:gd name="T11" fmla="*/ 0 h 35"/>
                <a:gd name="T12" fmla="*/ 0 w 48"/>
                <a:gd name="T13" fmla="*/ 0 h 35"/>
                <a:gd name="T14" fmla="*/ 0 w 48"/>
                <a:gd name="T15" fmla="*/ 1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35"/>
                <a:gd name="T26" fmla="*/ 48 w 48"/>
                <a:gd name="T27" fmla="*/ 35 h 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35">
                  <a:moveTo>
                    <a:pt x="48" y="18"/>
                  </a:moveTo>
                  <a:lnTo>
                    <a:pt x="48" y="35"/>
                  </a:lnTo>
                  <a:lnTo>
                    <a:pt x="39" y="35"/>
                  </a:lnTo>
                  <a:lnTo>
                    <a:pt x="0" y="35"/>
                  </a:lnTo>
                  <a:lnTo>
                    <a:pt x="0" y="18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4" name="Freeform 276"/>
            <p:cNvSpPr>
              <a:spLocks/>
            </p:cNvSpPr>
            <p:nvPr/>
          </p:nvSpPr>
          <p:spPr bwMode="auto">
            <a:xfrm>
              <a:off x="1890" y="1931"/>
              <a:ext cx="409" cy="1073"/>
            </a:xfrm>
            <a:custGeom>
              <a:avLst/>
              <a:gdLst>
                <a:gd name="T0" fmla="*/ 0 w 868"/>
                <a:gd name="T1" fmla="*/ 1 h 1928"/>
                <a:gd name="T2" fmla="*/ 0 w 868"/>
                <a:gd name="T3" fmla="*/ 1 h 1928"/>
                <a:gd name="T4" fmla="*/ 0 w 868"/>
                <a:gd name="T5" fmla="*/ 1 h 1928"/>
                <a:gd name="T6" fmla="*/ 0 w 868"/>
                <a:gd name="T7" fmla="*/ 1 h 1928"/>
                <a:gd name="T8" fmla="*/ 0 w 868"/>
                <a:gd name="T9" fmla="*/ 1 h 1928"/>
                <a:gd name="T10" fmla="*/ 0 w 868"/>
                <a:gd name="T11" fmla="*/ 1 h 1928"/>
                <a:gd name="T12" fmla="*/ 0 w 868"/>
                <a:gd name="T13" fmla="*/ 1 h 1928"/>
                <a:gd name="T14" fmla="*/ 0 w 868"/>
                <a:gd name="T15" fmla="*/ 1 h 1928"/>
                <a:gd name="T16" fmla="*/ 0 w 868"/>
                <a:gd name="T17" fmla="*/ 1 h 1928"/>
                <a:gd name="T18" fmla="*/ 0 w 868"/>
                <a:gd name="T19" fmla="*/ 1 h 1928"/>
                <a:gd name="T20" fmla="*/ 0 w 868"/>
                <a:gd name="T21" fmla="*/ 1 h 1928"/>
                <a:gd name="T22" fmla="*/ 0 w 868"/>
                <a:gd name="T23" fmla="*/ 1 h 1928"/>
                <a:gd name="T24" fmla="*/ 0 w 868"/>
                <a:gd name="T25" fmla="*/ 1 h 1928"/>
                <a:gd name="T26" fmla="*/ 0 w 868"/>
                <a:gd name="T27" fmla="*/ 1 h 1928"/>
                <a:gd name="T28" fmla="*/ 0 w 868"/>
                <a:gd name="T29" fmla="*/ 1 h 1928"/>
                <a:gd name="T30" fmla="*/ 0 w 868"/>
                <a:gd name="T31" fmla="*/ 1 h 1928"/>
                <a:gd name="T32" fmla="*/ 0 w 868"/>
                <a:gd name="T33" fmla="*/ 1 h 1928"/>
                <a:gd name="T34" fmla="*/ 0 w 868"/>
                <a:gd name="T35" fmla="*/ 1 h 1928"/>
                <a:gd name="T36" fmla="*/ 0 w 868"/>
                <a:gd name="T37" fmla="*/ 1 h 1928"/>
                <a:gd name="T38" fmla="*/ 0 w 868"/>
                <a:gd name="T39" fmla="*/ 1 h 1928"/>
                <a:gd name="T40" fmla="*/ 0 w 868"/>
                <a:gd name="T41" fmla="*/ 1 h 1928"/>
                <a:gd name="T42" fmla="*/ 0 w 868"/>
                <a:gd name="T43" fmla="*/ 1 h 1928"/>
                <a:gd name="T44" fmla="*/ 0 w 868"/>
                <a:gd name="T45" fmla="*/ 1 h 1928"/>
                <a:gd name="T46" fmla="*/ 0 w 868"/>
                <a:gd name="T47" fmla="*/ 1 h 1928"/>
                <a:gd name="T48" fmla="*/ 0 w 868"/>
                <a:gd name="T49" fmla="*/ 1 h 1928"/>
                <a:gd name="T50" fmla="*/ 0 w 868"/>
                <a:gd name="T51" fmla="*/ 1 h 1928"/>
                <a:gd name="T52" fmla="*/ 0 w 868"/>
                <a:gd name="T53" fmla="*/ 1 h 1928"/>
                <a:gd name="T54" fmla="*/ 0 w 868"/>
                <a:gd name="T55" fmla="*/ 1 h 1928"/>
                <a:gd name="T56" fmla="*/ 0 w 868"/>
                <a:gd name="T57" fmla="*/ 1 h 1928"/>
                <a:gd name="T58" fmla="*/ 0 w 868"/>
                <a:gd name="T59" fmla="*/ 1 h 1928"/>
                <a:gd name="T60" fmla="*/ 0 w 868"/>
                <a:gd name="T61" fmla="*/ 1 h 1928"/>
                <a:gd name="T62" fmla="*/ 0 w 868"/>
                <a:gd name="T63" fmla="*/ 1 h 1928"/>
                <a:gd name="T64" fmla="*/ 0 w 868"/>
                <a:gd name="T65" fmla="*/ 1 h 1928"/>
                <a:gd name="T66" fmla="*/ 0 w 868"/>
                <a:gd name="T67" fmla="*/ 1 h 1928"/>
                <a:gd name="T68" fmla="*/ 0 w 868"/>
                <a:gd name="T69" fmla="*/ 0 h 1928"/>
                <a:gd name="T70" fmla="*/ 0 w 868"/>
                <a:gd name="T71" fmla="*/ 1 h 19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8"/>
                <a:gd name="T109" fmla="*/ 0 h 1928"/>
                <a:gd name="T110" fmla="*/ 868 w 868"/>
                <a:gd name="T111" fmla="*/ 1928 h 192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8" h="1928">
                  <a:moveTo>
                    <a:pt x="868" y="27"/>
                  </a:moveTo>
                  <a:lnTo>
                    <a:pt x="791" y="52"/>
                  </a:lnTo>
                  <a:lnTo>
                    <a:pt x="713" y="78"/>
                  </a:lnTo>
                  <a:lnTo>
                    <a:pt x="637" y="122"/>
                  </a:lnTo>
                  <a:lnTo>
                    <a:pt x="569" y="165"/>
                  </a:lnTo>
                  <a:lnTo>
                    <a:pt x="500" y="219"/>
                  </a:lnTo>
                  <a:lnTo>
                    <a:pt x="452" y="279"/>
                  </a:lnTo>
                  <a:lnTo>
                    <a:pt x="404" y="340"/>
                  </a:lnTo>
                  <a:lnTo>
                    <a:pt x="356" y="411"/>
                  </a:lnTo>
                  <a:lnTo>
                    <a:pt x="327" y="479"/>
                  </a:lnTo>
                  <a:lnTo>
                    <a:pt x="299" y="603"/>
                  </a:lnTo>
                  <a:lnTo>
                    <a:pt x="279" y="733"/>
                  </a:lnTo>
                  <a:lnTo>
                    <a:pt x="279" y="977"/>
                  </a:lnTo>
                  <a:lnTo>
                    <a:pt x="28" y="987"/>
                  </a:lnTo>
                  <a:lnTo>
                    <a:pt x="18" y="995"/>
                  </a:lnTo>
                  <a:lnTo>
                    <a:pt x="18" y="1841"/>
                  </a:lnTo>
                  <a:lnTo>
                    <a:pt x="18" y="1928"/>
                  </a:lnTo>
                  <a:lnTo>
                    <a:pt x="0" y="1920"/>
                  </a:lnTo>
                  <a:lnTo>
                    <a:pt x="0" y="1755"/>
                  </a:lnTo>
                  <a:lnTo>
                    <a:pt x="0" y="960"/>
                  </a:lnTo>
                  <a:lnTo>
                    <a:pt x="114" y="951"/>
                  </a:lnTo>
                  <a:lnTo>
                    <a:pt x="240" y="951"/>
                  </a:lnTo>
                  <a:lnTo>
                    <a:pt x="240" y="933"/>
                  </a:lnTo>
                  <a:lnTo>
                    <a:pt x="240" y="759"/>
                  </a:lnTo>
                  <a:lnTo>
                    <a:pt x="260" y="611"/>
                  </a:lnTo>
                  <a:lnTo>
                    <a:pt x="279" y="532"/>
                  </a:lnTo>
                  <a:lnTo>
                    <a:pt x="299" y="454"/>
                  </a:lnTo>
                  <a:lnTo>
                    <a:pt x="338" y="384"/>
                  </a:lnTo>
                  <a:lnTo>
                    <a:pt x="386" y="305"/>
                  </a:lnTo>
                  <a:lnTo>
                    <a:pt x="482" y="200"/>
                  </a:lnTo>
                  <a:lnTo>
                    <a:pt x="587" y="113"/>
                  </a:lnTo>
                  <a:lnTo>
                    <a:pt x="656" y="78"/>
                  </a:lnTo>
                  <a:lnTo>
                    <a:pt x="724" y="43"/>
                  </a:lnTo>
                  <a:lnTo>
                    <a:pt x="791" y="16"/>
                  </a:lnTo>
                  <a:lnTo>
                    <a:pt x="859" y="0"/>
                  </a:lnTo>
                  <a:lnTo>
                    <a:pt x="8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5" name="Freeform 277"/>
            <p:cNvSpPr>
              <a:spLocks/>
            </p:cNvSpPr>
            <p:nvPr/>
          </p:nvSpPr>
          <p:spPr bwMode="auto">
            <a:xfrm>
              <a:off x="1918" y="1946"/>
              <a:ext cx="514" cy="1117"/>
            </a:xfrm>
            <a:custGeom>
              <a:avLst/>
              <a:gdLst>
                <a:gd name="T0" fmla="*/ 0 w 1092"/>
                <a:gd name="T1" fmla="*/ 1 h 2006"/>
                <a:gd name="T2" fmla="*/ 0 w 1092"/>
                <a:gd name="T3" fmla="*/ 1 h 2006"/>
                <a:gd name="T4" fmla="*/ 0 w 1092"/>
                <a:gd name="T5" fmla="*/ 1 h 2006"/>
                <a:gd name="T6" fmla="*/ 0 w 1092"/>
                <a:gd name="T7" fmla="*/ 1 h 2006"/>
                <a:gd name="T8" fmla="*/ 0 w 1092"/>
                <a:gd name="T9" fmla="*/ 1 h 2006"/>
                <a:gd name="T10" fmla="*/ 0 w 1092"/>
                <a:gd name="T11" fmla="*/ 1 h 2006"/>
                <a:gd name="T12" fmla="*/ 0 w 1092"/>
                <a:gd name="T13" fmla="*/ 1 h 2006"/>
                <a:gd name="T14" fmla="*/ 0 w 1092"/>
                <a:gd name="T15" fmla="*/ 1 h 2006"/>
                <a:gd name="T16" fmla="*/ 0 w 1092"/>
                <a:gd name="T17" fmla="*/ 1 h 2006"/>
                <a:gd name="T18" fmla="*/ 0 w 1092"/>
                <a:gd name="T19" fmla="*/ 1 h 2006"/>
                <a:gd name="T20" fmla="*/ 0 w 1092"/>
                <a:gd name="T21" fmla="*/ 1 h 2006"/>
                <a:gd name="T22" fmla="*/ 0 w 1092"/>
                <a:gd name="T23" fmla="*/ 1 h 2006"/>
                <a:gd name="T24" fmla="*/ 0 w 1092"/>
                <a:gd name="T25" fmla="*/ 1 h 2006"/>
                <a:gd name="T26" fmla="*/ 0 w 1092"/>
                <a:gd name="T27" fmla="*/ 1 h 2006"/>
                <a:gd name="T28" fmla="*/ 0 w 1092"/>
                <a:gd name="T29" fmla="*/ 1 h 2006"/>
                <a:gd name="T30" fmla="*/ 0 w 1092"/>
                <a:gd name="T31" fmla="*/ 1 h 2006"/>
                <a:gd name="T32" fmla="*/ 0 w 1092"/>
                <a:gd name="T33" fmla="*/ 1 h 2006"/>
                <a:gd name="T34" fmla="*/ 0 w 1092"/>
                <a:gd name="T35" fmla="*/ 1 h 2006"/>
                <a:gd name="T36" fmla="*/ 0 w 1092"/>
                <a:gd name="T37" fmla="*/ 1 h 2006"/>
                <a:gd name="T38" fmla="*/ 0 w 1092"/>
                <a:gd name="T39" fmla="*/ 1 h 2006"/>
                <a:gd name="T40" fmla="*/ 0 w 1092"/>
                <a:gd name="T41" fmla="*/ 1 h 2006"/>
                <a:gd name="T42" fmla="*/ 0 w 1092"/>
                <a:gd name="T43" fmla="*/ 1 h 2006"/>
                <a:gd name="T44" fmla="*/ 0 w 1092"/>
                <a:gd name="T45" fmla="*/ 1 h 2006"/>
                <a:gd name="T46" fmla="*/ 0 w 1092"/>
                <a:gd name="T47" fmla="*/ 1 h 2006"/>
                <a:gd name="T48" fmla="*/ 0 w 1092"/>
                <a:gd name="T49" fmla="*/ 1 h 2006"/>
                <a:gd name="T50" fmla="*/ 0 w 1092"/>
                <a:gd name="T51" fmla="*/ 1 h 2006"/>
                <a:gd name="T52" fmla="*/ 0 w 1092"/>
                <a:gd name="T53" fmla="*/ 1 h 2006"/>
                <a:gd name="T54" fmla="*/ 0 w 1092"/>
                <a:gd name="T55" fmla="*/ 1 h 2006"/>
                <a:gd name="T56" fmla="*/ 0 w 1092"/>
                <a:gd name="T57" fmla="*/ 1 h 2006"/>
                <a:gd name="T58" fmla="*/ 0 w 1092"/>
                <a:gd name="T59" fmla="*/ 1 h 2006"/>
                <a:gd name="T60" fmla="*/ 0 w 1092"/>
                <a:gd name="T61" fmla="*/ 1 h 2006"/>
                <a:gd name="T62" fmla="*/ 0 w 1092"/>
                <a:gd name="T63" fmla="*/ 1 h 2006"/>
                <a:gd name="T64" fmla="*/ 0 w 1092"/>
                <a:gd name="T65" fmla="*/ 1 h 2006"/>
                <a:gd name="T66" fmla="*/ 0 w 1092"/>
                <a:gd name="T67" fmla="*/ 1 h 2006"/>
                <a:gd name="T68" fmla="*/ 0 w 1092"/>
                <a:gd name="T69" fmla="*/ 1 h 2006"/>
                <a:gd name="T70" fmla="*/ 0 w 1092"/>
                <a:gd name="T71" fmla="*/ 1 h 2006"/>
                <a:gd name="T72" fmla="*/ 0 w 1092"/>
                <a:gd name="T73" fmla="*/ 1 h 2006"/>
                <a:gd name="T74" fmla="*/ 0 w 1092"/>
                <a:gd name="T75" fmla="*/ 1 h 2006"/>
                <a:gd name="T76" fmla="*/ 0 w 1092"/>
                <a:gd name="T77" fmla="*/ 1 h 2006"/>
                <a:gd name="T78" fmla="*/ 0 w 1092"/>
                <a:gd name="T79" fmla="*/ 0 h 2006"/>
                <a:gd name="T80" fmla="*/ 0 w 1092"/>
                <a:gd name="T81" fmla="*/ 1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92"/>
                <a:gd name="T124" fmla="*/ 0 h 2006"/>
                <a:gd name="T125" fmla="*/ 1092 w 1092"/>
                <a:gd name="T126" fmla="*/ 2006 h 20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92" h="2006">
                  <a:moveTo>
                    <a:pt x="1092" y="60"/>
                  </a:moveTo>
                  <a:lnTo>
                    <a:pt x="985" y="78"/>
                  </a:lnTo>
                  <a:lnTo>
                    <a:pt x="889" y="95"/>
                  </a:lnTo>
                  <a:lnTo>
                    <a:pt x="782" y="121"/>
                  </a:lnTo>
                  <a:lnTo>
                    <a:pt x="695" y="156"/>
                  </a:lnTo>
                  <a:lnTo>
                    <a:pt x="608" y="208"/>
                  </a:lnTo>
                  <a:lnTo>
                    <a:pt x="530" y="260"/>
                  </a:lnTo>
                  <a:lnTo>
                    <a:pt x="464" y="340"/>
                  </a:lnTo>
                  <a:lnTo>
                    <a:pt x="416" y="427"/>
                  </a:lnTo>
                  <a:lnTo>
                    <a:pt x="377" y="487"/>
                  </a:lnTo>
                  <a:lnTo>
                    <a:pt x="357" y="566"/>
                  </a:lnTo>
                  <a:lnTo>
                    <a:pt x="347" y="722"/>
                  </a:lnTo>
                  <a:lnTo>
                    <a:pt x="338" y="1038"/>
                  </a:lnTo>
                  <a:lnTo>
                    <a:pt x="78" y="1046"/>
                  </a:lnTo>
                  <a:lnTo>
                    <a:pt x="68" y="1055"/>
                  </a:lnTo>
                  <a:lnTo>
                    <a:pt x="68" y="1536"/>
                  </a:lnTo>
                  <a:lnTo>
                    <a:pt x="57" y="1988"/>
                  </a:lnTo>
                  <a:lnTo>
                    <a:pt x="48" y="2006"/>
                  </a:lnTo>
                  <a:lnTo>
                    <a:pt x="39" y="2006"/>
                  </a:lnTo>
                  <a:lnTo>
                    <a:pt x="30" y="2006"/>
                  </a:lnTo>
                  <a:lnTo>
                    <a:pt x="9" y="1980"/>
                  </a:lnTo>
                  <a:lnTo>
                    <a:pt x="9" y="1945"/>
                  </a:lnTo>
                  <a:lnTo>
                    <a:pt x="0" y="1885"/>
                  </a:lnTo>
                  <a:lnTo>
                    <a:pt x="0" y="995"/>
                  </a:lnTo>
                  <a:lnTo>
                    <a:pt x="9" y="985"/>
                  </a:lnTo>
                  <a:lnTo>
                    <a:pt x="251" y="976"/>
                  </a:lnTo>
                  <a:lnTo>
                    <a:pt x="261" y="968"/>
                  </a:lnTo>
                  <a:lnTo>
                    <a:pt x="261" y="846"/>
                  </a:lnTo>
                  <a:lnTo>
                    <a:pt x="261" y="722"/>
                  </a:lnTo>
                  <a:lnTo>
                    <a:pt x="270" y="611"/>
                  </a:lnTo>
                  <a:lnTo>
                    <a:pt x="299" y="497"/>
                  </a:lnTo>
                  <a:lnTo>
                    <a:pt x="347" y="392"/>
                  </a:lnTo>
                  <a:lnTo>
                    <a:pt x="407" y="287"/>
                  </a:lnTo>
                  <a:lnTo>
                    <a:pt x="493" y="200"/>
                  </a:lnTo>
                  <a:lnTo>
                    <a:pt x="541" y="156"/>
                  </a:lnTo>
                  <a:lnTo>
                    <a:pt x="599" y="121"/>
                  </a:lnTo>
                  <a:lnTo>
                    <a:pt x="656" y="95"/>
                  </a:lnTo>
                  <a:lnTo>
                    <a:pt x="724" y="68"/>
                  </a:lnTo>
                  <a:lnTo>
                    <a:pt x="841" y="35"/>
                  </a:lnTo>
                  <a:lnTo>
                    <a:pt x="1062" y="0"/>
                  </a:lnTo>
                  <a:lnTo>
                    <a:pt x="1092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Freeform 278"/>
            <p:cNvSpPr>
              <a:spLocks/>
            </p:cNvSpPr>
            <p:nvPr/>
          </p:nvSpPr>
          <p:spPr bwMode="auto">
            <a:xfrm>
              <a:off x="2505" y="1956"/>
              <a:ext cx="31" cy="34"/>
            </a:xfrm>
            <a:custGeom>
              <a:avLst/>
              <a:gdLst>
                <a:gd name="T0" fmla="*/ 0 w 69"/>
                <a:gd name="T1" fmla="*/ 1 h 62"/>
                <a:gd name="T2" fmla="*/ 0 w 69"/>
                <a:gd name="T3" fmla="*/ 1 h 62"/>
                <a:gd name="T4" fmla="*/ 0 w 69"/>
                <a:gd name="T5" fmla="*/ 1 h 62"/>
                <a:gd name="T6" fmla="*/ 0 w 69"/>
                <a:gd name="T7" fmla="*/ 1 h 62"/>
                <a:gd name="T8" fmla="*/ 0 w 69"/>
                <a:gd name="T9" fmla="*/ 1 h 62"/>
                <a:gd name="T10" fmla="*/ 0 w 69"/>
                <a:gd name="T11" fmla="*/ 0 h 62"/>
                <a:gd name="T12" fmla="*/ 0 w 69"/>
                <a:gd name="T13" fmla="*/ 1 h 62"/>
                <a:gd name="T14" fmla="*/ 0 w 69"/>
                <a:gd name="T15" fmla="*/ 1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62"/>
                <a:gd name="T26" fmla="*/ 69 w 69"/>
                <a:gd name="T27" fmla="*/ 62 h 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62">
                  <a:moveTo>
                    <a:pt x="69" y="35"/>
                  </a:moveTo>
                  <a:lnTo>
                    <a:pt x="69" y="62"/>
                  </a:lnTo>
                  <a:lnTo>
                    <a:pt x="48" y="62"/>
                  </a:lnTo>
                  <a:lnTo>
                    <a:pt x="39" y="62"/>
                  </a:lnTo>
                  <a:lnTo>
                    <a:pt x="30" y="62"/>
                  </a:lnTo>
                  <a:lnTo>
                    <a:pt x="0" y="0"/>
                  </a:lnTo>
                  <a:lnTo>
                    <a:pt x="30" y="1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7" name="Freeform 279"/>
            <p:cNvSpPr>
              <a:spLocks/>
            </p:cNvSpPr>
            <p:nvPr/>
          </p:nvSpPr>
          <p:spPr bwMode="auto">
            <a:xfrm>
              <a:off x="2518" y="1976"/>
              <a:ext cx="155" cy="169"/>
            </a:xfrm>
            <a:custGeom>
              <a:avLst/>
              <a:gdLst>
                <a:gd name="T0" fmla="*/ 0 w 329"/>
                <a:gd name="T1" fmla="*/ 1 h 306"/>
                <a:gd name="T2" fmla="*/ 0 w 329"/>
                <a:gd name="T3" fmla="*/ 1 h 306"/>
                <a:gd name="T4" fmla="*/ 0 w 329"/>
                <a:gd name="T5" fmla="*/ 1 h 306"/>
                <a:gd name="T6" fmla="*/ 0 w 329"/>
                <a:gd name="T7" fmla="*/ 1 h 306"/>
                <a:gd name="T8" fmla="*/ 0 w 329"/>
                <a:gd name="T9" fmla="*/ 1 h 306"/>
                <a:gd name="T10" fmla="*/ 0 w 329"/>
                <a:gd name="T11" fmla="*/ 1 h 306"/>
                <a:gd name="T12" fmla="*/ 0 w 329"/>
                <a:gd name="T13" fmla="*/ 1 h 306"/>
                <a:gd name="T14" fmla="*/ 0 w 329"/>
                <a:gd name="T15" fmla="*/ 1 h 306"/>
                <a:gd name="T16" fmla="*/ 0 w 329"/>
                <a:gd name="T17" fmla="*/ 1 h 306"/>
                <a:gd name="T18" fmla="*/ 0 w 329"/>
                <a:gd name="T19" fmla="*/ 1 h 306"/>
                <a:gd name="T20" fmla="*/ 0 w 329"/>
                <a:gd name="T21" fmla="*/ 1 h 306"/>
                <a:gd name="T22" fmla="*/ 0 w 329"/>
                <a:gd name="T23" fmla="*/ 1 h 306"/>
                <a:gd name="T24" fmla="*/ 0 w 329"/>
                <a:gd name="T25" fmla="*/ 1 h 306"/>
                <a:gd name="T26" fmla="*/ 0 w 329"/>
                <a:gd name="T27" fmla="*/ 1 h 306"/>
                <a:gd name="T28" fmla="*/ 0 w 329"/>
                <a:gd name="T29" fmla="*/ 1 h 306"/>
                <a:gd name="T30" fmla="*/ 0 w 329"/>
                <a:gd name="T31" fmla="*/ 1 h 306"/>
                <a:gd name="T32" fmla="*/ 0 w 329"/>
                <a:gd name="T33" fmla="*/ 1 h 306"/>
                <a:gd name="T34" fmla="*/ 0 w 329"/>
                <a:gd name="T35" fmla="*/ 1 h 306"/>
                <a:gd name="T36" fmla="*/ 0 w 329"/>
                <a:gd name="T37" fmla="*/ 1 h 306"/>
                <a:gd name="T38" fmla="*/ 0 w 329"/>
                <a:gd name="T39" fmla="*/ 1 h 306"/>
                <a:gd name="T40" fmla="*/ 0 w 329"/>
                <a:gd name="T41" fmla="*/ 1 h 306"/>
                <a:gd name="T42" fmla="*/ 0 w 329"/>
                <a:gd name="T43" fmla="*/ 1 h 306"/>
                <a:gd name="T44" fmla="*/ 0 w 329"/>
                <a:gd name="T45" fmla="*/ 1 h 306"/>
                <a:gd name="T46" fmla="*/ 0 w 329"/>
                <a:gd name="T47" fmla="*/ 1 h 306"/>
                <a:gd name="T48" fmla="*/ 0 w 329"/>
                <a:gd name="T49" fmla="*/ 1 h 306"/>
                <a:gd name="T50" fmla="*/ 0 w 329"/>
                <a:gd name="T51" fmla="*/ 1 h 306"/>
                <a:gd name="T52" fmla="*/ 0 w 329"/>
                <a:gd name="T53" fmla="*/ 1 h 306"/>
                <a:gd name="T54" fmla="*/ 0 w 329"/>
                <a:gd name="T55" fmla="*/ 1 h 306"/>
                <a:gd name="T56" fmla="*/ 0 w 329"/>
                <a:gd name="T57" fmla="*/ 1 h 306"/>
                <a:gd name="T58" fmla="*/ 0 w 329"/>
                <a:gd name="T59" fmla="*/ 1 h 306"/>
                <a:gd name="T60" fmla="*/ 0 w 329"/>
                <a:gd name="T61" fmla="*/ 1 h 306"/>
                <a:gd name="T62" fmla="*/ 0 w 329"/>
                <a:gd name="T63" fmla="*/ 1 h 306"/>
                <a:gd name="T64" fmla="*/ 0 w 329"/>
                <a:gd name="T65" fmla="*/ 1 h 306"/>
                <a:gd name="T66" fmla="*/ 0 w 329"/>
                <a:gd name="T67" fmla="*/ 1 h 306"/>
                <a:gd name="T68" fmla="*/ 0 w 329"/>
                <a:gd name="T69" fmla="*/ 1 h 306"/>
                <a:gd name="T70" fmla="*/ 0 w 329"/>
                <a:gd name="T71" fmla="*/ 1 h 306"/>
                <a:gd name="T72" fmla="*/ 0 w 329"/>
                <a:gd name="T73" fmla="*/ 1 h 306"/>
                <a:gd name="T74" fmla="*/ 0 w 329"/>
                <a:gd name="T75" fmla="*/ 0 h 306"/>
                <a:gd name="T76" fmla="*/ 0 w 329"/>
                <a:gd name="T77" fmla="*/ 0 h 306"/>
                <a:gd name="T78" fmla="*/ 0 w 329"/>
                <a:gd name="T79" fmla="*/ 0 h 306"/>
                <a:gd name="T80" fmla="*/ 0 w 329"/>
                <a:gd name="T81" fmla="*/ 1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9"/>
                <a:gd name="T124" fmla="*/ 0 h 306"/>
                <a:gd name="T125" fmla="*/ 329 w 329"/>
                <a:gd name="T126" fmla="*/ 306 h 3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9" h="306">
                  <a:moveTo>
                    <a:pt x="329" y="44"/>
                  </a:moveTo>
                  <a:lnTo>
                    <a:pt x="269" y="70"/>
                  </a:lnTo>
                  <a:lnTo>
                    <a:pt x="242" y="70"/>
                  </a:lnTo>
                  <a:lnTo>
                    <a:pt x="203" y="70"/>
                  </a:lnTo>
                  <a:lnTo>
                    <a:pt x="173" y="52"/>
                  </a:lnTo>
                  <a:lnTo>
                    <a:pt x="155" y="52"/>
                  </a:lnTo>
                  <a:lnTo>
                    <a:pt x="135" y="62"/>
                  </a:lnTo>
                  <a:lnTo>
                    <a:pt x="135" y="70"/>
                  </a:lnTo>
                  <a:lnTo>
                    <a:pt x="135" y="79"/>
                  </a:lnTo>
                  <a:lnTo>
                    <a:pt x="203" y="105"/>
                  </a:lnTo>
                  <a:lnTo>
                    <a:pt x="231" y="131"/>
                  </a:lnTo>
                  <a:lnTo>
                    <a:pt x="251" y="157"/>
                  </a:lnTo>
                  <a:lnTo>
                    <a:pt x="269" y="244"/>
                  </a:lnTo>
                  <a:lnTo>
                    <a:pt x="242" y="236"/>
                  </a:lnTo>
                  <a:lnTo>
                    <a:pt x="192" y="236"/>
                  </a:lnTo>
                  <a:lnTo>
                    <a:pt x="164" y="219"/>
                  </a:lnTo>
                  <a:lnTo>
                    <a:pt x="135" y="192"/>
                  </a:lnTo>
                  <a:lnTo>
                    <a:pt x="116" y="176"/>
                  </a:lnTo>
                  <a:lnTo>
                    <a:pt x="105" y="149"/>
                  </a:lnTo>
                  <a:lnTo>
                    <a:pt x="96" y="131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77" y="166"/>
                  </a:lnTo>
                  <a:lnTo>
                    <a:pt x="87" y="227"/>
                  </a:lnTo>
                  <a:lnTo>
                    <a:pt x="68" y="271"/>
                  </a:lnTo>
                  <a:lnTo>
                    <a:pt x="39" y="306"/>
                  </a:lnTo>
                  <a:lnTo>
                    <a:pt x="18" y="289"/>
                  </a:lnTo>
                  <a:lnTo>
                    <a:pt x="9" y="271"/>
                  </a:lnTo>
                  <a:lnTo>
                    <a:pt x="0" y="219"/>
                  </a:lnTo>
                  <a:lnTo>
                    <a:pt x="18" y="114"/>
                  </a:lnTo>
                  <a:lnTo>
                    <a:pt x="18" y="79"/>
                  </a:lnTo>
                  <a:lnTo>
                    <a:pt x="29" y="70"/>
                  </a:lnTo>
                  <a:lnTo>
                    <a:pt x="48" y="62"/>
                  </a:lnTo>
                  <a:lnTo>
                    <a:pt x="68" y="62"/>
                  </a:lnTo>
                  <a:lnTo>
                    <a:pt x="87" y="52"/>
                  </a:lnTo>
                  <a:lnTo>
                    <a:pt x="77" y="27"/>
                  </a:lnTo>
                  <a:lnTo>
                    <a:pt x="87" y="9"/>
                  </a:lnTo>
                  <a:lnTo>
                    <a:pt x="173" y="0"/>
                  </a:lnTo>
                  <a:lnTo>
                    <a:pt x="212" y="0"/>
                  </a:lnTo>
                  <a:lnTo>
                    <a:pt x="260" y="0"/>
                  </a:lnTo>
                  <a:lnTo>
                    <a:pt x="329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8" name="Freeform 280"/>
            <p:cNvSpPr>
              <a:spLocks/>
            </p:cNvSpPr>
            <p:nvPr/>
          </p:nvSpPr>
          <p:spPr bwMode="auto">
            <a:xfrm>
              <a:off x="1968" y="2014"/>
              <a:ext cx="72" cy="68"/>
            </a:xfrm>
            <a:custGeom>
              <a:avLst/>
              <a:gdLst>
                <a:gd name="T0" fmla="*/ 0 w 154"/>
                <a:gd name="T1" fmla="*/ 1 h 122"/>
                <a:gd name="T2" fmla="*/ 0 w 154"/>
                <a:gd name="T3" fmla="*/ 1 h 122"/>
                <a:gd name="T4" fmla="*/ 0 w 154"/>
                <a:gd name="T5" fmla="*/ 1 h 122"/>
                <a:gd name="T6" fmla="*/ 0 w 154"/>
                <a:gd name="T7" fmla="*/ 1 h 122"/>
                <a:gd name="T8" fmla="*/ 0 w 154"/>
                <a:gd name="T9" fmla="*/ 1 h 122"/>
                <a:gd name="T10" fmla="*/ 0 w 154"/>
                <a:gd name="T11" fmla="*/ 1 h 122"/>
                <a:gd name="T12" fmla="*/ 0 w 154"/>
                <a:gd name="T13" fmla="*/ 0 h 122"/>
                <a:gd name="T14" fmla="*/ 0 w 154"/>
                <a:gd name="T15" fmla="*/ 1 h 122"/>
                <a:gd name="T16" fmla="*/ 0 w 154"/>
                <a:gd name="T17" fmla="*/ 1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4"/>
                <a:gd name="T28" fmla="*/ 0 h 122"/>
                <a:gd name="T29" fmla="*/ 154 w 154"/>
                <a:gd name="T30" fmla="*/ 122 h 1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4" h="122">
                  <a:moveTo>
                    <a:pt x="124" y="44"/>
                  </a:moveTo>
                  <a:lnTo>
                    <a:pt x="135" y="79"/>
                  </a:lnTo>
                  <a:lnTo>
                    <a:pt x="154" y="122"/>
                  </a:lnTo>
                  <a:lnTo>
                    <a:pt x="124" y="122"/>
                  </a:lnTo>
                  <a:lnTo>
                    <a:pt x="96" y="114"/>
                  </a:lnTo>
                  <a:lnTo>
                    <a:pt x="58" y="87"/>
                  </a:lnTo>
                  <a:lnTo>
                    <a:pt x="0" y="0"/>
                  </a:lnTo>
                  <a:lnTo>
                    <a:pt x="58" y="27"/>
                  </a:lnTo>
                  <a:lnTo>
                    <a:pt x="124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9" name="Freeform 281"/>
            <p:cNvSpPr>
              <a:spLocks/>
            </p:cNvSpPr>
            <p:nvPr/>
          </p:nvSpPr>
          <p:spPr bwMode="auto">
            <a:xfrm>
              <a:off x="2310" y="2078"/>
              <a:ext cx="41" cy="28"/>
            </a:xfrm>
            <a:custGeom>
              <a:avLst/>
              <a:gdLst>
                <a:gd name="T0" fmla="*/ 0 w 87"/>
                <a:gd name="T1" fmla="*/ 1 h 52"/>
                <a:gd name="T2" fmla="*/ 0 w 87"/>
                <a:gd name="T3" fmla="*/ 1 h 52"/>
                <a:gd name="T4" fmla="*/ 0 w 87"/>
                <a:gd name="T5" fmla="*/ 1 h 52"/>
                <a:gd name="T6" fmla="*/ 0 w 87"/>
                <a:gd name="T7" fmla="*/ 1 h 52"/>
                <a:gd name="T8" fmla="*/ 0 w 87"/>
                <a:gd name="T9" fmla="*/ 0 h 52"/>
                <a:gd name="T10" fmla="*/ 0 w 87"/>
                <a:gd name="T11" fmla="*/ 0 h 52"/>
                <a:gd name="T12" fmla="*/ 0 w 87"/>
                <a:gd name="T13" fmla="*/ 1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52"/>
                <a:gd name="T23" fmla="*/ 87 w 87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52">
                  <a:moveTo>
                    <a:pt x="87" y="43"/>
                  </a:moveTo>
                  <a:lnTo>
                    <a:pt x="67" y="52"/>
                  </a:lnTo>
                  <a:lnTo>
                    <a:pt x="37" y="52"/>
                  </a:lnTo>
                  <a:lnTo>
                    <a:pt x="0" y="8"/>
                  </a:lnTo>
                  <a:lnTo>
                    <a:pt x="28" y="0"/>
                  </a:lnTo>
                  <a:lnTo>
                    <a:pt x="58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0" name="Freeform 282"/>
            <p:cNvSpPr>
              <a:spLocks/>
            </p:cNvSpPr>
            <p:nvPr/>
          </p:nvSpPr>
          <p:spPr bwMode="auto">
            <a:xfrm>
              <a:off x="2021" y="2558"/>
              <a:ext cx="23" cy="30"/>
            </a:xfrm>
            <a:custGeom>
              <a:avLst/>
              <a:gdLst>
                <a:gd name="T0" fmla="*/ 0 w 48"/>
                <a:gd name="T1" fmla="*/ 1 h 54"/>
                <a:gd name="T2" fmla="*/ 0 w 48"/>
                <a:gd name="T3" fmla="*/ 1 h 54"/>
                <a:gd name="T4" fmla="*/ 0 w 48"/>
                <a:gd name="T5" fmla="*/ 1 h 54"/>
                <a:gd name="T6" fmla="*/ 0 w 48"/>
                <a:gd name="T7" fmla="*/ 1 h 54"/>
                <a:gd name="T8" fmla="*/ 0 w 48"/>
                <a:gd name="T9" fmla="*/ 1 h 54"/>
                <a:gd name="T10" fmla="*/ 0 w 48"/>
                <a:gd name="T11" fmla="*/ 1 h 54"/>
                <a:gd name="T12" fmla="*/ 0 w 48"/>
                <a:gd name="T13" fmla="*/ 0 h 54"/>
                <a:gd name="T14" fmla="*/ 0 w 48"/>
                <a:gd name="T15" fmla="*/ 1 h 54"/>
                <a:gd name="T16" fmla="*/ 0 w 48"/>
                <a:gd name="T17" fmla="*/ 1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4"/>
                <a:gd name="T29" fmla="*/ 48 w 48"/>
                <a:gd name="T30" fmla="*/ 54 h 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4">
                  <a:moveTo>
                    <a:pt x="48" y="18"/>
                  </a:moveTo>
                  <a:lnTo>
                    <a:pt x="48" y="44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9" y="18"/>
                  </a:lnTo>
                  <a:lnTo>
                    <a:pt x="20" y="0"/>
                  </a:lnTo>
                  <a:lnTo>
                    <a:pt x="39" y="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1" name="Freeform 283"/>
            <p:cNvSpPr>
              <a:spLocks/>
            </p:cNvSpPr>
            <p:nvPr/>
          </p:nvSpPr>
          <p:spPr bwMode="auto">
            <a:xfrm>
              <a:off x="1981" y="2610"/>
              <a:ext cx="97" cy="59"/>
            </a:xfrm>
            <a:custGeom>
              <a:avLst/>
              <a:gdLst>
                <a:gd name="T0" fmla="*/ 0 w 203"/>
                <a:gd name="T1" fmla="*/ 1 h 103"/>
                <a:gd name="T2" fmla="*/ 0 w 203"/>
                <a:gd name="T3" fmla="*/ 1 h 103"/>
                <a:gd name="T4" fmla="*/ 0 w 203"/>
                <a:gd name="T5" fmla="*/ 1 h 103"/>
                <a:gd name="T6" fmla="*/ 0 w 203"/>
                <a:gd name="T7" fmla="*/ 1 h 103"/>
                <a:gd name="T8" fmla="*/ 0 w 203"/>
                <a:gd name="T9" fmla="*/ 1 h 103"/>
                <a:gd name="T10" fmla="*/ 0 w 203"/>
                <a:gd name="T11" fmla="*/ 1 h 103"/>
                <a:gd name="T12" fmla="*/ 0 w 203"/>
                <a:gd name="T13" fmla="*/ 1 h 103"/>
                <a:gd name="T14" fmla="*/ 0 w 203"/>
                <a:gd name="T15" fmla="*/ 1 h 103"/>
                <a:gd name="T16" fmla="*/ 0 w 203"/>
                <a:gd name="T17" fmla="*/ 1 h 103"/>
                <a:gd name="T18" fmla="*/ 0 w 203"/>
                <a:gd name="T19" fmla="*/ 1 h 103"/>
                <a:gd name="T20" fmla="*/ 0 w 203"/>
                <a:gd name="T21" fmla="*/ 0 h 103"/>
                <a:gd name="T22" fmla="*/ 0 w 203"/>
                <a:gd name="T23" fmla="*/ 0 h 103"/>
                <a:gd name="T24" fmla="*/ 0 w 203"/>
                <a:gd name="T25" fmla="*/ 0 h 103"/>
                <a:gd name="T26" fmla="*/ 0 w 203"/>
                <a:gd name="T27" fmla="*/ 1 h 103"/>
                <a:gd name="T28" fmla="*/ 0 w 203"/>
                <a:gd name="T29" fmla="*/ 1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3"/>
                <a:gd name="T46" fmla="*/ 0 h 103"/>
                <a:gd name="T47" fmla="*/ 203 w 203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3" h="103">
                  <a:moveTo>
                    <a:pt x="203" y="95"/>
                  </a:moveTo>
                  <a:lnTo>
                    <a:pt x="174" y="87"/>
                  </a:lnTo>
                  <a:lnTo>
                    <a:pt x="146" y="78"/>
                  </a:lnTo>
                  <a:lnTo>
                    <a:pt x="96" y="43"/>
                  </a:lnTo>
                  <a:lnTo>
                    <a:pt x="68" y="78"/>
                  </a:lnTo>
                  <a:lnTo>
                    <a:pt x="48" y="95"/>
                  </a:lnTo>
                  <a:lnTo>
                    <a:pt x="20" y="103"/>
                  </a:lnTo>
                  <a:lnTo>
                    <a:pt x="0" y="103"/>
                  </a:lnTo>
                  <a:lnTo>
                    <a:pt x="30" y="70"/>
                  </a:lnTo>
                  <a:lnTo>
                    <a:pt x="48" y="35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6" y="0"/>
                  </a:lnTo>
                  <a:lnTo>
                    <a:pt x="174" y="43"/>
                  </a:lnTo>
                  <a:lnTo>
                    <a:pt x="203" y="9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2" name="Freeform 284"/>
            <p:cNvSpPr>
              <a:spLocks/>
            </p:cNvSpPr>
            <p:nvPr/>
          </p:nvSpPr>
          <p:spPr bwMode="auto">
            <a:xfrm>
              <a:off x="2018" y="2664"/>
              <a:ext cx="26" cy="39"/>
            </a:xfrm>
            <a:custGeom>
              <a:avLst/>
              <a:gdLst>
                <a:gd name="T0" fmla="*/ 0 w 57"/>
                <a:gd name="T1" fmla="*/ 1 h 70"/>
                <a:gd name="T2" fmla="*/ 0 w 57"/>
                <a:gd name="T3" fmla="*/ 1 h 70"/>
                <a:gd name="T4" fmla="*/ 0 w 57"/>
                <a:gd name="T5" fmla="*/ 1 h 70"/>
                <a:gd name="T6" fmla="*/ 0 w 57"/>
                <a:gd name="T7" fmla="*/ 1 h 70"/>
                <a:gd name="T8" fmla="*/ 0 w 57"/>
                <a:gd name="T9" fmla="*/ 1 h 70"/>
                <a:gd name="T10" fmla="*/ 0 w 57"/>
                <a:gd name="T11" fmla="*/ 1 h 70"/>
                <a:gd name="T12" fmla="*/ 0 w 57"/>
                <a:gd name="T13" fmla="*/ 1 h 70"/>
                <a:gd name="T14" fmla="*/ 0 w 57"/>
                <a:gd name="T15" fmla="*/ 0 h 70"/>
                <a:gd name="T16" fmla="*/ 0 w 57"/>
                <a:gd name="T17" fmla="*/ 1 h 70"/>
                <a:gd name="T18" fmla="*/ 0 w 57"/>
                <a:gd name="T19" fmla="*/ 1 h 70"/>
                <a:gd name="T20" fmla="*/ 0 w 57"/>
                <a:gd name="T21" fmla="*/ 1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"/>
                <a:gd name="T34" fmla="*/ 0 h 70"/>
                <a:gd name="T35" fmla="*/ 57 w 5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" h="70">
                  <a:moveTo>
                    <a:pt x="57" y="27"/>
                  </a:moveTo>
                  <a:lnTo>
                    <a:pt x="48" y="54"/>
                  </a:lnTo>
                  <a:lnTo>
                    <a:pt x="29" y="70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9" y="8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57" y="19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3" name="Freeform 285"/>
            <p:cNvSpPr>
              <a:spLocks/>
            </p:cNvSpPr>
            <p:nvPr/>
          </p:nvSpPr>
          <p:spPr bwMode="auto">
            <a:xfrm>
              <a:off x="2049" y="2688"/>
              <a:ext cx="18" cy="30"/>
            </a:xfrm>
            <a:custGeom>
              <a:avLst/>
              <a:gdLst>
                <a:gd name="T0" fmla="*/ 0 w 39"/>
                <a:gd name="T1" fmla="*/ 0 h 53"/>
                <a:gd name="T2" fmla="*/ 0 w 39"/>
                <a:gd name="T3" fmla="*/ 1 h 53"/>
                <a:gd name="T4" fmla="*/ 0 w 39"/>
                <a:gd name="T5" fmla="*/ 1 h 53"/>
                <a:gd name="T6" fmla="*/ 0 w 39"/>
                <a:gd name="T7" fmla="*/ 1 h 53"/>
                <a:gd name="T8" fmla="*/ 0 w 39"/>
                <a:gd name="T9" fmla="*/ 1 h 53"/>
                <a:gd name="T10" fmla="*/ 0 w 39"/>
                <a:gd name="T11" fmla="*/ 1 h 53"/>
                <a:gd name="T12" fmla="*/ 0 w 39"/>
                <a:gd name="T13" fmla="*/ 0 h 53"/>
                <a:gd name="T14" fmla="*/ 0 w 39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53"/>
                <a:gd name="T26" fmla="*/ 39 w 39"/>
                <a:gd name="T27" fmla="*/ 53 h 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53">
                  <a:moveTo>
                    <a:pt x="39" y="0"/>
                  </a:moveTo>
                  <a:lnTo>
                    <a:pt x="28" y="4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1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4" name="Freeform 286"/>
            <p:cNvSpPr>
              <a:spLocks/>
            </p:cNvSpPr>
            <p:nvPr/>
          </p:nvSpPr>
          <p:spPr bwMode="auto">
            <a:xfrm>
              <a:off x="1996" y="2693"/>
              <a:ext cx="22" cy="30"/>
            </a:xfrm>
            <a:custGeom>
              <a:avLst/>
              <a:gdLst>
                <a:gd name="T0" fmla="*/ 0 w 48"/>
                <a:gd name="T1" fmla="*/ 1 h 51"/>
                <a:gd name="T2" fmla="*/ 0 w 48"/>
                <a:gd name="T3" fmla="*/ 1 h 51"/>
                <a:gd name="T4" fmla="*/ 0 w 48"/>
                <a:gd name="T5" fmla="*/ 1 h 51"/>
                <a:gd name="T6" fmla="*/ 0 w 48"/>
                <a:gd name="T7" fmla="*/ 0 h 51"/>
                <a:gd name="T8" fmla="*/ 0 w 48"/>
                <a:gd name="T9" fmla="*/ 0 h 51"/>
                <a:gd name="T10" fmla="*/ 0 w 48"/>
                <a:gd name="T11" fmla="*/ 1 h 51"/>
                <a:gd name="T12" fmla="*/ 0 w 48"/>
                <a:gd name="T13" fmla="*/ 1 h 51"/>
                <a:gd name="T14" fmla="*/ 0 w 48"/>
                <a:gd name="T15" fmla="*/ 1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1"/>
                <a:gd name="T26" fmla="*/ 48 w 48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1">
                  <a:moveTo>
                    <a:pt x="48" y="51"/>
                  </a:moveTo>
                  <a:lnTo>
                    <a:pt x="29" y="43"/>
                  </a:lnTo>
                  <a:lnTo>
                    <a:pt x="18" y="33"/>
                  </a:lnTo>
                  <a:lnTo>
                    <a:pt x="0" y="0"/>
                  </a:lnTo>
                  <a:lnTo>
                    <a:pt x="9" y="0"/>
                  </a:lnTo>
                  <a:lnTo>
                    <a:pt x="38" y="25"/>
                  </a:lnTo>
                  <a:lnTo>
                    <a:pt x="48" y="43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5" name="Freeform 287"/>
            <p:cNvSpPr>
              <a:spLocks/>
            </p:cNvSpPr>
            <p:nvPr/>
          </p:nvSpPr>
          <p:spPr bwMode="auto">
            <a:xfrm>
              <a:off x="2026" y="2732"/>
              <a:ext cx="18" cy="25"/>
            </a:xfrm>
            <a:custGeom>
              <a:avLst/>
              <a:gdLst>
                <a:gd name="T0" fmla="*/ 0 w 39"/>
                <a:gd name="T1" fmla="*/ 1 h 45"/>
                <a:gd name="T2" fmla="*/ 0 w 39"/>
                <a:gd name="T3" fmla="*/ 1 h 45"/>
                <a:gd name="T4" fmla="*/ 0 w 39"/>
                <a:gd name="T5" fmla="*/ 1 h 45"/>
                <a:gd name="T6" fmla="*/ 0 w 39"/>
                <a:gd name="T7" fmla="*/ 1 h 45"/>
                <a:gd name="T8" fmla="*/ 0 w 39"/>
                <a:gd name="T9" fmla="*/ 1 h 45"/>
                <a:gd name="T10" fmla="*/ 0 w 39"/>
                <a:gd name="T11" fmla="*/ 0 h 45"/>
                <a:gd name="T12" fmla="*/ 0 w 39"/>
                <a:gd name="T13" fmla="*/ 1 h 45"/>
                <a:gd name="T14" fmla="*/ 0 w 39"/>
                <a:gd name="T15" fmla="*/ 1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45"/>
                <a:gd name="T26" fmla="*/ 39 w 39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45">
                  <a:moveTo>
                    <a:pt x="39" y="18"/>
                  </a:moveTo>
                  <a:lnTo>
                    <a:pt x="30" y="35"/>
                  </a:lnTo>
                  <a:lnTo>
                    <a:pt x="11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10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6" name="Freeform 288"/>
            <p:cNvSpPr>
              <a:spLocks/>
            </p:cNvSpPr>
            <p:nvPr/>
          </p:nvSpPr>
          <p:spPr bwMode="auto">
            <a:xfrm>
              <a:off x="2026" y="2782"/>
              <a:ext cx="18" cy="18"/>
            </a:xfrm>
            <a:custGeom>
              <a:avLst/>
              <a:gdLst>
                <a:gd name="T0" fmla="*/ 0 w 39"/>
                <a:gd name="T1" fmla="*/ 1 h 35"/>
                <a:gd name="T2" fmla="*/ 0 w 39"/>
                <a:gd name="T3" fmla="*/ 1 h 35"/>
                <a:gd name="T4" fmla="*/ 0 w 39"/>
                <a:gd name="T5" fmla="*/ 1 h 35"/>
                <a:gd name="T6" fmla="*/ 0 w 39"/>
                <a:gd name="T7" fmla="*/ 1 h 35"/>
                <a:gd name="T8" fmla="*/ 0 w 39"/>
                <a:gd name="T9" fmla="*/ 0 h 35"/>
                <a:gd name="T10" fmla="*/ 0 w 39"/>
                <a:gd name="T11" fmla="*/ 0 h 35"/>
                <a:gd name="T12" fmla="*/ 0 w 39"/>
                <a:gd name="T13" fmla="*/ 1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39" y="16"/>
                  </a:moveTo>
                  <a:lnTo>
                    <a:pt x="30" y="25"/>
                  </a:lnTo>
                  <a:lnTo>
                    <a:pt x="20" y="35"/>
                  </a:lnTo>
                  <a:lnTo>
                    <a:pt x="0" y="25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7" name="Freeform 289"/>
            <p:cNvSpPr>
              <a:spLocks/>
            </p:cNvSpPr>
            <p:nvPr/>
          </p:nvSpPr>
          <p:spPr bwMode="auto">
            <a:xfrm>
              <a:off x="1827" y="3014"/>
              <a:ext cx="104" cy="106"/>
            </a:xfrm>
            <a:custGeom>
              <a:avLst/>
              <a:gdLst>
                <a:gd name="T0" fmla="*/ 0 w 224"/>
                <a:gd name="T1" fmla="*/ 1 h 192"/>
                <a:gd name="T2" fmla="*/ 0 w 224"/>
                <a:gd name="T3" fmla="*/ 1 h 192"/>
                <a:gd name="T4" fmla="*/ 0 w 224"/>
                <a:gd name="T5" fmla="*/ 1 h 192"/>
                <a:gd name="T6" fmla="*/ 0 w 224"/>
                <a:gd name="T7" fmla="*/ 1 h 192"/>
                <a:gd name="T8" fmla="*/ 0 w 224"/>
                <a:gd name="T9" fmla="*/ 1 h 192"/>
                <a:gd name="T10" fmla="*/ 0 w 224"/>
                <a:gd name="T11" fmla="*/ 1 h 192"/>
                <a:gd name="T12" fmla="*/ 0 w 224"/>
                <a:gd name="T13" fmla="*/ 1 h 192"/>
                <a:gd name="T14" fmla="*/ 0 w 224"/>
                <a:gd name="T15" fmla="*/ 1 h 192"/>
                <a:gd name="T16" fmla="*/ 0 w 224"/>
                <a:gd name="T17" fmla="*/ 1 h 192"/>
                <a:gd name="T18" fmla="*/ 0 w 224"/>
                <a:gd name="T19" fmla="*/ 1 h 192"/>
                <a:gd name="T20" fmla="*/ 0 w 224"/>
                <a:gd name="T21" fmla="*/ 1 h 192"/>
                <a:gd name="T22" fmla="*/ 0 w 224"/>
                <a:gd name="T23" fmla="*/ 1 h 192"/>
                <a:gd name="T24" fmla="*/ 0 w 224"/>
                <a:gd name="T25" fmla="*/ 1 h 192"/>
                <a:gd name="T26" fmla="*/ 0 w 224"/>
                <a:gd name="T27" fmla="*/ 1 h 192"/>
                <a:gd name="T28" fmla="*/ 0 w 224"/>
                <a:gd name="T29" fmla="*/ 1 h 192"/>
                <a:gd name="T30" fmla="*/ 0 w 224"/>
                <a:gd name="T31" fmla="*/ 0 h 192"/>
                <a:gd name="T32" fmla="*/ 0 w 224"/>
                <a:gd name="T33" fmla="*/ 1 h 192"/>
                <a:gd name="T34" fmla="*/ 0 w 224"/>
                <a:gd name="T35" fmla="*/ 1 h 192"/>
                <a:gd name="T36" fmla="*/ 0 w 224"/>
                <a:gd name="T37" fmla="*/ 1 h 1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4"/>
                <a:gd name="T58" fmla="*/ 0 h 192"/>
                <a:gd name="T59" fmla="*/ 224 w 224"/>
                <a:gd name="T60" fmla="*/ 192 h 1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4" h="192">
                  <a:moveTo>
                    <a:pt x="213" y="138"/>
                  </a:moveTo>
                  <a:lnTo>
                    <a:pt x="224" y="192"/>
                  </a:lnTo>
                  <a:lnTo>
                    <a:pt x="213" y="192"/>
                  </a:lnTo>
                  <a:lnTo>
                    <a:pt x="203" y="192"/>
                  </a:lnTo>
                  <a:lnTo>
                    <a:pt x="194" y="173"/>
                  </a:lnTo>
                  <a:lnTo>
                    <a:pt x="165" y="111"/>
                  </a:lnTo>
                  <a:lnTo>
                    <a:pt x="146" y="86"/>
                  </a:lnTo>
                  <a:lnTo>
                    <a:pt x="117" y="51"/>
                  </a:lnTo>
                  <a:lnTo>
                    <a:pt x="98" y="51"/>
                  </a:lnTo>
                  <a:lnTo>
                    <a:pt x="78" y="60"/>
                  </a:lnTo>
                  <a:lnTo>
                    <a:pt x="0" y="182"/>
                  </a:lnTo>
                  <a:lnTo>
                    <a:pt x="0" y="173"/>
                  </a:lnTo>
                  <a:lnTo>
                    <a:pt x="0" y="157"/>
                  </a:lnTo>
                  <a:lnTo>
                    <a:pt x="11" y="138"/>
                  </a:lnTo>
                  <a:lnTo>
                    <a:pt x="50" y="68"/>
                  </a:lnTo>
                  <a:lnTo>
                    <a:pt x="98" y="0"/>
                  </a:lnTo>
                  <a:lnTo>
                    <a:pt x="137" y="25"/>
                  </a:lnTo>
                  <a:lnTo>
                    <a:pt x="165" y="60"/>
                  </a:lnTo>
                  <a:lnTo>
                    <a:pt x="213" y="13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8" name="Freeform 290"/>
            <p:cNvSpPr>
              <a:spLocks/>
            </p:cNvSpPr>
            <p:nvPr/>
          </p:nvSpPr>
          <p:spPr bwMode="auto">
            <a:xfrm>
              <a:off x="1845" y="3067"/>
              <a:ext cx="59" cy="111"/>
            </a:xfrm>
            <a:custGeom>
              <a:avLst/>
              <a:gdLst>
                <a:gd name="T0" fmla="*/ 0 w 126"/>
                <a:gd name="T1" fmla="*/ 1 h 200"/>
                <a:gd name="T2" fmla="*/ 0 w 126"/>
                <a:gd name="T3" fmla="*/ 1 h 200"/>
                <a:gd name="T4" fmla="*/ 0 w 126"/>
                <a:gd name="T5" fmla="*/ 1 h 200"/>
                <a:gd name="T6" fmla="*/ 0 w 126"/>
                <a:gd name="T7" fmla="*/ 1 h 200"/>
                <a:gd name="T8" fmla="*/ 0 w 126"/>
                <a:gd name="T9" fmla="*/ 1 h 200"/>
                <a:gd name="T10" fmla="*/ 0 w 126"/>
                <a:gd name="T11" fmla="*/ 1 h 200"/>
                <a:gd name="T12" fmla="*/ 0 w 126"/>
                <a:gd name="T13" fmla="*/ 1 h 200"/>
                <a:gd name="T14" fmla="*/ 0 w 126"/>
                <a:gd name="T15" fmla="*/ 1 h 200"/>
                <a:gd name="T16" fmla="*/ 0 w 126"/>
                <a:gd name="T17" fmla="*/ 1 h 200"/>
                <a:gd name="T18" fmla="*/ 0 w 126"/>
                <a:gd name="T19" fmla="*/ 1 h 200"/>
                <a:gd name="T20" fmla="*/ 0 w 126"/>
                <a:gd name="T21" fmla="*/ 1 h 200"/>
                <a:gd name="T22" fmla="*/ 0 w 126"/>
                <a:gd name="T23" fmla="*/ 1 h 200"/>
                <a:gd name="T24" fmla="*/ 0 w 126"/>
                <a:gd name="T25" fmla="*/ 1 h 200"/>
                <a:gd name="T26" fmla="*/ 0 w 126"/>
                <a:gd name="T27" fmla="*/ 0 h 200"/>
                <a:gd name="T28" fmla="*/ 0 w 126"/>
                <a:gd name="T29" fmla="*/ 1 h 200"/>
                <a:gd name="T30" fmla="*/ 0 w 126"/>
                <a:gd name="T31" fmla="*/ 1 h 200"/>
                <a:gd name="T32" fmla="*/ 0 w 126"/>
                <a:gd name="T33" fmla="*/ 1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6"/>
                <a:gd name="T52" fmla="*/ 0 h 200"/>
                <a:gd name="T53" fmla="*/ 126 w 126"/>
                <a:gd name="T54" fmla="*/ 200 h 2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6" h="200">
                  <a:moveTo>
                    <a:pt x="116" y="62"/>
                  </a:moveTo>
                  <a:lnTo>
                    <a:pt x="126" y="97"/>
                  </a:lnTo>
                  <a:lnTo>
                    <a:pt x="126" y="130"/>
                  </a:lnTo>
                  <a:lnTo>
                    <a:pt x="98" y="140"/>
                  </a:lnTo>
                  <a:lnTo>
                    <a:pt x="78" y="157"/>
                  </a:lnTo>
                  <a:lnTo>
                    <a:pt x="78" y="165"/>
                  </a:lnTo>
                  <a:lnTo>
                    <a:pt x="78" y="192"/>
                  </a:lnTo>
                  <a:lnTo>
                    <a:pt x="59" y="200"/>
                  </a:lnTo>
                  <a:lnTo>
                    <a:pt x="50" y="200"/>
                  </a:lnTo>
                  <a:lnTo>
                    <a:pt x="50" y="183"/>
                  </a:lnTo>
                  <a:lnTo>
                    <a:pt x="50" y="157"/>
                  </a:lnTo>
                  <a:lnTo>
                    <a:pt x="0" y="130"/>
                  </a:lnTo>
                  <a:lnTo>
                    <a:pt x="30" y="62"/>
                  </a:lnTo>
                  <a:lnTo>
                    <a:pt x="59" y="0"/>
                  </a:lnTo>
                  <a:lnTo>
                    <a:pt x="78" y="8"/>
                  </a:lnTo>
                  <a:lnTo>
                    <a:pt x="98" y="26"/>
                  </a:lnTo>
                  <a:lnTo>
                    <a:pt x="11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9" name="Freeform 291"/>
            <p:cNvSpPr>
              <a:spLocks/>
            </p:cNvSpPr>
            <p:nvPr/>
          </p:nvSpPr>
          <p:spPr bwMode="auto">
            <a:xfrm>
              <a:off x="1776" y="3072"/>
              <a:ext cx="32" cy="38"/>
            </a:xfrm>
            <a:custGeom>
              <a:avLst/>
              <a:gdLst>
                <a:gd name="T0" fmla="*/ 0 w 68"/>
                <a:gd name="T1" fmla="*/ 1 h 70"/>
                <a:gd name="T2" fmla="*/ 0 w 68"/>
                <a:gd name="T3" fmla="*/ 1 h 70"/>
                <a:gd name="T4" fmla="*/ 0 w 68"/>
                <a:gd name="T5" fmla="*/ 1 h 70"/>
                <a:gd name="T6" fmla="*/ 0 w 68"/>
                <a:gd name="T7" fmla="*/ 1 h 70"/>
                <a:gd name="T8" fmla="*/ 0 w 68"/>
                <a:gd name="T9" fmla="*/ 1 h 70"/>
                <a:gd name="T10" fmla="*/ 0 w 68"/>
                <a:gd name="T11" fmla="*/ 1 h 70"/>
                <a:gd name="T12" fmla="*/ 0 w 68"/>
                <a:gd name="T13" fmla="*/ 1 h 70"/>
                <a:gd name="T14" fmla="*/ 0 w 68"/>
                <a:gd name="T15" fmla="*/ 0 h 70"/>
                <a:gd name="T16" fmla="*/ 0 w 68"/>
                <a:gd name="T17" fmla="*/ 1 h 70"/>
                <a:gd name="T18" fmla="*/ 0 w 68"/>
                <a:gd name="T19" fmla="*/ 1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"/>
                <a:gd name="T31" fmla="*/ 0 h 70"/>
                <a:gd name="T32" fmla="*/ 68 w 68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" h="70">
                  <a:moveTo>
                    <a:pt x="68" y="27"/>
                  </a:moveTo>
                  <a:lnTo>
                    <a:pt x="68" y="54"/>
                  </a:lnTo>
                  <a:lnTo>
                    <a:pt x="48" y="70"/>
                  </a:lnTo>
                  <a:lnTo>
                    <a:pt x="18" y="62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29" y="0"/>
                  </a:lnTo>
                  <a:lnTo>
                    <a:pt x="57" y="8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0" name="Freeform 292"/>
            <p:cNvSpPr>
              <a:spLocks/>
            </p:cNvSpPr>
            <p:nvPr/>
          </p:nvSpPr>
          <p:spPr bwMode="auto">
            <a:xfrm>
              <a:off x="1950" y="3077"/>
              <a:ext cx="22" cy="25"/>
            </a:xfrm>
            <a:custGeom>
              <a:avLst/>
              <a:gdLst>
                <a:gd name="T0" fmla="*/ 0 w 49"/>
                <a:gd name="T1" fmla="*/ 1 h 46"/>
                <a:gd name="T2" fmla="*/ 0 w 49"/>
                <a:gd name="T3" fmla="*/ 1 h 46"/>
                <a:gd name="T4" fmla="*/ 0 w 49"/>
                <a:gd name="T5" fmla="*/ 1 h 46"/>
                <a:gd name="T6" fmla="*/ 0 w 49"/>
                <a:gd name="T7" fmla="*/ 1 h 46"/>
                <a:gd name="T8" fmla="*/ 0 w 49"/>
                <a:gd name="T9" fmla="*/ 1 h 46"/>
                <a:gd name="T10" fmla="*/ 0 w 49"/>
                <a:gd name="T11" fmla="*/ 1 h 46"/>
                <a:gd name="T12" fmla="*/ 0 w 49"/>
                <a:gd name="T13" fmla="*/ 0 h 46"/>
                <a:gd name="T14" fmla="*/ 0 w 49"/>
                <a:gd name="T15" fmla="*/ 0 h 46"/>
                <a:gd name="T16" fmla="*/ 0 w 49"/>
                <a:gd name="T17" fmla="*/ 1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46"/>
                <a:gd name="T29" fmla="*/ 49 w 49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46">
                  <a:moveTo>
                    <a:pt x="49" y="19"/>
                  </a:moveTo>
                  <a:lnTo>
                    <a:pt x="39" y="36"/>
                  </a:lnTo>
                  <a:lnTo>
                    <a:pt x="28" y="46"/>
                  </a:lnTo>
                  <a:lnTo>
                    <a:pt x="10" y="46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0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1" name="Freeform 293"/>
            <p:cNvSpPr>
              <a:spLocks/>
            </p:cNvSpPr>
            <p:nvPr/>
          </p:nvSpPr>
          <p:spPr bwMode="auto">
            <a:xfrm>
              <a:off x="1763" y="3120"/>
              <a:ext cx="100" cy="262"/>
            </a:xfrm>
            <a:custGeom>
              <a:avLst/>
              <a:gdLst>
                <a:gd name="T0" fmla="*/ 0 w 213"/>
                <a:gd name="T1" fmla="*/ 1 h 470"/>
                <a:gd name="T2" fmla="*/ 0 w 213"/>
                <a:gd name="T3" fmla="*/ 1 h 470"/>
                <a:gd name="T4" fmla="*/ 0 w 213"/>
                <a:gd name="T5" fmla="*/ 1 h 470"/>
                <a:gd name="T6" fmla="*/ 0 w 213"/>
                <a:gd name="T7" fmla="*/ 1 h 470"/>
                <a:gd name="T8" fmla="*/ 0 w 213"/>
                <a:gd name="T9" fmla="*/ 1 h 470"/>
                <a:gd name="T10" fmla="*/ 0 w 213"/>
                <a:gd name="T11" fmla="*/ 1 h 470"/>
                <a:gd name="T12" fmla="*/ 0 w 213"/>
                <a:gd name="T13" fmla="*/ 1 h 470"/>
                <a:gd name="T14" fmla="*/ 0 w 213"/>
                <a:gd name="T15" fmla="*/ 1 h 470"/>
                <a:gd name="T16" fmla="*/ 0 w 213"/>
                <a:gd name="T17" fmla="*/ 1 h 470"/>
                <a:gd name="T18" fmla="*/ 0 w 213"/>
                <a:gd name="T19" fmla="*/ 1 h 470"/>
                <a:gd name="T20" fmla="*/ 0 w 213"/>
                <a:gd name="T21" fmla="*/ 1 h 470"/>
                <a:gd name="T22" fmla="*/ 0 w 213"/>
                <a:gd name="T23" fmla="*/ 1 h 470"/>
                <a:gd name="T24" fmla="*/ 0 w 213"/>
                <a:gd name="T25" fmla="*/ 1 h 470"/>
                <a:gd name="T26" fmla="*/ 0 w 213"/>
                <a:gd name="T27" fmla="*/ 1 h 470"/>
                <a:gd name="T28" fmla="*/ 0 w 213"/>
                <a:gd name="T29" fmla="*/ 1 h 470"/>
                <a:gd name="T30" fmla="*/ 0 w 213"/>
                <a:gd name="T31" fmla="*/ 1 h 470"/>
                <a:gd name="T32" fmla="*/ 0 w 213"/>
                <a:gd name="T33" fmla="*/ 1 h 470"/>
                <a:gd name="T34" fmla="*/ 0 w 213"/>
                <a:gd name="T35" fmla="*/ 1 h 470"/>
                <a:gd name="T36" fmla="*/ 0 w 213"/>
                <a:gd name="T37" fmla="*/ 1 h 470"/>
                <a:gd name="T38" fmla="*/ 0 w 213"/>
                <a:gd name="T39" fmla="*/ 1 h 470"/>
                <a:gd name="T40" fmla="*/ 0 w 213"/>
                <a:gd name="T41" fmla="*/ 1 h 470"/>
                <a:gd name="T42" fmla="*/ 0 w 213"/>
                <a:gd name="T43" fmla="*/ 1 h 470"/>
                <a:gd name="T44" fmla="*/ 0 w 213"/>
                <a:gd name="T45" fmla="*/ 1 h 470"/>
                <a:gd name="T46" fmla="*/ 0 w 213"/>
                <a:gd name="T47" fmla="*/ 1 h 470"/>
                <a:gd name="T48" fmla="*/ 0 w 213"/>
                <a:gd name="T49" fmla="*/ 1 h 470"/>
                <a:gd name="T50" fmla="*/ 0 w 213"/>
                <a:gd name="T51" fmla="*/ 1 h 470"/>
                <a:gd name="T52" fmla="*/ 0 w 213"/>
                <a:gd name="T53" fmla="*/ 1 h 470"/>
                <a:gd name="T54" fmla="*/ 0 w 213"/>
                <a:gd name="T55" fmla="*/ 1 h 470"/>
                <a:gd name="T56" fmla="*/ 0 w 213"/>
                <a:gd name="T57" fmla="*/ 1 h 470"/>
                <a:gd name="T58" fmla="*/ 0 w 213"/>
                <a:gd name="T59" fmla="*/ 1 h 470"/>
                <a:gd name="T60" fmla="*/ 0 w 213"/>
                <a:gd name="T61" fmla="*/ 1 h 470"/>
                <a:gd name="T62" fmla="*/ 0 w 213"/>
                <a:gd name="T63" fmla="*/ 1 h 470"/>
                <a:gd name="T64" fmla="*/ 0 w 213"/>
                <a:gd name="T65" fmla="*/ 1 h 4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470"/>
                <a:gd name="T101" fmla="*/ 213 w 213"/>
                <a:gd name="T102" fmla="*/ 470 h 4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470">
                  <a:moveTo>
                    <a:pt x="59" y="33"/>
                  </a:moveTo>
                  <a:lnTo>
                    <a:pt x="69" y="78"/>
                  </a:lnTo>
                  <a:lnTo>
                    <a:pt x="78" y="78"/>
                  </a:lnTo>
                  <a:lnTo>
                    <a:pt x="87" y="68"/>
                  </a:lnTo>
                  <a:lnTo>
                    <a:pt x="87" y="43"/>
                  </a:lnTo>
                  <a:lnTo>
                    <a:pt x="98" y="25"/>
                  </a:lnTo>
                  <a:lnTo>
                    <a:pt x="107" y="16"/>
                  </a:lnTo>
                  <a:lnTo>
                    <a:pt x="126" y="25"/>
                  </a:lnTo>
                  <a:lnTo>
                    <a:pt x="117" y="60"/>
                  </a:lnTo>
                  <a:lnTo>
                    <a:pt x="98" y="95"/>
                  </a:lnTo>
                  <a:lnTo>
                    <a:pt x="98" y="130"/>
                  </a:lnTo>
                  <a:lnTo>
                    <a:pt x="98" y="147"/>
                  </a:lnTo>
                  <a:lnTo>
                    <a:pt x="117" y="165"/>
                  </a:lnTo>
                  <a:lnTo>
                    <a:pt x="126" y="157"/>
                  </a:lnTo>
                  <a:lnTo>
                    <a:pt x="126" y="138"/>
                  </a:lnTo>
                  <a:lnTo>
                    <a:pt x="135" y="111"/>
                  </a:lnTo>
                  <a:lnTo>
                    <a:pt x="146" y="86"/>
                  </a:lnTo>
                  <a:lnTo>
                    <a:pt x="165" y="60"/>
                  </a:lnTo>
                  <a:lnTo>
                    <a:pt x="185" y="78"/>
                  </a:lnTo>
                  <a:lnTo>
                    <a:pt x="185" y="95"/>
                  </a:lnTo>
                  <a:lnTo>
                    <a:pt x="126" y="173"/>
                  </a:lnTo>
                  <a:lnTo>
                    <a:pt x="98" y="217"/>
                  </a:lnTo>
                  <a:lnTo>
                    <a:pt x="98" y="270"/>
                  </a:lnTo>
                  <a:lnTo>
                    <a:pt x="107" y="270"/>
                  </a:lnTo>
                  <a:lnTo>
                    <a:pt x="117" y="270"/>
                  </a:lnTo>
                  <a:lnTo>
                    <a:pt x="135" y="217"/>
                  </a:lnTo>
                  <a:lnTo>
                    <a:pt x="165" y="173"/>
                  </a:lnTo>
                  <a:lnTo>
                    <a:pt x="185" y="147"/>
                  </a:lnTo>
                  <a:lnTo>
                    <a:pt x="204" y="147"/>
                  </a:lnTo>
                  <a:lnTo>
                    <a:pt x="204" y="157"/>
                  </a:lnTo>
                  <a:lnTo>
                    <a:pt x="135" y="270"/>
                  </a:lnTo>
                  <a:lnTo>
                    <a:pt x="107" y="322"/>
                  </a:lnTo>
                  <a:lnTo>
                    <a:pt x="87" y="384"/>
                  </a:lnTo>
                  <a:lnTo>
                    <a:pt x="98" y="400"/>
                  </a:lnTo>
                  <a:lnTo>
                    <a:pt x="117" y="392"/>
                  </a:lnTo>
                  <a:lnTo>
                    <a:pt x="146" y="303"/>
                  </a:lnTo>
                  <a:lnTo>
                    <a:pt x="174" y="260"/>
                  </a:lnTo>
                  <a:lnTo>
                    <a:pt x="213" y="225"/>
                  </a:lnTo>
                  <a:lnTo>
                    <a:pt x="213" y="270"/>
                  </a:lnTo>
                  <a:lnTo>
                    <a:pt x="185" y="287"/>
                  </a:lnTo>
                  <a:lnTo>
                    <a:pt x="165" y="313"/>
                  </a:lnTo>
                  <a:lnTo>
                    <a:pt x="165" y="330"/>
                  </a:lnTo>
                  <a:lnTo>
                    <a:pt x="165" y="349"/>
                  </a:lnTo>
                  <a:lnTo>
                    <a:pt x="185" y="384"/>
                  </a:lnTo>
                  <a:lnTo>
                    <a:pt x="194" y="392"/>
                  </a:lnTo>
                  <a:lnTo>
                    <a:pt x="204" y="400"/>
                  </a:lnTo>
                  <a:lnTo>
                    <a:pt x="185" y="417"/>
                  </a:lnTo>
                  <a:lnTo>
                    <a:pt x="165" y="435"/>
                  </a:lnTo>
                  <a:lnTo>
                    <a:pt x="155" y="452"/>
                  </a:lnTo>
                  <a:lnTo>
                    <a:pt x="146" y="470"/>
                  </a:lnTo>
                  <a:lnTo>
                    <a:pt x="126" y="470"/>
                  </a:lnTo>
                  <a:lnTo>
                    <a:pt x="87" y="452"/>
                  </a:lnTo>
                  <a:lnTo>
                    <a:pt x="69" y="435"/>
                  </a:lnTo>
                  <a:lnTo>
                    <a:pt x="59" y="409"/>
                  </a:lnTo>
                  <a:lnTo>
                    <a:pt x="48" y="374"/>
                  </a:lnTo>
                  <a:lnTo>
                    <a:pt x="48" y="330"/>
                  </a:lnTo>
                  <a:lnTo>
                    <a:pt x="69" y="243"/>
                  </a:lnTo>
                  <a:lnTo>
                    <a:pt x="87" y="157"/>
                  </a:lnTo>
                  <a:lnTo>
                    <a:pt x="78" y="111"/>
                  </a:lnTo>
                  <a:lnTo>
                    <a:pt x="59" y="78"/>
                  </a:lnTo>
                  <a:lnTo>
                    <a:pt x="30" y="43"/>
                  </a:lnTo>
                  <a:lnTo>
                    <a:pt x="0" y="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8" y="16"/>
                  </a:lnTo>
                  <a:lnTo>
                    <a:pt x="59" y="3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2" name="Freeform 294"/>
            <p:cNvSpPr>
              <a:spLocks/>
            </p:cNvSpPr>
            <p:nvPr/>
          </p:nvSpPr>
          <p:spPr bwMode="auto">
            <a:xfrm>
              <a:off x="1872" y="3124"/>
              <a:ext cx="96" cy="258"/>
            </a:xfrm>
            <a:custGeom>
              <a:avLst/>
              <a:gdLst>
                <a:gd name="T0" fmla="*/ 0 w 203"/>
                <a:gd name="T1" fmla="*/ 1 h 462"/>
                <a:gd name="T2" fmla="*/ 0 w 203"/>
                <a:gd name="T3" fmla="*/ 1 h 462"/>
                <a:gd name="T4" fmla="*/ 0 w 203"/>
                <a:gd name="T5" fmla="*/ 1 h 462"/>
                <a:gd name="T6" fmla="*/ 0 w 203"/>
                <a:gd name="T7" fmla="*/ 1 h 462"/>
                <a:gd name="T8" fmla="*/ 0 w 203"/>
                <a:gd name="T9" fmla="*/ 1 h 462"/>
                <a:gd name="T10" fmla="*/ 0 w 203"/>
                <a:gd name="T11" fmla="*/ 1 h 462"/>
                <a:gd name="T12" fmla="*/ 0 w 203"/>
                <a:gd name="T13" fmla="*/ 1 h 462"/>
                <a:gd name="T14" fmla="*/ 0 w 203"/>
                <a:gd name="T15" fmla="*/ 1 h 462"/>
                <a:gd name="T16" fmla="*/ 0 w 203"/>
                <a:gd name="T17" fmla="*/ 1 h 462"/>
                <a:gd name="T18" fmla="*/ 0 w 203"/>
                <a:gd name="T19" fmla="*/ 1 h 462"/>
                <a:gd name="T20" fmla="*/ 0 w 203"/>
                <a:gd name="T21" fmla="*/ 1 h 462"/>
                <a:gd name="T22" fmla="*/ 0 w 203"/>
                <a:gd name="T23" fmla="*/ 1 h 462"/>
                <a:gd name="T24" fmla="*/ 0 w 203"/>
                <a:gd name="T25" fmla="*/ 1 h 462"/>
                <a:gd name="T26" fmla="*/ 0 w 203"/>
                <a:gd name="T27" fmla="*/ 1 h 462"/>
                <a:gd name="T28" fmla="*/ 0 w 203"/>
                <a:gd name="T29" fmla="*/ 1 h 462"/>
                <a:gd name="T30" fmla="*/ 0 w 203"/>
                <a:gd name="T31" fmla="*/ 1 h 462"/>
                <a:gd name="T32" fmla="*/ 0 w 203"/>
                <a:gd name="T33" fmla="*/ 1 h 462"/>
                <a:gd name="T34" fmla="*/ 0 w 203"/>
                <a:gd name="T35" fmla="*/ 1 h 462"/>
                <a:gd name="T36" fmla="*/ 0 w 203"/>
                <a:gd name="T37" fmla="*/ 1 h 462"/>
                <a:gd name="T38" fmla="*/ 0 w 203"/>
                <a:gd name="T39" fmla="*/ 1 h 462"/>
                <a:gd name="T40" fmla="*/ 0 w 203"/>
                <a:gd name="T41" fmla="*/ 1 h 462"/>
                <a:gd name="T42" fmla="*/ 0 w 203"/>
                <a:gd name="T43" fmla="*/ 1 h 462"/>
                <a:gd name="T44" fmla="*/ 0 w 203"/>
                <a:gd name="T45" fmla="*/ 1 h 462"/>
                <a:gd name="T46" fmla="*/ 0 w 203"/>
                <a:gd name="T47" fmla="*/ 1 h 462"/>
                <a:gd name="T48" fmla="*/ 0 w 203"/>
                <a:gd name="T49" fmla="*/ 1 h 462"/>
                <a:gd name="T50" fmla="*/ 0 w 203"/>
                <a:gd name="T51" fmla="*/ 1 h 462"/>
                <a:gd name="T52" fmla="*/ 0 w 203"/>
                <a:gd name="T53" fmla="*/ 1 h 462"/>
                <a:gd name="T54" fmla="*/ 0 w 203"/>
                <a:gd name="T55" fmla="*/ 1 h 462"/>
                <a:gd name="T56" fmla="*/ 0 w 203"/>
                <a:gd name="T57" fmla="*/ 1 h 462"/>
                <a:gd name="T58" fmla="*/ 0 w 203"/>
                <a:gd name="T59" fmla="*/ 1 h 462"/>
                <a:gd name="T60" fmla="*/ 0 w 203"/>
                <a:gd name="T61" fmla="*/ 1 h 462"/>
                <a:gd name="T62" fmla="*/ 0 w 203"/>
                <a:gd name="T63" fmla="*/ 1 h 462"/>
                <a:gd name="T64" fmla="*/ 0 w 203"/>
                <a:gd name="T65" fmla="*/ 1 h 462"/>
                <a:gd name="T66" fmla="*/ 0 w 203"/>
                <a:gd name="T67" fmla="*/ 1 h 462"/>
                <a:gd name="T68" fmla="*/ 0 w 203"/>
                <a:gd name="T69" fmla="*/ 1 h 462"/>
                <a:gd name="T70" fmla="*/ 0 w 203"/>
                <a:gd name="T71" fmla="*/ 1 h 462"/>
                <a:gd name="T72" fmla="*/ 0 w 203"/>
                <a:gd name="T73" fmla="*/ 1 h 462"/>
                <a:gd name="T74" fmla="*/ 0 w 203"/>
                <a:gd name="T75" fmla="*/ 1 h 462"/>
                <a:gd name="T76" fmla="*/ 0 w 203"/>
                <a:gd name="T77" fmla="*/ 1 h 462"/>
                <a:gd name="T78" fmla="*/ 0 w 203"/>
                <a:gd name="T79" fmla="*/ 1 h 462"/>
                <a:gd name="T80" fmla="*/ 0 w 203"/>
                <a:gd name="T81" fmla="*/ 1 h 462"/>
                <a:gd name="T82" fmla="*/ 0 w 203"/>
                <a:gd name="T83" fmla="*/ 1 h 462"/>
                <a:gd name="T84" fmla="*/ 0 w 203"/>
                <a:gd name="T85" fmla="*/ 1 h 462"/>
                <a:gd name="T86" fmla="*/ 0 w 203"/>
                <a:gd name="T87" fmla="*/ 1 h 462"/>
                <a:gd name="T88" fmla="*/ 0 w 203"/>
                <a:gd name="T89" fmla="*/ 1 h 462"/>
                <a:gd name="T90" fmla="*/ 0 w 203"/>
                <a:gd name="T91" fmla="*/ 1 h 462"/>
                <a:gd name="T92" fmla="*/ 0 w 203"/>
                <a:gd name="T93" fmla="*/ 1 h 462"/>
                <a:gd name="T94" fmla="*/ 0 w 203"/>
                <a:gd name="T95" fmla="*/ 1 h 462"/>
                <a:gd name="T96" fmla="*/ 0 w 203"/>
                <a:gd name="T97" fmla="*/ 1 h 462"/>
                <a:gd name="T98" fmla="*/ 0 w 203"/>
                <a:gd name="T99" fmla="*/ 1 h 462"/>
                <a:gd name="T100" fmla="*/ 0 w 203"/>
                <a:gd name="T101" fmla="*/ 1 h 462"/>
                <a:gd name="T102" fmla="*/ 0 w 203"/>
                <a:gd name="T103" fmla="*/ 1 h 462"/>
                <a:gd name="T104" fmla="*/ 0 w 203"/>
                <a:gd name="T105" fmla="*/ 1 h 462"/>
                <a:gd name="T106" fmla="*/ 0 w 203"/>
                <a:gd name="T107" fmla="*/ 0 h 462"/>
                <a:gd name="T108" fmla="*/ 0 w 203"/>
                <a:gd name="T109" fmla="*/ 1 h 4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3"/>
                <a:gd name="T166" fmla="*/ 0 h 462"/>
                <a:gd name="T167" fmla="*/ 203 w 203"/>
                <a:gd name="T168" fmla="*/ 462 h 46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3" h="462">
                  <a:moveTo>
                    <a:pt x="203" y="8"/>
                  </a:moveTo>
                  <a:lnTo>
                    <a:pt x="174" y="35"/>
                  </a:lnTo>
                  <a:lnTo>
                    <a:pt x="153" y="78"/>
                  </a:lnTo>
                  <a:lnTo>
                    <a:pt x="135" y="113"/>
                  </a:lnTo>
                  <a:lnTo>
                    <a:pt x="135" y="157"/>
                  </a:lnTo>
                  <a:lnTo>
                    <a:pt x="174" y="341"/>
                  </a:lnTo>
                  <a:lnTo>
                    <a:pt x="174" y="376"/>
                  </a:lnTo>
                  <a:lnTo>
                    <a:pt x="153" y="401"/>
                  </a:lnTo>
                  <a:lnTo>
                    <a:pt x="135" y="436"/>
                  </a:lnTo>
                  <a:lnTo>
                    <a:pt x="115" y="454"/>
                  </a:lnTo>
                  <a:lnTo>
                    <a:pt x="67" y="462"/>
                  </a:lnTo>
                  <a:lnTo>
                    <a:pt x="0" y="392"/>
                  </a:lnTo>
                  <a:lnTo>
                    <a:pt x="9" y="384"/>
                  </a:lnTo>
                  <a:lnTo>
                    <a:pt x="39" y="376"/>
                  </a:lnTo>
                  <a:lnTo>
                    <a:pt x="57" y="341"/>
                  </a:lnTo>
                  <a:lnTo>
                    <a:pt x="67" y="331"/>
                  </a:lnTo>
                  <a:lnTo>
                    <a:pt x="57" y="314"/>
                  </a:lnTo>
                  <a:lnTo>
                    <a:pt x="39" y="287"/>
                  </a:lnTo>
                  <a:lnTo>
                    <a:pt x="19" y="270"/>
                  </a:lnTo>
                  <a:lnTo>
                    <a:pt x="19" y="209"/>
                  </a:lnTo>
                  <a:lnTo>
                    <a:pt x="39" y="217"/>
                  </a:lnTo>
                  <a:lnTo>
                    <a:pt x="57" y="244"/>
                  </a:lnTo>
                  <a:lnTo>
                    <a:pt x="78" y="287"/>
                  </a:lnTo>
                  <a:lnTo>
                    <a:pt x="105" y="392"/>
                  </a:lnTo>
                  <a:lnTo>
                    <a:pt x="126" y="392"/>
                  </a:lnTo>
                  <a:lnTo>
                    <a:pt x="135" y="376"/>
                  </a:lnTo>
                  <a:lnTo>
                    <a:pt x="135" y="349"/>
                  </a:lnTo>
                  <a:lnTo>
                    <a:pt x="126" y="314"/>
                  </a:lnTo>
                  <a:lnTo>
                    <a:pt x="87" y="217"/>
                  </a:lnTo>
                  <a:lnTo>
                    <a:pt x="57" y="184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9" y="122"/>
                  </a:lnTo>
                  <a:lnTo>
                    <a:pt x="57" y="139"/>
                  </a:lnTo>
                  <a:lnTo>
                    <a:pt x="78" y="157"/>
                  </a:lnTo>
                  <a:lnTo>
                    <a:pt x="105" y="209"/>
                  </a:lnTo>
                  <a:lnTo>
                    <a:pt x="115" y="209"/>
                  </a:lnTo>
                  <a:lnTo>
                    <a:pt x="115" y="165"/>
                  </a:lnTo>
                  <a:lnTo>
                    <a:pt x="105" y="139"/>
                  </a:lnTo>
                  <a:lnTo>
                    <a:pt x="57" y="78"/>
                  </a:lnTo>
                  <a:lnTo>
                    <a:pt x="57" y="70"/>
                  </a:lnTo>
                  <a:lnTo>
                    <a:pt x="67" y="60"/>
                  </a:lnTo>
                  <a:lnTo>
                    <a:pt x="87" y="70"/>
                  </a:lnTo>
                  <a:lnTo>
                    <a:pt x="96" y="87"/>
                  </a:lnTo>
                  <a:lnTo>
                    <a:pt x="105" y="95"/>
                  </a:lnTo>
                  <a:lnTo>
                    <a:pt x="126" y="103"/>
                  </a:lnTo>
                  <a:lnTo>
                    <a:pt x="126" y="87"/>
                  </a:lnTo>
                  <a:lnTo>
                    <a:pt x="115" y="60"/>
                  </a:lnTo>
                  <a:lnTo>
                    <a:pt x="105" y="35"/>
                  </a:lnTo>
                  <a:lnTo>
                    <a:pt x="115" y="25"/>
                  </a:lnTo>
                  <a:lnTo>
                    <a:pt x="126" y="25"/>
                  </a:lnTo>
                  <a:lnTo>
                    <a:pt x="164" y="35"/>
                  </a:lnTo>
                  <a:lnTo>
                    <a:pt x="174" y="8"/>
                  </a:lnTo>
                  <a:lnTo>
                    <a:pt x="192" y="0"/>
                  </a:lnTo>
                  <a:lnTo>
                    <a:pt x="203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" name="Freeform 295"/>
            <p:cNvSpPr>
              <a:spLocks/>
            </p:cNvSpPr>
            <p:nvPr/>
          </p:nvSpPr>
          <p:spPr bwMode="auto">
            <a:xfrm>
              <a:off x="1840" y="3367"/>
              <a:ext cx="50" cy="49"/>
            </a:xfrm>
            <a:custGeom>
              <a:avLst/>
              <a:gdLst>
                <a:gd name="T0" fmla="*/ 0 w 107"/>
                <a:gd name="T1" fmla="*/ 1 h 87"/>
                <a:gd name="T2" fmla="*/ 0 w 107"/>
                <a:gd name="T3" fmla="*/ 1 h 87"/>
                <a:gd name="T4" fmla="*/ 0 w 107"/>
                <a:gd name="T5" fmla="*/ 1 h 87"/>
                <a:gd name="T6" fmla="*/ 0 w 107"/>
                <a:gd name="T7" fmla="*/ 1 h 87"/>
                <a:gd name="T8" fmla="*/ 0 w 107"/>
                <a:gd name="T9" fmla="*/ 0 h 87"/>
                <a:gd name="T10" fmla="*/ 0 w 107"/>
                <a:gd name="T11" fmla="*/ 0 h 87"/>
                <a:gd name="T12" fmla="*/ 0 w 107"/>
                <a:gd name="T13" fmla="*/ 1 h 87"/>
                <a:gd name="T14" fmla="*/ 0 w 107"/>
                <a:gd name="T15" fmla="*/ 1 h 87"/>
                <a:gd name="T16" fmla="*/ 0 w 107"/>
                <a:gd name="T17" fmla="*/ 1 h 87"/>
                <a:gd name="T18" fmla="*/ 0 w 107"/>
                <a:gd name="T19" fmla="*/ 1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7"/>
                <a:gd name="T31" fmla="*/ 0 h 87"/>
                <a:gd name="T32" fmla="*/ 107 w 107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7" h="87">
                  <a:moveTo>
                    <a:pt x="107" y="87"/>
                  </a:moveTo>
                  <a:lnTo>
                    <a:pt x="0" y="87"/>
                  </a:lnTo>
                  <a:lnTo>
                    <a:pt x="9" y="70"/>
                  </a:lnTo>
                  <a:lnTo>
                    <a:pt x="20" y="43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8" y="8"/>
                  </a:lnTo>
                  <a:lnTo>
                    <a:pt x="107" y="43"/>
                  </a:lnTo>
                  <a:lnTo>
                    <a:pt x="107" y="70"/>
                  </a:lnTo>
                  <a:lnTo>
                    <a:pt x="107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4" name="Freeform 296"/>
            <p:cNvSpPr>
              <a:spLocks/>
            </p:cNvSpPr>
            <p:nvPr/>
          </p:nvSpPr>
          <p:spPr bwMode="auto">
            <a:xfrm>
              <a:off x="1827" y="3439"/>
              <a:ext cx="85" cy="11"/>
            </a:xfrm>
            <a:custGeom>
              <a:avLst/>
              <a:gdLst>
                <a:gd name="T0" fmla="*/ 0 w 185"/>
                <a:gd name="T1" fmla="*/ 1 h 18"/>
                <a:gd name="T2" fmla="*/ 0 w 185"/>
                <a:gd name="T3" fmla="*/ 1 h 18"/>
                <a:gd name="T4" fmla="*/ 0 w 185"/>
                <a:gd name="T5" fmla="*/ 1 h 18"/>
                <a:gd name="T6" fmla="*/ 0 w 185"/>
                <a:gd name="T7" fmla="*/ 1 h 18"/>
                <a:gd name="T8" fmla="*/ 0 w 185"/>
                <a:gd name="T9" fmla="*/ 0 h 18"/>
                <a:gd name="T10" fmla="*/ 0 w 185"/>
                <a:gd name="T11" fmla="*/ 0 h 18"/>
                <a:gd name="T12" fmla="*/ 0 w 185"/>
                <a:gd name="T13" fmla="*/ 0 h 18"/>
                <a:gd name="T14" fmla="*/ 0 w 185"/>
                <a:gd name="T15" fmla="*/ 1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5"/>
                <a:gd name="T25" fmla="*/ 0 h 18"/>
                <a:gd name="T26" fmla="*/ 185 w 185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5" h="18">
                  <a:moveTo>
                    <a:pt x="185" y="10"/>
                  </a:moveTo>
                  <a:lnTo>
                    <a:pt x="89" y="18"/>
                  </a:lnTo>
                  <a:lnTo>
                    <a:pt x="50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37" y="0"/>
                  </a:lnTo>
                  <a:lnTo>
                    <a:pt x="185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5" name="Freeform 297"/>
            <p:cNvSpPr>
              <a:spLocks/>
            </p:cNvSpPr>
            <p:nvPr/>
          </p:nvSpPr>
          <p:spPr bwMode="auto">
            <a:xfrm>
              <a:off x="1804" y="3470"/>
              <a:ext cx="140" cy="33"/>
            </a:xfrm>
            <a:custGeom>
              <a:avLst/>
              <a:gdLst>
                <a:gd name="T0" fmla="*/ 0 w 299"/>
                <a:gd name="T1" fmla="*/ 1 h 60"/>
                <a:gd name="T2" fmla="*/ 0 w 299"/>
                <a:gd name="T3" fmla="*/ 1 h 60"/>
                <a:gd name="T4" fmla="*/ 0 w 299"/>
                <a:gd name="T5" fmla="*/ 1 h 60"/>
                <a:gd name="T6" fmla="*/ 0 w 299"/>
                <a:gd name="T7" fmla="*/ 1 h 60"/>
                <a:gd name="T8" fmla="*/ 0 w 299"/>
                <a:gd name="T9" fmla="*/ 1 h 60"/>
                <a:gd name="T10" fmla="*/ 0 w 299"/>
                <a:gd name="T11" fmla="*/ 1 h 60"/>
                <a:gd name="T12" fmla="*/ 0 w 299"/>
                <a:gd name="T13" fmla="*/ 0 h 60"/>
                <a:gd name="T14" fmla="*/ 0 w 299"/>
                <a:gd name="T15" fmla="*/ 0 h 60"/>
                <a:gd name="T16" fmla="*/ 0 w 299"/>
                <a:gd name="T17" fmla="*/ 0 h 60"/>
                <a:gd name="T18" fmla="*/ 0 w 299"/>
                <a:gd name="T19" fmla="*/ 1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9"/>
                <a:gd name="T31" fmla="*/ 0 h 60"/>
                <a:gd name="T32" fmla="*/ 299 w 299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9" h="60">
                  <a:moveTo>
                    <a:pt x="299" y="27"/>
                  </a:moveTo>
                  <a:lnTo>
                    <a:pt x="290" y="44"/>
                  </a:lnTo>
                  <a:lnTo>
                    <a:pt x="272" y="60"/>
                  </a:lnTo>
                  <a:lnTo>
                    <a:pt x="20" y="60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261" y="0"/>
                  </a:lnTo>
                  <a:lnTo>
                    <a:pt x="281" y="0"/>
                  </a:lnTo>
                  <a:lnTo>
                    <a:pt x="29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6" name="Freeform 298"/>
            <p:cNvSpPr>
              <a:spLocks/>
            </p:cNvSpPr>
            <p:nvPr/>
          </p:nvSpPr>
          <p:spPr bwMode="auto">
            <a:xfrm>
              <a:off x="1831" y="3529"/>
              <a:ext cx="87" cy="9"/>
            </a:xfrm>
            <a:custGeom>
              <a:avLst/>
              <a:gdLst>
                <a:gd name="T0" fmla="*/ 0 w 183"/>
                <a:gd name="T1" fmla="*/ 1 h 16"/>
                <a:gd name="T2" fmla="*/ 0 w 183"/>
                <a:gd name="T3" fmla="*/ 1 h 16"/>
                <a:gd name="T4" fmla="*/ 0 w 183"/>
                <a:gd name="T5" fmla="*/ 1 h 16"/>
                <a:gd name="T6" fmla="*/ 0 w 183"/>
                <a:gd name="T7" fmla="*/ 1 h 16"/>
                <a:gd name="T8" fmla="*/ 0 w 183"/>
                <a:gd name="T9" fmla="*/ 0 h 16"/>
                <a:gd name="T10" fmla="*/ 0 w 183"/>
                <a:gd name="T11" fmla="*/ 1 h 16"/>
                <a:gd name="T12" fmla="*/ 0 w 183"/>
                <a:gd name="T13" fmla="*/ 1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6"/>
                <a:gd name="T23" fmla="*/ 183 w 18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6">
                  <a:moveTo>
                    <a:pt x="183" y="16"/>
                  </a:moveTo>
                  <a:lnTo>
                    <a:pt x="87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7" y="0"/>
                  </a:lnTo>
                  <a:lnTo>
                    <a:pt x="183" y="8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7" name="Freeform 299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1 w 4809"/>
                <a:gd name="T1" fmla="*/ 1 h 4316"/>
                <a:gd name="T2" fmla="*/ 1 w 4809"/>
                <a:gd name="T3" fmla="*/ 1 h 4316"/>
                <a:gd name="T4" fmla="*/ 1 w 4809"/>
                <a:gd name="T5" fmla="*/ 1 h 4316"/>
                <a:gd name="T6" fmla="*/ 1 w 4809"/>
                <a:gd name="T7" fmla="*/ 1 h 4316"/>
                <a:gd name="T8" fmla="*/ 1 w 4809"/>
                <a:gd name="T9" fmla="*/ 1 h 4316"/>
                <a:gd name="T10" fmla="*/ 1 w 4809"/>
                <a:gd name="T11" fmla="*/ 1 h 4316"/>
                <a:gd name="T12" fmla="*/ 0 w 4809"/>
                <a:gd name="T13" fmla="*/ 1 h 4316"/>
                <a:gd name="T14" fmla="*/ 1 w 4809"/>
                <a:gd name="T15" fmla="*/ 1 h 4316"/>
                <a:gd name="T16" fmla="*/ 1 w 4809"/>
                <a:gd name="T17" fmla="*/ 1 h 4316"/>
                <a:gd name="T18" fmla="*/ 1 w 4809"/>
                <a:gd name="T19" fmla="*/ 1 h 4316"/>
                <a:gd name="T20" fmla="*/ 1 w 4809"/>
                <a:gd name="T21" fmla="*/ 1 h 4316"/>
                <a:gd name="T22" fmla="*/ 1 w 4809"/>
                <a:gd name="T23" fmla="*/ 1 h 4316"/>
                <a:gd name="T24" fmla="*/ 1 w 4809"/>
                <a:gd name="T25" fmla="*/ 1 h 4316"/>
                <a:gd name="T26" fmla="*/ 1 w 4809"/>
                <a:gd name="T27" fmla="*/ 1 h 4316"/>
                <a:gd name="T28" fmla="*/ 1 w 4809"/>
                <a:gd name="T29" fmla="*/ 1 h 4316"/>
                <a:gd name="T30" fmla="*/ 1 w 4809"/>
                <a:gd name="T31" fmla="*/ 1 h 4316"/>
                <a:gd name="T32" fmla="*/ 1 w 4809"/>
                <a:gd name="T33" fmla="*/ 1 h 4316"/>
                <a:gd name="T34" fmla="*/ 1 w 4809"/>
                <a:gd name="T35" fmla="*/ 1 h 4316"/>
                <a:gd name="T36" fmla="*/ 1 w 4809"/>
                <a:gd name="T37" fmla="*/ 1 h 4316"/>
                <a:gd name="T38" fmla="*/ 1 w 4809"/>
                <a:gd name="T39" fmla="*/ 1 h 4316"/>
                <a:gd name="T40" fmla="*/ 1 w 4809"/>
                <a:gd name="T41" fmla="*/ 1 h 4316"/>
                <a:gd name="T42" fmla="*/ 1 w 4809"/>
                <a:gd name="T43" fmla="*/ 1 h 4316"/>
                <a:gd name="T44" fmla="*/ 1 w 4809"/>
                <a:gd name="T45" fmla="*/ 1 h 4316"/>
                <a:gd name="T46" fmla="*/ 1 w 4809"/>
                <a:gd name="T47" fmla="*/ 1 h 4316"/>
                <a:gd name="T48" fmla="*/ 1 w 4809"/>
                <a:gd name="T49" fmla="*/ 1 h 4316"/>
                <a:gd name="T50" fmla="*/ 1 w 4809"/>
                <a:gd name="T51" fmla="*/ 1 h 4316"/>
                <a:gd name="T52" fmla="*/ 1 w 4809"/>
                <a:gd name="T53" fmla="*/ 1 h 4316"/>
                <a:gd name="T54" fmla="*/ 1 w 4809"/>
                <a:gd name="T55" fmla="*/ 1 h 4316"/>
                <a:gd name="T56" fmla="*/ 1 w 4809"/>
                <a:gd name="T57" fmla="*/ 1 h 4316"/>
                <a:gd name="T58" fmla="*/ 1 w 4809"/>
                <a:gd name="T59" fmla="*/ 1 h 4316"/>
                <a:gd name="T60" fmla="*/ 1 w 4809"/>
                <a:gd name="T61" fmla="*/ 1 h 4316"/>
                <a:gd name="T62" fmla="*/ 1 w 4809"/>
                <a:gd name="T63" fmla="*/ 1 h 4316"/>
                <a:gd name="T64" fmla="*/ 1 w 4809"/>
                <a:gd name="T65" fmla="*/ 1 h 4316"/>
                <a:gd name="T66" fmla="*/ 1 w 4809"/>
                <a:gd name="T67" fmla="*/ 1 h 4316"/>
                <a:gd name="T68" fmla="*/ 1 w 4809"/>
                <a:gd name="T69" fmla="*/ 1 h 4316"/>
                <a:gd name="T70" fmla="*/ 1 w 4809"/>
                <a:gd name="T71" fmla="*/ 1 h 4316"/>
                <a:gd name="T72" fmla="*/ 1 w 4809"/>
                <a:gd name="T73" fmla="*/ 1 h 4316"/>
                <a:gd name="T74" fmla="*/ 1 w 4809"/>
                <a:gd name="T75" fmla="*/ 1 h 4316"/>
                <a:gd name="T76" fmla="*/ 1 w 4809"/>
                <a:gd name="T77" fmla="*/ 1 h 4316"/>
                <a:gd name="T78" fmla="*/ 1 w 4809"/>
                <a:gd name="T79" fmla="*/ 1 h 4316"/>
                <a:gd name="T80" fmla="*/ 1 w 4809"/>
                <a:gd name="T81" fmla="*/ 1 h 4316"/>
                <a:gd name="T82" fmla="*/ 1 w 4809"/>
                <a:gd name="T83" fmla="*/ 1 h 4316"/>
                <a:gd name="T84" fmla="*/ 1 w 4809"/>
                <a:gd name="T85" fmla="*/ 1 h 4316"/>
                <a:gd name="T86" fmla="*/ 1 w 4809"/>
                <a:gd name="T87" fmla="*/ 1 h 4316"/>
                <a:gd name="T88" fmla="*/ 1 w 4809"/>
                <a:gd name="T89" fmla="*/ 1 h 4316"/>
                <a:gd name="T90" fmla="*/ 1 w 4809"/>
                <a:gd name="T91" fmla="*/ 1 h 4316"/>
                <a:gd name="T92" fmla="*/ 1 w 4809"/>
                <a:gd name="T93" fmla="*/ 1 h 4316"/>
                <a:gd name="T94" fmla="*/ 1 w 4809"/>
                <a:gd name="T95" fmla="*/ 1 h 4316"/>
                <a:gd name="T96" fmla="*/ 1 w 4809"/>
                <a:gd name="T97" fmla="*/ 1 h 4316"/>
                <a:gd name="T98" fmla="*/ 1 w 4809"/>
                <a:gd name="T99" fmla="*/ 1 h 4316"/>
                <a:gd name="T100" fmla="*/ 1 w 4809"/>
                <a:gd name="T101" fmla="*/ 1 h 4316"/>
                <a:gd name="T102" fmla="*/ 1 w 4809"/>
                <a:gd name="T103" fmla="*/ 1 h 4316"/>
                <a:gd name="T104" fmla="*/ 1 w 4809"/>
                <a:gd name="T105" fmla="*/ 1 h 4316"/>
                <a:gd name="T106" fmla="*/ 1 w 4809"/>
                <a:gd name="T107" fmla="*/ 1 h 4316"/>
                <a:gd name="T108" fmla="*/ 1 w 4809"/>
                <a:gd name="T109" fmla="*/ 1 h 4316"/>
                <a:gd name="T110" fmla="*/ 1 w 4809"/>
                <a:gd name="T111" fmla="*/ 1 h 4316"/>
                <a:gd name="T112" fmla="*/ 1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8" name="Freeform 300"/>
            <p:cNvSpPr>
              <a:spLocks/>
            </p:cNvSpPr>
            <p:nvPr/>
          </p:nvSpPr>
          <p:spPr bwMode="auto">
            <a:xfrm rot="-5400000">
              <a:off x="10604" y="1425"/>
              <a:ext cx="160" cy="35"/>
            </a:xfrm>
            <a:custGeom>
              <a:avLst/>
              <a:gdLst>
                <a:gd name="T0" fmla="*/ 0 w 305"/>
                <a:gd name="T1" fmla="*/ 0 h 71"/>
                <a:gd name="T2" fmla="*/ 1 w 305"/>
                <a:gd name="T3" fmla="*/ 0 h 71"/>
                <a:gd name="T4" fmla="*/ 1 w 305"/>
                <a:gd name="T5" fmla="*/ 0 h 71"/>
                <a:gd name="T6" fmla="*/ 1 w 305"/>
                <a:gd name="T7" fmla="*/ 0 h 71"/>
                <a:gd name="T8" fmla="*/ 1 w 305"/>
                <a:gd name="T9" fmla="*/ 0 h 71"/>
                <a:gd name="T10" fmla="*/ 1 w 305"/>
                <a:gd name="T11" fmla="*/ 0 h 71"/>
                <a:gd name="T12" fmla="*/ 1 w 305"/>
                <a:gd name="T13" fmla="*/ 0 h 71"/>
                <a:gd name="T14" fmla="*/ 1 w 305"/>
                <a:gd name="T15" fmla="*/ 0 h 71"/>
                <a:gd name="T16" fmla="*/ 1 w 305"/>
                <a:gd name="T17" fmla="*/ 0 h 71"/>
                <a:gd name="T18" fmla="*/ 1 w 305"/>
                <a:gd name="T19" fmla="*/ 0 h 71"/>
                <a:gd name="T20" fmla="*/ 1 w 305"/>
                <a:gd name="T21" fmla="*/ 0 h 71"/>
                <a:gd name="T22" fmla="*/ 1 w 305"/>
                <a:gd name="T23" fmla="*/ 0 h 71"/>
                <a:gd name="T24" fmla="*/ 1 w 305"/>
                <a:gd name="T25" fmla="*/ 0 h 71"/>
                <a:gd name="T26" fmla="*/ 0 w 305"/>
                <a:gd name="T27" fmla="*/ 0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71"/>
                <a:gd name="T44" fmla="*/ 305 w 305"/>
                <a:gd name="T45" fmla="*/ 71 h 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9" name="Freeform 301"/>
            <p:cNvSpPr>
              <a:spLocks/>
            </p:cNvSpPr>
            <p:nvPr/>
          </p:nvSpPr>
          <p:spPr bwMode="auto">
            <a:xfrm rot="-5400000">
              <a:off x="10449" y="1192"/>
              <a:ext cx="260" cy="218"/>
            </a:xfrm>
            <a:custGeom>
              <a:avLst/>
              <a:gdLst>
                <a:gd name="T0" fmla="*/ 1 w 497"/>
                <a:gd name="T1" fmla="*/ 1 h 436"/>
                <a:gd name="T2" fmla="*/ 1 w 497"/>
                <a:gd name="T3" fmla="*/ 1 h 436"/>
                <a:gd name="T4" fmla="*/ 1 w 497"/>
                <a:gd name="T5" fmla="*/ 1 h 436"/>
                <a:gd name="T6" fmla="*/ 0 w 497"/>
                <a:gd name="T7" fmla="*/ 1 h 436"/>
                <a:gd name="T8" fmla="*/ 0 w 497"/>
                <a:gd name="T9" fmla="*/ 1 h 436"/>
                <a:gd name="T10" fmla="*/ 1 w 497"/>
                <a:gd name="T11" fmla="*/ 1 h 436"/>
                <a:gd name="T12" fmla="*/ 1 w 497"/>
                <a:gd name="T13" fmla="*/ 1 h 436"/>
                <a:gd name="T14" fmla="*/ 1 w 497"/>
                <a:gd name="T15" fmla="*/ 1 h 436"/>
                <a:gd name="T16" fmla="*/ 1 w 497"/>
                <a:gd name="T17" fmla="*/ 1 h 436"/>
                <a:gd name="T18" fmla="*/ 1 w 497"/>
                <a:gd name="T19" fmla="*/ 1 h 436"/>
                <a:gd name="T20" fmla="*/ 1 w 497"/>
                <a:gd name="T21" fmla="*/ 1 h 436"/>
                <a:gd name="T22" fmla="*/ 1 w 497"/>
                <a:gd name="T23" fmla="*/ 1 h 436"/>
                <a:gd name="T24" fmla="*/ 1 w 497"/>
                <a:gd name="T25" fmla="*/ 1 h 436"/>
                <a:gd name="T26" fmla="*/ 1 w 497"/>
                <a:gd name="T27" fmla="*/ 1 h 436"/>
                <a:gd name="T28" fmla="*/ 1 w 497"/>
                <a:gd name="T29" fmla="*/ 1 h 436"/>
                <a:gd name="T30" fmla="*/ 1 w 497"/>
                <a:gd name="T31" fmla="*/ 1 h 436"/>
                <a:gd name="T32" fmla="*/ 1 w 497"/>
                <a:gd name="T33" fmla="*/ 1 h 436"/>
                <a:gd name="T34" fmla="*/ 1 w 497"/>
                <a:gd name="T35" fmla="*/ 1 h 436"/>
                <a:gd name="T36" fmla="*/ 1 w 497"/>
                <a:gd name="T37" fmla="*/ 1 h 436"/>
                <a:gd name="T38" fmla="*/ 1 w 497"/>
                <a:gd name="T39" fmla="*/ 1 h 436"/>
                <a:gd name="T40" fmla="*/ 1 w 497"/>
                <a:gd name="T41" fmla="*/ 1 h 436"/>
                <a:gd name="T42" fmla="*/ 1 w 497"/>
                <a:gd name="T43" fmla="*/ 1 h 436"/>
                <a:gd name="T44" fmla="*/ 1 w 497"/>
                <a:gd name="T45" fmla="*/ 1 h 436"/>
                <a:gd name="T46" fmla="*/ 1 w 497"/>
                <a:gd name="T47" fmla="*/ 1 h 436"/>
                <a:gd name="T48" fmla="*/ 1 w 497"/>
                <a:gd name="T49" fmla="*/ 1 h 436"/>
                <a:gd name="T50" fmla="*/ 1 w 497"/>
                <a:gd name="T51" fmla="*/ 1 h 436"/>
                <a:gd name="T52" fmla="*/ 1 w 497"/>
                <a:gd name="T53" fmla="*/ 1 h 436"/>
                <a:gd name="T54" fmla="*/ 1 w 497"/>
                <a:gd name="T55" fmla="*/ 1 h 436"/>
                <a:gd name="T56" fmla="*/ 1 w 497"/>
                <a:gd name="T57" fmla="*/ 0 h 436"/>
                <a:gd name="T58" fmla="*/ 1 w 497"/>
                <a:gd name="T59" fmla="*/ 0 h 436"/>
                <a:gd name="T60" fmla="*/ 1 w 497"/>
                <a:gd name="T61" fmla="*/ 0 h 436"/>
                <a:gd name="T62" fmla="*/ 1 w 497"/>
                <a:gd name="T63" fmla="*/ 1 h 436"/>
                <a:gd name="T64" fmla="*/ 1 w 497"/>
                <a:gd name="T65" fmla="*/ 1 h 436"/>
                <a:gd name="T66" fmla="*/ 1 w 497"/>
                <a:gd name="T67" fmla="*/ 1 h 436"/>
                <a:gd name="T68" fmla="*/ 1 w 497"/>
                <a:gd name="T69" fmla="*/ 1 h 436"/>
                <a:gd name="T70" fmla="*/ 1 w 497"/>
                <a:gd name="T71" fmla="*/ 1 h 436"/>
                <a:gd name="T72" fmla="*/ 1 w 497"/>
                <a:gd name="T73" fmla="*/ 1 h 436"/>
                <a:gd name="T74" fmla="*/ 1 w 497"/>
                <a:gd name="T75" fmla="*/ 1 h 436"/>
                <a:gd name="T76" fmla="*/ 1 w 497"/>
                <a:gd name="T77" fmla="*/ 1 h 436"/>
                <a:gd name="T78" fmla="*/ 1 w 497"/>
                <a:gd name="T79" fmla="*/ 1 h 436"/>
                <a:gd name="T80" fmla="*/ 1 w 497"/>
                <a:gd name="T81" fmla="*/ 1 h 436"/>
                <a:gd name="T82" fmla="*/ 1 w 497"/>
                <a:gd name="T83" fmla="*/ 1 h 436"/>
                <a:gd name="T84" fmla="*/ 1 w 497"/>
                <a:gd name="T85" fmla="*/ 1 h 436"/>
                <a:gd name="T86" fmla="*/ 1 w 497"/>
                <a:gd name="T87" fmla="*/ 1 h 436"/>
                <a:gd name="T88" fmla="*/ 1 w 497"/>
                <a:gd name="T89" fmla="*/ 1 h 436"/>
                <a:gd name="T90" fmla="*/ 1 w 497"/>
                <a:gd name="T91" fmla="*/ 1 h 436"/>
                <a:gd name="T92" fmla="*/ 1 w 497"/>
                <a:gd name="T93" fmla="*/ 1 h 436"/>
                <a:gd name="T94" fmla="*/ 1 w 497"/>
                <a:gd name="T95" fmla="*/ 1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36"/>
                <a:gd name="T146" fmla="*/ 497 w 497"/>
                <a:gd name="T147" fmla="*/ 436 h 4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0" name="Freeform 302"/>
            <p:cNvSpPr>
              <a:spLocks/>
            </p:cNvSpPr>
            <p:nvPr/>
          </p:nvSpPr>
          <p:spPr bwMode="auto">
            <a:xfrm rot="-5400000">
              <a:off x="10451" y="3271"/>
              <a:ext cx="268" cy="188"/>
            </a:xfrm>
            <a:custGeom>
              <a:avLst/>
              <a:gdLst>
                <a:gd name="T0" fmla="*/ 1 w 512"/>
                <a:gd name="T1" fmla="*/ 0 h 377"/>
                <a:gd name="T2" fmla="*/ 1 w 512"/>
                <a:gd name="T3" fmla="*/ 0 h 377"/>
                <a:gd name="T4" fmla="*/ 1 w 512"/>
                <a:gd name="T5" fmla="*/ 0 h 377"/>
                <a:gd name="T6" fmla="*/ 1 w 512"/>
                <a:gd name="T7" fmla="*/ 0 h 377"/>
                <a:gd name="T8" fmla="*/ 1 w 512"/>
                <a:gd name="T9" fmla="*/ 0 h 377"/>
                <a:gd name="T10" fmla="*/ 1 w 512"/>
                <a:gd name="T11" fmla="*/ 0 h 377"/>
                <a:gd name="T12" fmla="*/ 1 w 512"/>
                <a:gd name="T13" fmla="*/ 0 h 377"/>
                <a:gd name="T14" fmla="*/ 1 w 512"/>
                <a:gd name="T15" fmla="*/ 0 h 377"/>
                <a:gd name="T16" fmla="*/ 1 w 512"/>
                <a:gd name="T17" fmla="*/ 0 h 377"/>
                <a:gd name="T18" fmla="*/ 1 w 512"/>
                <a:gd name="T19" fmla="*/ 0 h 377"/>
                <a:gd name="T20" fmla="*/ 1 w 512"/>
                <a:gd name="T21" fmla="*/ 0 h 377"/>
                <a:gd name="T22" fmla="*/ 1 w 512"/>
                <a:gd name="T23" fmla="*/ 0 h 377"/>
                <a:gd name="T24" fmla="*/ 1 w 512"/>
                <a:gd name="T25" fmla="*/ 0 h 377"/>
                <a:gd name="T26" fmla="*/ 1 w 512"/>
                <a:gd name="T27" fmla="*/ 0 h 377"/>
                <a:gd name="T28" fmla="*/ 1 w 512"/>
                <a:gd name="T29" fmla="*/ 0 h 377"/>
                <a:gd name="T30" fmla="*/ 1 w 512"/>
                <a:gd name="T31" fmla="*/ 0 h 377"/>
                <a:gd name="T32" fmla="*/ 1 w 512"/>
                <a:gd name="T33" fmla="*/ 0 h 377"/>
                <a:gd name="T34" fmla="*/ 1 w 512"/>
                <a:gd name="T35" fmla="*/ 0 h 377"/>
                <a:gd name="T36" fmla="*/ 1 w 512"/>
                <a:gd name="T37" fmla="*/ 0 h 377"/>
                <a:gd name="T38" fmla="*/ 1 w 512"/>
                <a:gd name="T39" fmla="*/ 0 h 377"/>
                <a:gd name="T40" fmla="*/ 1 w 512"/>
                <a:gd name="T41" fmla="*/ 0 h 377"/>
                <a:gd name="T42" fmla="*/ 1 w 512"/>
                <a:gd name="T43" fmla="*/ 0 h 377"/>
                <a:gd name="T44" fmla="*/ 1 w 512"/>
                <a:gd name="T45" fmla="*/ 0 h 377"/>
                <a:gd name="T46" fmla="*/ 1 w 512"/>
                <a:gd name="T47" fmla="*/ 0 h 377"/>
                <a:gd name="T48" fmla="*/ 1 w 512"/>
                <a:gd name="T49" fmla="*/ 0 h 377"/>
                <a:gd name="T50" fmla="*/ 1 w 512"/>
                <a:gd name="T51" fmla="*/ 0 h 377"/>
                <a:gd name="T52" fmla="*/ 1 w 512"/>
                <a:gd name="T53" fmla="*/ 0 h 377"/>
                <a:gd name="T54" fmla="*/ 1 w 512"/>
                <a:gd name="T55" fmla="*/ 0 h 377"/>
                <a:gd name="T56" fmla="*/ 1 w 512"/>
                <a:gd name="T57" fmla="*/ 0 h 377"/>
                <a:gd name="T58" fmla="*/ 1 w 512"/>
                <a:gd name="T59" fmla="*/ 0 h 377"/>
                <a:gd name="T60" fmla="*/ 1 w 512"/>
                <a:gd name="T61" fmla="*/ 0 h 377"/>
                <a:gd name="T62" fmla="*/ 1 w 512"/>
                <a:gd name="T63" fmla="*/ 0 h 377"/>
                <a:gd name="T64" fmla="*/ 1 w 512"/>
                <a:gd name="T65" fmla="*/ 0 h 377"/>
                <a:gd name="T66" fmla="*/ 1 w 512"/>
                <a:gd name="T67" fmla="*/ 0 h 377"/>
                <a:gd name="T68" fmla="*/ 1 w 512"/>
                <a:gd name="T69" fmla="*/ 0 h 377"/>
                <a:gd name="T70" fmla="*/ 1 w 512"/>
                <a:gd name="T71" fmla="*/ 0 h 377"/>
                <a:gd name="T72" fmla="*/ 1 w 512"/>
                <a:gd name="T73" fmla="*/ 0 h 377"/>
                <a:gd name="T74" fmla="*/ 1 w 512"/>
                <a:gd name="T75" fmla="*/ 0 h 377"/>
                <a:gd name="T76" fmla="*/ 1 w 512"/>
                <a:gd name="T77" fmla="*/ 0 h 377"/>
                <a:gd name="T78" fmla="*/ 1 w 512"/>
                <a:gd name="T79" fmla="*/ 0 h 377"/>
                <a:gd name="T80" fmla="*/ 1 w 512"/>
                <a:gd name="T81" fmla="*/ 0 h 377"/>
                <a:gd name="T82" fmla="*/ 1 w 512"/>
                <a:gd name="T83" fmla="*/ 0 h 377"/>
                <a:gd name="T84" fmla="*/ 1 w 512"/>
                <a:gd name="T85" fmla="*/ 0 h 377"/>
                <a:gd name="T86" fmla="*/ 1 w 512"/>
                <a:gd name="T87" fmla="*/ 0 h 377"/>
                <a:gd name="T88" fmla="*/ 1 w 512"/>
                <a:gd name="T89" fmla="*/ 0 h 377"/>
                <a:gd name="T90" fmla="*/ 1 w 512"/>
                <a:gd name="T91" fmla="*/ 0 h 377"/>
                <a:gd name="T92" fmla="*/ 1 w 512"/>
                <a:gd name="T93" fmla="*/ 0 h 377"/>
                <a:gd name="T94" fmla="*/ 1 w 512"/>
                <a:gd name="T95" fmla="*/ 0 h 377"/>
                <a:gd name="T96" fmla="*/ 1 w 512"/>
                <a:gd name="T97" fmla="*/ 0 h 377"/>
                <a:gd name="T98" fmla="*/ 1 w 512"/>
                <a:gd name="T99" fmla="*/ 0 h 377"/>
                <a:gd name="T100" fmla="*/ 1 w 512"/>
                <a:gd name="T101" fmla="*/ 0 h 377"/>
                <a:gd name="T102" fmla="*/ 1 w 512"/>
                <a:gd name="T103" fmla="*/ 0 h 377"/>
                <a:gd name="T104" fmla="*/ 1 w 512"/>
                <a:gd name="T105" fmla="*/ 0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12"/>
                <a:gd name="T160" fmla="*/ 0 h 377"/>
                <a:gd name="T161" fmla="*/ 512 w 512"/>
                <a:gd name="T162" fmla="*/ 377 h 3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1" name="Freeform 303"/>
            <p:cNvSpPr>
              <a:spLocks/>
            </p:cNvSpPr>
            <p:nvPr/>
          </p:nvSpPr>
          <p:spPr bwMode="auto">
            <a:xfrm rot="-5400000">
              <a:off x="10642" y="3190"/>
              <a:ext cx="33" cy="29"/>
            </a:xfrm>
            <a:custGeom>
              <a:avLst/>
              <a:gdLst>
                <a:gd name="T0" fmla="*/ 0 w 64"/>
                <a:gd name="T1" fmla="*/ 1 h 57"/>
                <a:gd name="T2" fmla="*/ 1 w 64"/>
                <a:gd name="T3" fmla="*/ 1 h 57"/>
                <a:gd name="T4" fmla="*/ 1 w 64"/>
                <a:gd name="T5" fmla="*/ 0 h 57"/>
                <a:gd name="T6" fmla="*/ 1 w 64"/>
                <a:gd name="T7" fmla="*/ 1 h 57"/>
                <a:gd name="T8" fmla="*/ 1 w 64"/>
                <a:gd name="T9" fmla="*/ 1 h 57"/>
                <a:gd name="T10" fmla="*/ 1 w 64"/>
                <a:gd name="T11" fmla="*/ 1 h 57"/>
                <a:gd name="T12" fmla="*/ 1 w 64"/>
                <a:gd name="T13" fmla="*/ 1 h 57"/>
                <a:gd name="T14" fmla="*/ 1 w 64"/>
                <a:gd name="T15" fmla="*/ 1 h 57"/>
                <a:gd name="T16" fmla="*/ 0 w 64"/>
                <a:gd name="T17" fmla="*/ 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57"/>
                <a:gd name="T29" fmla="*/ 64 w 64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2" name="Freeform 304"/>
            <p:cNvSpPr>
              <a:spLocks/>
            </p:cNvSpPr>
            <p:nvPr/>
          </p:nvSpPr>
          <p:spPr bwMode="auto">
            <a:xfrm rot="-5400000">
              <a:off x="9823" y="2345"/>
              <a:ext cx="1647" cy="21"/>
            </a:xfrm>
            <a:custGeom>
              <a:avLst/>
              <a:gdLst>
                <a:gd name="T0" fmla="*/ 1 w 3142"/>
                <a:gd name="T1" fmla="*/ 0 h 44"/>
                <a:gd name="T2" fmla="*/ 0 w 3142"/>
                <a:gd name="T3" fmla="*/ 0 h 44"/>
                <a:gd name="T4" fmla="*/ 1 w 3142"/>
                <a:gd name="T5" fmla="*/ 0 h 44"/>
                <a:gd name="T6" fmla="*/ 1 w 3142"/>
                <a:gd name="T7" fmla="*/ 0 h 44"/>
                <a:gd name="T8" fmla="*/ 1 w 3142"/>
                <a:gd name="T9" fmla="*/ 0 h 44"/>
                <a:gd name="T10" fmla="*/ 1 w 3142"/>
                <a:gd name="T11" fmla="*/ 0 h 44"/>
                <a:gd name="T12" fmla="*/ 1 w 3142"/>
                <a:gd name="T13" fmla="*/ 0 h 44"/>
                <a:gd name="T14" fmla="*/ 1 w 3142"/>
                <a:gd name="T15" fmla="*/ 0 h 44"/>
                <a:gd name="T16" fmla="*/ 1 w 3142"/>
                <a:gd name="T17" fmla="*/ 0 h 44"/>
                <a:gd name="T18" fmla="*/ 1 w 3142"/>
                <a:gd name="T19" fmla="*/ 0 h 44"/>
                <a:gd name="T20" fmla="*/ 1 w 3142"/>
                <a:gd name="T21" fmla="*/ 0 h 44"/>
                <a:gd name="T22" fmla="*/ 1 w 3142"/>
                <a:gd name="T23" fmla="*/ 0 h 44"/>
                <a:gd name="T24" fmla="*/ 1 w 3142"/>
                <a:gd name="T25" fmla="*/ 0 h 44"/>
                <a:gd name="T26" fmla="*/ 1 w 3142"/>
                <a:gd name="T27" fmla="*/ 0 h 44"/>
                <a:gd name="T28" fmla="*/ 1 w 3142"/>
                <a:gd name="T29" fmla="*/ 0 h 44"/>
                <a:gd name="T30" fmla="*/ 1 w 3142"/>
                <a:gd name="T31" fmla="*/ 0 h 44"/>
                <a:gd name="T32" fmla="*/ 1 w 3142"/>
                <a:gd name="T33" fmla="*/ 0 h 44"/>
                <a:gd name="T34" fmla="*/ 1 w 3142"/>
                <a:gd name="T35" fmla="*/ 0 h 44"/>
                <a:gd name="T36" fmla="*/ 1 w 3142"/>
                <a:gd name="T37" fmla="*/ 0 h 44"/>
                <a:gd name="T38" fmla="*/ 1 w 3142"/>
                <a:gd name="T39" fmla="*/ 0 h 44"/>
                <a:gd name="T40" fmla="*/ 1 w 3142"/>
                <a:gd name="T41" fmla="*/ 0 h 44"/>
                <a:gd name="T42" fmla="*/ 1 w 3142"/>
                <a:gd name="T43" fmla="*/ 0 h 44"/>
                <a:gd name="T44" fmla="*/ 1 w 3142"/>
                <a:gd name="T45" fmla="*/ 0 h 44"/>
                <a:gd name="T46" fmla="*/ 1 w 3142"/>
                <a:gd name="T47" fmla="*/ 0 h 44"/>
                <a:gd name="T48" fmla="*/ 1 w 3142"/>
                <a:gd name="T49" fmla="*/ 0 h 44"/>
                <a:gd name="T50" fmla="*/ 1 w 3142"/>
                <a:gd name="T51" fmla="*/ 0 h 44"/>
                <a:gd name="T52" fmla="*/ 1 w 3142"/>
                <a:gd name="T53" fmla="*/ 0 h 44"/>
                <a:gd name="T54" fmla="*/ 1 w 3142"/>
                <a:gd name="T55" fmla="*/ 0 h 44"/>
                <a:gd name="T56" fmla="*/ 1 w 3142"/>
                <a:gd name="T57" fmla="*/ 0 h 44"/>
                <a:gd name="T58" fmla="*/ 1 w 3142"/>
                <a:gd name="T59" fmla="*/ 0 h 44"/>
                <a:gd name="T60" fmla="*/ 1 w 3142"/>
                <a:gd name="T61" fmla="*/ 0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42"/>
                <a:gd name="T94" fmla="*/ 0 h 44"/>
                <a:gd name="T95" fmla="*/ 3142 w 3142"/>
                <a:gd name="T96" fmla="*/ 44 h 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" name="Freeform 305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1 w 4809"/>
                <a:gd name="T1" fmla="*/ 1 h 4316"/>
                <a:gd name="T2" fmla="*/ 1 w 4809"/>
                <a:gd name="T3" fmla="*/ 1 h 4316"/>
                <a:gd name="T4" fmla="*/ 1 w 4809"/>
                <a:gd name="T5" fmla="*/ 1 h 4316"/>
                <a:gd name="T6" fmla="*/ 1 w 4809"/>
                <a:gd name="T7" fmla="*/ 1 h 4316"/>
                <a:gd name="T8" fmla="*/ 1 w 4809"/>
                <a:gd name="T9" fmla="*/ 1 h 4316"/>
                <a:gd name="T10" fmla="*/ 1 w 4809"/>
                <a:gd name="T11" fmla="*/ 1 h 4316"/>
                <a:gd name="T12" fmla="*/ 0 w 4809"/>
                <a:gd name="T13" fmla="*/ 1 h 4316"/>
                <a:gd name="T14" fmla="*/ 1 w 4809"/>
                <a:gd name="T15" fmla="*/ 1 h 4316"/>
                <a:gd name="T16" fmla="*/ 1 w 4809"/>
                <a:gd name="T17" fmla="*/ 1 h 4316"/>
                <a:gd name="T18" fmla="*/ 1 w 4809"/>
                <a:gd name="T19" fmla="*/ 1 h 4316"/>
                <a:gd name="T20" fmla="*/ 1 w 4809"/>
                <a:gd name="T21" fmla="*/ 1 h 4316"/>
                <a:gd name="T22" fmla="*/ 1 w 4809"/>
                <a:gd name="T23" fmla="*/ 1 h 4316"/>
                <a:gd name="T24" fmla="*/ 1 w 4809"/>
                <a:gd name="T25" fmla="*/ 1 h 4316"/>
                <a:gd name="T26" fmla="*/ 1 w 4809"/>
                <a:gd name="T27" fmla="*/ 1 h 4316"/>
                <a:gd name="T28" fmla="*/ 1 w 4809"/>
                <a:gd name="T29" fmla="*/ 1 h 4316"/>
                <a:gd name="T30" fmla="*/ 1 w 4809"/>
                <a:gd name="T31" fmla="*/ 1 h 4316"/>
                <a:gd name="T32" fmla="*/ 1 w 4809"/>
                <a:gd name="T33" fmla="*/ 1 h 4316"/>
                <a:gd name="T34" fmla="*/ 1 w 4809"/>
                <a:gd name="T35" fmla="*/ 1 h 4316"/>
                <a:gd name="T36" fmla="*/ 1 w 4809"/>
                <a:gd name="T37" fmla="*/ 1 h 4316"/>
                <a:gd name="T38" fmla="*/ 1 w 4809"/>
                <a:gd name="T39" fmla="*/ 1 h 4316"/>
                <a:gd name="T40" fmla="*/ 1 w 4809"/>
                <a:gd name="T41" fmla="*/ 1 h 4316"/>
                <a:gd name="T42" fmla="*/ 1 w 4809"/>
                <a:gd name="T43" fmla="*/ 1 h 4316"/>
                <a:gd name="T44" fmla="*/ 1 w 4809"/>
                <a:gd name="T45" fmla="*/ 1 h 4316"/>
                <a:gd name="T46" fmla="*/ 1 w 4809"/>
                <a:gd name="T47" fmla="*/ 1 h 4316"/>
                <a:gd name="T48" fmla="*/ 1 w 4809"/>
                <a:gd name="T49" fmla="*/ 1 h 4316"/>
                <a:gd name="T50" fmla="*/ 1 w 4809"/>
                <a:gd name="T51" fmla="*/ 1 h 4316"/>
                <a:gd name="T52" fmla="*/ 1 w 4809"/>
                <a:gd name="T53" fmla="*/ 1 h 4316"/>
                <a:gd name="T54" fmla="*/ 1 w 4809"/>
                <a:gd name="T55" fmla="*/ 1 h 4316"/>
                <a:gd name="T56" fmla="*/ 1 w 4809"/>
                <a:gd name="T57" fmla="*/ 1 h 4316"/>
                <a:gd name="T58" fmla="*/ 1 w 4809"/>
                <a:gd name="T59" fmla="*/ 1 h 4316"/>
                <a:gd name="T60" fmla="*/ 1 w 4809"/>
                <a:gd name="T61" fmla="*/ 1 h 4316"/>
                <a:gd name="T62" fmla="*/ 1 w 4809"/>
                <a:gd name="T63" fmla="*/ 1 h 4316"/>
                <a:gd name="T64" fmla="*/ 1 w 4809"/>
                <a:gd name="T65" fmla="*/ 1 h 4316"/>
                <a:gd name="T66" fmla="*/ 1 w 4809"/>
                <a:gd name="T67" fmla="*/ 1 h 4316"/>
                <a:gd name="T68" fmla="*/ 1 w 4809"/>
                <a:gd name="T69" fmla="*/ 1 h 4316"/>
                <a:gd name="T70" fmla="*/ 1 w 4809"/>
                <a:gd name="T71" fmla="*/ 1 h 4316"/>
                <a:gd name="T72" fmla="*/ 1 w 4809"/>
                <a:gd name="T73" fmla="*/ 1 h 4316"/>
                <a:gd name="T74" fmla="*/ 1 w 4809"/>
                <a:gd name="T75" fmla="*/ 1 h 4316"/>
                <a:gd name="T76" fmla="*/ 1 w 4809"/>
                <a:gd name="T77" fmla="*/ 1 h 4316"/>
                <a:gd name="T78" fmla="*/ 1 w 4809"/>
                <a:gd name="T79" fmla="*/ 1 h 4316"/>
                <a:gd name="T80" fmla="*/ 1 w 4809"/>
                <a:gd name="T81" fmla="*/ 1 h 4316"/>
                <a:gd name="T82" fmla="*/ 1 w 4809"/>
                <a:gd name="T83" fmla="*/ 1 h 4316"/>
                <a:gd name="T84" fmla="*/ 1 w 4809"/>
                <a:gd name="T85" fmla="*/ 1 h 4316"/>
                <a:gd name="T86" fmla="*/ 1 w 4809"/>
                <a:gd name="T87" fmla="*/ 1 h 4316"/>
                <a:gd name="T88" fmla="*/ 1 w 4809"/>
                <a:gd name="T89" fmla="*/ 1 h 4316"/>
                <a:gd name="T90" fmla="*/ 1 w 4809"/>
                <a:gd name="T91" fmla="*/ 1 h 4316"/>
                <a:gd name="T92" fmla="*/ 1 w 4809"/>
                <a:gd name="T93" fmla="*/ 1 h 4316"/>
                <a:gd name="T94" fmla="*/ 1 w 4809"/>
                <a:gd name="T95" fmla="*/ 1 h 4316"/>
                <a:gd name="T96" fmla="*/ 1 w 4809"/>
                <a:gd name="T97" fmla="*/ 1 h 4316"/>
                <a:gd name="T98" fmla="*/ 1 w 4809"/>
                <a:gd name="T99" fmla="*/ 1 h 4316"/>
                <a:gd name="T100" fmla="*/ 1 w 4809"/>
                <a:gd name="T101" fmla="*/ 1 h 4316"/>
                <a:gd name="T102" fmla="*/ 1 w 4809"/>
                <a:gd name="T103" fmla="*/ 1 h 4316"/>
                <a:gd name="T104" fmla="*/ 1 w 4809"/>
                <a:gd name="T105" fmla="*/ 1 h 4316"/>
                <a:gd name="T106" fmla="*/ 1 w 4809"/>
                <a:gd name="T107" fmla="*/ 1 h 4316"/>
                <a:gd name="T108" fmla="*/ 1 w 4809"/>
                <a:gd name="T109" fmla="*/ 1 h 4316"/>
                <a:gd name="T110" fmla="*/ 1 w 4809"/>
                <a:gd name="T111" fmla="*/ 1 h 4316"/>
                <a:gd name="T112" fmla="*/ 1 w 4809"/>
                <a:gd name="T113" fmla="*/ 1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09"/>
                <a:gd name="T172" fmla="*/ 0 h 4316"/>
                <a:gd name="T173" fmla="*/ 4809 w 4809"/>
                <a:gd name="T174" fmla="*/ 4316 h 43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" name="Freeform 306"/>
            <p:cNvSpPr>
              <a:spLocks/>
            </p:cNvSpPr>
            <p:nvPr/>
          </p:nvSpPr>
          <p:spPr bwMode="auto">
            <a:xfrm rot="-5400000">
              <a:off x="10485" y="1226"/>
              <a:ext cx="186" cy="158"/>
            </a:xfrm>
            <a:custGeom>
              <a:avLst/>
              <a:gdLst>
                <a:gd name="T0" fmla="*/ 1 w 353"/>
                <a:gd name="T1" fmla="*/ 0 h 319"/>
                <a:gd name="T2" fmla="*/ 1 w 353"/>
                <a:gd name="T3" fmla="*/ 0 h 319"/>
                <a:gd name="T4" fmla="*/ 1 w 353"/>
                <a:gd name="T5" fmla="*/ 0 h 319"/>
                <a:gd name="T6" fmla="*/ 1 w 353"/>
                <a:gd name="T7" fmla="*/ 0 h 319"/>
                <a:gd name="T8" fmla="*/ 1 w 353"/>
                <a:gd name="T9" fmla="*/ 0 h 319"/>
                <a:gd name="T10" fmla="*/ 1 w 353"/>
                <a:gd name="T11" fmla="*/ 0 h 319"/>
                <a:gd name="T12" fmla="*/ 1 w 353"/>
                <a:gd name="T13" fmla="*/ 0 h 319"/>
                <a:gd name="T14" fmla="*/ 1 w 353"/>
                <a:gd name="T15" fmla="*/ 0 h 319"/>
                <a:gd name="T16" fmla="*/ 1 w 353"/>
                <a:gd name="T17" fmla="*/ 0 h 319"/>
                <a:gd name="T18" fmla="*/ 1 w 353"/>
                <a:gd name="T19" fmla="*/ 0 h 319"/>
                <a:gd name="T20" fmla="*/ 1 w 353"/>
                <a:gd name="T21" fmla="*/ 0 h 319"/>
                <a:gd name="T22" fmla="*/ 1 w 353"/>
                <a:gd name="T23" fmla="*/ 0 h 319"/>
                <a:gd name="T24" fmla="*/ 1 w 353"/>
                <a:gd name="T25" fmla="*/ 0 h 319"/>
                <a:gd name="T26" fmla="*/ 0 w 353"/>
                <a:gd name="T27" fmla="*/ 0 h 319"/>
                <a:gd name="T28" fmla="*/ 0 w 353"/>
                <a:gd name="T29" fmla="*/ 0 h 319"/>
                <a:gd name="T30" fmla="*/ 1 w 353"/>
                <a:gd name="T31" fmla="*/ 0 h 319"/>
                <a:gd name="T32" fmla="*/ 1 w 353"/>
                <a:gd name="T33" fmla="*/ 0 h 319"/>
                <a:gd name="T34" fmla="*/ 1 w 353"/>
                <a:gd name="T35" fmla="*/ 0 h 319"/>
                <a:gd name="T36" fmla="*/ 1 w 353"/>
                <a:gd name="T37" fmla="*/ 0 h 319"/>
                <a:gd name="T38" fmla="*/ 1 w 353"/>
                <a:gd name="T39" fmla="*/ 0 h 319"/>
                <a:gd name="T40" fmla="*/ 1 w 353"/>
                <a:gd name="T41" fmla="*/ 0 h 319"/>
                <a:gd name="T42" fmla="*/ 1 w 353"/>
                <a:gd name="T43" fmla="*/ 0 h 319"/>
                <a:gd name="T44" fmla="*/ 1 w 353"/>
                <a:gd name="T45" fmla="*/ 0 h 319"/>
                <a:gd name="T46" fmla="*/ 1 w 353"/>
                <a:gd name="T47" fmla="*/ 0 h 319"/>
                <a:gd name="T48" fmla="*/ 1 w 353"/>
                <a:gd name="T49" fmla="*/ 0 h 319"/>
                <a:gd name="T50" fmla="*/ 1 w 353"/>
                <a:gd name="T51" fmla="*/ 0 h 319"/>
                <a:gd name="T52" fmla="*/ 1 w 353"/>
                <a:gd name="T53" fmla="*/ 0 h 319"/>
                <a:gd name="T54" fmla="*/ 1 w 353"/>
                <a:gd name="T55" fmla="*/ 0 h 319"/>
                <a:gd name="T56" fmla="*/ 1 w 353"/>
                <a:gd name="T57" fmla="*/ 0 h 319"/>
                <a:gd name="T58" fmla="*/ 1 w 353"/>
                <a:gd name="T59" fmla="*/ 0 h 319"/>
                <a:gd name="T60" fmla="*/ 1 w 353"/>
                <a:gd name="T61" fmla="*/ 0 h 319"/>
                <a:gd name="T62" fmla="*/ 1 w 353"/>
                <a:gd name="T63" fmla="*/ 0 h 319"/>
                <a:gd name="T64" fmla="*/ 1 w 353"/>
                <a:gd name="T65" fmla="*/ 0 h 319"/>
                <a:gd name="T66" fmla="*/ 1 w 353"/>
                <a:gd name="T67" fmla="*/ 0 h 319"/>
                <a:gd name="T68" fmla="*/ 1 w 353"/>
                <a:gd name="T69" fmla="*/ 0 h 319"/>
                <a:gd name="T70" fmla="*/ 1 w 353"/>
                <a:gd name="T71" fmla="*/ 0 h 319"/>
                <a:gd name="T72" fmla="*/ 1 w 353"/>
                <a:gd name="T73" fmla="*/ 0 h 319"/>
                <a:gd name="T74" fmla="*/ 1 w 353"/>
                <a:gd name="T75" fmla="*/ 0 h 319"/>
                <a:gd name="T76" fmla="*/ 1 w 353"/>
                <a:gd name="T77" fmla="*/ 0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319"/>
                <a:gd name="T119" fmla="*/ 353 w 353"/>
                <a:gd name="T120" fmla="*/ 319 h 31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" name="Freeform 307"/>
            <p:cNvSpPr>
              <a:spLocks/>
            </p:cNvSpPr>
            <p:nvPr/>
          </p:nvSpPr>
          <p:spPr bwMode="auto">
            <a:xfrm rot="-5400000">
              <a:off x="10622" y="1396"/>
              <a:ext cx="34" cy="36"/>
            </a:xfrm>
            <a:custGeom>
              <a:avLst/>
              <a:gdLst>
                <a:gd name="T0" fmla="*/ 0 w 64"/>
                <a:gd name="T1" fmla="*/ 0 h 72"/>
                <a:gd name="T2" fmla="*/ 1 w 64"/>
                <a:gd name="T3" fmla="*/ 1 h 72"/>
                <a:gd name="T4" fmla="*/ 1 w 64"/>
                <a:gd name="T5" fmla="*/ 1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72"/>
                <a:gd name="T14" fmla="*/ 64 w 64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" name="Freeform 308"/>
            <p:cNvSpPr>
              <a:spLocks/>
            </p:cNvSpPr>
            <p:nvPr/>
          </p:nvSpPr>
          <p:spPr bwMode="auto">
            <a:xfrm rot="-5400000">
              <a:off x="10643" y="1433"/>
              <a:ext cx="9" cy="7"/>
            </a:xfrm>
            <a:custGeom>
              <a:avLst/>
              <a:gdLst>
                <a:gd name="T0" fmla="*/ 0 w 17"/>
                <a:gd name="T1" fmla="*/ 0 h 14"/>
                <a:gd name="T2" fmla="*/ 1 w 17"/>
                <a:gd name="T3" fmla="*/ 1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" name="Freeform 309"/>
            <p:cNvSpPr>
              <a:spLocks/>
            </p:cNvSpPr>
            <p:nvPr/>
          </p:nvSpPr>
          <p:spPr bwMode="auto">
            <a:xfrm rot="-5400000">
              <a:off x="10569" y="3535"/>
              <a:ext cx="34" cy="130"/>
            </a:xfrm>
            <a:custGeom>
              <a:avLst/>
              <a:gdLst>
                <a:gd name="T0" fmla="*/ 1 w 65"/>
                <a:gd name="T1" fmla="*/ 0 h 261"/>
                <a:gd name="T2" fmla="*/ 0 w 65"/>
                <a:gd name="T3" fmla="*/ 0 h 261"/>
                <a:gd name="T4" fmla="*/ 0 w 65"/>
                <a:gd name="T5" fmla="*/ 0 h 261"/>
                <a:gd name="T6" fmla="*/ 1 w 65"/>
                <a:gd name="T7" fmla="*/ 0 h 261"/>
                <a:gd name="T8" fmla="*/ 1 w 65"/>
                <a:gd name="T9" fmla="*/ 0 h 261"/>
                <a:gd name="T10" fmla="*/ 1 w 65"/>
                <a:gd name="T11" fmla="*/ 0 h 261"/>
                <a:gd name="T12" fmla="*/ 1 w 65"/>
                <a:gd name="T13" fmla="*/ 0 h 261"/>
                <a:gd name="T14" fmla="*/ 1 w 65"/>
                <a:gd name="T15" fmla="*/ 0 h 261"/>
                <a:gd name="T16" fmla="*/ 1 w 65"/>
                <a:gd name="T17" fmla="*/ 0 h 261"/>
                <a:gd name="T18" fmla="*/ 1 w 65"/>
                <a:gd name="T19" fmla="*/ 0 h 261"/>
                <a:gd name="T20" fmla="*/ 1 w 65"/>
                <a:gd name="T21" fmla="*/ 0 h 261"/>
                <a:gd name="T22" fmla="*/ 1 w 65"/>
                <a:gd name="T23" fmla="*/ 0 h 261"/>
                <a:gd name="T24" fmla="*/ 1 w 65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261"/>
                <a:gd name="T41" fmla="*/ 65 w 65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" name="Freeform 310"/>
            <p:cNvSpPr>
              <a:spLocks/>
            </p:cNvSpPr>
            <p:nvPr/>
          </p:nvSpPr>
          <p:spPr bwMode="auto">
            <a:xfrm rot="-5400000">
              <a:off x="10557" y="1405"/>
              <a:ext cx="58" cy="130"/>
            </a:xfrm>
            <a:custGeom>
              <a:avLst/>
              <a:gdLst>
                <a:gd name="T0" fmla="*/ 0 w 111"/>
                <a:gd name="T1" fmla="*/ 0 h 261"/>
                <a:gd name="T2" fmla="*/ 0 w 111"/>
                <a:gd name="T3" fmla="*/ 0 h 261"/>
                <a:gd name="T4" fmla="*/ 1 w 111"/>
                <a:gd name="T5" fmla="*/ 0 h 261"/>
                <a:gd name="T6" fmla="*/ 0 w 111"/>
                <a:gd name="T7" fmla="*/ 0 h 261"/>
                <a:gd name="T8" fmla="*/ 0 w 111"/>
                <a:gd name="T9" fmla="*/ 0 h 261"/>
                <a:gd name="T10" fmla="*/ 1 w 111"/>
                <a:gd name="T11" fmla="*/ 0 h 261"/>
                <a:gd name="T12" fmla="*/ 1 w 111"/>
                <a:gd name="T13" fmla="*/ 0 h 261"/>
                <a:gd name="T14" fmla="*/ 1 w 111"/>
                <a:gd name="T15" fmla="*/ 0 h 261"/>
                <a:gd name="T16" fmla="*/ 1 w 111"/>
                <a:gd name="T17" fmla="*/ 0 h 261"/>
                <a:gd name="T18" fmla="*/ 1 w 111"/>
                <a:gd name="T19" fmla="*/ 0 h 261"/>
                <a:gd name="T20" fmla="*/ 1 w 111"/>
                <a:gd name="T21" fmla="*/ 0 h 261"/>
                <a:gd name="T22" fmla="*/ 1 w 111"/>
                <a:gd name="T23" fmla="*/ 0 h 261"/>
                <a:gd name="T24" fmla="*/ 1 w 111"/>
                <a:gd name="T25" fmla="*/ 0 h 261"/>
                <a:gd name="T26" fmla="*/ 1 w 111"/>
                <a:gd name="T27" fmla="*/ 0 h 261"/>
                <a:gd name="T28" fmla="*/ 1 w 111"/>
                <a:gd name="T29" fmla="*/ 0 h 261"/>
                <a:gd name="T30" fmla="*/ 1 w 111"/>
                <a:gd name="T31" fmla="*/ 0 h 261"/>
                <a:gd name="T32" fmla="*/ 1 w 111"/>
                <a:gd name="T33" fmla="*/ 0 h 261"/>
                <a:gd name="T34" fmla="*/ 1 w 111"/>
                <a:gd name="T35" fmla="*/ 0 h 261"/>
                <a:gd name="T36" fmla="*/ 1 w 111"/>
                <a:gd name="T37" fmla="*/ 0 h 261"/>
                <a:gd name="T38" fmla="*/ 1 w 111"/>
                <a:gd name="T39" fmla="*/ 0 h 261"/>
                <a:gd name="T40" fmla="*/ 1 w 111"/>
                <a:gd name="T41" fmla="*/ 0 h 261"/>
                <a:gd name="T42" fmla="*/ 1 w 111"/>
                <a:gd name="T43" fmla="*/ 0 h 261"/>
                <a:gd name="T44" fmla="*/ 1 w 111"/>
                <a:gd name="T45" fmla="*/ 0 h 261"/>
                <a:gd name="T46" fmla="*/ 1 w 111"/>
                <a:gd name="T47" fmla="*/ 0 h 261"/>
                <a:gd name="T48" fmla="*/ 1 w 111"/>
                <a:gd name="T49" fmla="*/ 0 h 261"/>
                <a:gd name="T50" fmla="*/ 1 w 111"/>
                <a:gd name="T51" fmla="*/ 0 h 261"/>
                <a:gd name="T52" fmla="*/ 1 w 111"/>
                <a:gd name="T53" fmla="*/ 0 h 261"/>
                <a:gd name="T54" fmla="*/ 1 w 111"/>
                <a:gd name="T55" fmla="*/ 0 h 261"/>
                <a:gd name="T56" fmla="*/ 1 w 111"/>
                <a:gd name="T57" fmla="*/ 0 h 261"/>
                <a:gd name="T58" fmla="*/ 0 w 111"/>
                <a:gd name="T59" fmla="*/ 0 h 261"/>
                <a:gd name="T60" fmla="*/ 0 w 111"/>
                <a:gd name="T61" fmla="*/ 0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261"/>
                <a:gd name="T95" fmla="*/ 111 w 111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" name="Freeform 311"/>
            <p:cNvSpPr>
              <a:spLocks/>
            </p:cNvSpPr>
            <p:nvPr/>
          </p:nvSpPr>
          <p:spPr bwMode="auto">
            <a:xfrm rot="-5400000">
              <a:off x="10640" y="1463"/>
              <a:ext cx="7" cy="15"/>
            </a:xfrm>
            <a:custGeom>
              <a:avLst/>
              <a:gdLst>
                <a:gd name="T0" fmla="*/ 0 w 15"/>
                <a:gd name="T1" fmla="*/ 0 h 29"/>
                <a:gd name="T2" fmla="*/ 0 w 15"/>
                <a:gd name="T3" fmla="*/ 1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  <a:gd name="T9" fmla="*/ 0 w 15"/>
                <a:gd name="T10" fmla="*/ 0 h 29"/>
                <a:gd name="T11" fmla="*/ 15 w 1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" name="Freeform 312"/>
            <p:cNvSpPr>
              <a:spLocks/>
            </p:cNvSpPr>
            <p:nvPr/>
          </p:nvSpPr>
          <p:spPr bwMode="auto">
            <a:xfrm rot="-5400000">
              <a:off x="10583" y="3506"/>
              <a:ext cx="11" cy="94"/>
            </a:xfrm>
            <a:custGeom>
              <a:avLst/>
              <a:gdLst>
                <a:gd name="T0" fmla="*/ 0 w 16"/>
                <a:gd name="T1" fmla="*/ 1 h 188"/>
                <a:gd name="T2" fmla="*/ 0 w 16"/>
                <a:gd name="T3" fmla="*/ 0 h 188"/>
                <a:gd name="T4" fmla="*/ 1 w 16"/>
                <a:gd name="T5" fmla="*/ 1 h 188"/>
                <a:gd name="T6" fmla="*/ 1 w 16"/>
                <a:gd name="T7" fmla="*/ 1 h 188"/>
                <a:gd name="T8" fmla="*/ 1 w 16"/>
                <a:gd name="T9" fmla="*/ 1 h 188"/>
                <a:gd name="T10" fmla="*/ 0 w 16"/>
                <a:gd name="T11" fmla="*/ 1 h 188"/>
                <a:gd name="T12" fmla="*/ 0 w 16"/>
                <a:gd name="T13" fmla="*/ 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88"/>
                <a:gd name="T23" fmla="*/ 16 w 16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" name="Freeform 313"/>
            <p:cNvSpPr>
              <a:spLocks/>
            </p:cNvSpPr>
            <p:nvPr/>
          </p:nvSpPr>
          <p:spPr bwMode="auto">
            <a:xfrm rot="-5400000">
              <a:off x="10578" y="3597"/>
              <a:ext cx="16" cy="87"/>
            </a:xfrm>
            <a:custGeom>
              <a:avLst/>
              <a:gdLst>
                <a:gd name="T0" fmla="*/ 0 w 34"/>
                <a:gd name="T1" fmla="*/ 1 h 173"/>
                <a:gd name="T2" fmla="*/ 0 w 34"/>
                <a:gd name="T3" fmla="*/ 0 h 173"/>
                <a:gd name="T4" fmla="*/ 0 w 34"/>
                <a:gd name="T5" fmla="*/ 1 h 173"/>
                <a:gd name="T6" fmla="*/ 0 w 34"/>
                <a:gd name="T7" fmla="*/ 1 h 173"/>
                <a:gd name="T8" fmla="*/ 0 w 34"/>
                <a:gd name="T9" fmla="*/ 1 h 173"/>
                <a:gd name="T10" fmla="*/ 0 w 34"/>
                <a:gd name="T11" fmla="*/ 1 h 173"/>
                <a:gd name="T12" fmla="*/ 0 w 34"/>
                <a:gd name="T13" fmla="*/ 1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3"/>
                <a:gd name="T23" fmla="*/ 34 w 34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" name="Freeform 314"/>
            <p:cNvSpPr>
              <a:spLocks/>
            </p:cNvSpPr>
            <p:nvPr/>
          </p:nvSpPr>
          <p:spPr bwMode="auto">
            <a:xfrm rot="-5400000">
              <a:off x="10540" y="3139"/>
              <a:ext cx="92" cy="87"/>
            </a:xfrm>
            <a:custGeom>
              <a:avLst/>
              <a:gdLst>
                <a:gd name="T0" fmla="*/ 0 w 177"/>
                <a:gd name="T1" fmla="*/ 1 h 173"/>
                <a:gd name="T2" fmla="*/ 1 w 177"/>
                <a:gd name="T3" fmla="*/ 1 h 173"/>
                <a:gd name="T4" fmla="*/ 1 w 177"/>
                <a:gd name="T5" fmla="*/ 1 h 173"/>
                <a:gd name="T6" fmla="*/ 1 w 177"/>
                <a:gd name="T7" fmla="*/ 1 h 173"/>
                <a:gd name="T8" fmla="*/ 1 w 177"/>
                <a:gd name="T9" fmla="*/ 1 h 173"/>
                <a:gd name="T10" fmla="*/ 0 w 177"/>
                <a:gd name="T11" fmla="*/ 0 h 173"/>
                <a:gd name="T12" fmla="*/ 1 w 177"/>
                <a:gd name="T13" fmla="*/ 1 h 173"/>
                <a:gd name="T14" fmla="*/ 1 w 177"/>
                <a:gd name="T15" fmla="*/ 1 h 173"/>
                <a:gd name="T16" fmla="*/ 1 w 177"/>
                <a:gd name="T17" fmla="*/ 1 h 173"/>
                <a:gd name="T18" fmla="*/ 1 w 177"/>
                <a:gd name="T19" fmla="*/ 1 h 173"/>
                <a:gd name="T20" fmla="*/ 1 w 177"/>
                <a:gd name="T21" fmla="*/ 1 h 173"/>
                <a:gd name="T22" fmla="*/ 1 w 177"/>
                <a:gd name="T23" fmla="*/ 1 h 173"/>
                <a:gd name="T24" fmla="*/ 0 w 177"/>
                <a:gd name="T25" fmla="*/ 1 h 173"/>
                <a:gd name="T26" fmla="*/ 0 w 177"/>
                <a:gd name="T27" fmla="*/ 1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"/>
                <a:gd name="T43" fmla="*/ 0 h 173"/>
                <a:gd name="T44" fmla="*/ 177 w 177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" name="Freeform 315"/>
            <p:cNvSpPr>
              <a:spLocks/>
            </p:cNvSpPr>
            <p:nvPr/>
          </p:nvSpPr>
          <p:spPr bwMode="auto">
            <a:xfrm rot="-5400000">
              <a:off x="10609" y="1345"/>
              <a:ext cx="10" cy="14"/>
            </a:xfrm>
            <a:custGeom>
              <a:avLst/>
              <a:gdLst>
                <a:gd name="T0" fmla="*/ 1 w 16"/>
                <a:gd name="T1" fmla="*/ 0 h 30"/>
                <a:gd name="T2" fmla="*/ 1 w 16"/>
                <a:gd name="T3" fmla="*/ 0 h 30"/>
                <a:gd name="T4" fmla="*/ 1 w 16"/>
                <a:gd name="T5" fmla="*/ 0 h 30"/>
                <a:gd name="T6" fmla="*/ 0 w 16"/>
                <a:gd name="T7" fmla="*/ 0 h 30"/>
                <a:gd name="T8" fmla="*/ 1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0"/>
                <a:gd name="T17" fmla="*/ 16 w 16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" name="Freeform 316"/>
            <p:cNvSpPr>
              <a:spLocks/>
            </p:cNvSpPr>
            <p:nvPr/>
          </p:nvSpPr>
          <p:spPr bwMode="auto">
            <a:xfrm rot="-5400000">
              <a:off x="9804" y="2320"/>
              <a:ext cx="1620" cy="14"/>
            </a:xfrm>
            <a:custGeom>
              <a:avLst/>
              <a:gdLst>
                <a:gd name="T0" fmla="*/ 1 w 3093"/>
                <a:gd name="T1" fmla="*/ 0 h 30"/>
                <a:gd name="T2" fmla="*/ 0 w 3093"/>
                <a:gd name="T3" fmla="*/ 0 h 30"/>
                <a:gd name="T4" fmla="*/ 1 w 3093"/>
                <a:gd name="T5" fmla="*/ 0 h 30"/>
                <a:gd name="T6" fmla="*/ 1 w 3093"/>
                <a:gd name="T7" fmla="*/ 0 h 30"/>
                <a:gd name="T8" fmla="*/ 1 w 3093"/>
                <a:gd name="T9" fmla="*/ 0 h 30"/>
                <a:gd name="T10" fmla="*/ 1 w 3093"/>
                <a:gd name="T11" fmla="*/ 0 h 30"/>
                <a:gd name="T12" fmla="*/ 1 w 3093"/>
                <a:gd name="T13" fmla="*/ 0 h 30"/>
                <a:gd name="T14" fmla="*/ 1 w 3093"/>
                <a:gd name="T15" fmla="*/ 0 h 30"/>
                <a:gd name="T16" fmla="*/ 1 w 3093"/>
                <a:gd name="T17" fmla="*/ 0 h 30"/>
                <a:gd name="T18" fmla="*/ 1 w 3093"/>
                <a:gd name="T19" fmla="*/ 0 h 30"/>
                <a:gd name="T20" fmla="*/ 1 w 3093"/>
                <a:gd name="T21" fmla="*/ 0 h 30"/>
                <a:gd name="T22" fmla="*/ 1 w 3093"/>
                <a:gd name="T23" fmla="*/ 0 h 30"/>
                <a:gd name="T24" fmla="*/ 1 w 3093"/>
                <a:gd name="T25" fmla="*/ 0 h 30"/>
                <a:gd name="T26" fmla="*/ 1 w 3093"/>
                <a:gd name="T27" fmla="*/ 0 h 30"/>
                <a:gd name="T28" fmla="*/ 1 w 3093"/>
                <a:gd name="T29" fmla="*/ 0 h 30"/>
                <a:gd name="T30" fmla="*/ 1 w 3093"/>
                <a:gd name="T31" fmla="*/ 0 h 30"/>
                <a:gd name="T32" fmla="*/ 1 w 3093"/>
                <a:gd name="T33" fmla="*/ 0 h 30"/>
                <a:gd name="T34" fmla="*/ 1 w 3093"/>
                <a:gd name="T35" fmla="*/ 0 h 30"/>
                <a:gd name="T36" fmla="*/ 1 w 3093"/>
                <a:gd name="T37" fmla="*/ 0 h 30"/>
                <a:gd name="T38" fmla="*/ 1 w 3093"/>
                <a:gd name="T39" fmla="*/ 0 h 30"/>
                <a:gd name="T40" fmla="*/ 1 w 3093"/>
                <a:gd name="T41" fmla="*/ 0 h 30"/>
                <a:gd name="T42" fmla="*/ 1 w 3093"/>
                <a:gd name="T43" fmla="*/ 0 h 30"/>
                <a:gd name="T44" fmla="*/ 1 w 3093"/>
                <a:gd name="T45" fmla="*/ 0 h 30"/>
                <a:gd name="T46" fmla="*/ 1 w 3093"/>
                <a:gd name="T47" fmla="*/ 0 h 30"/>
                <a:gd name="T48" fmla="*/ 1 w 3093"/>
                <a:gd name="T49" fmla="*/ 0 h 30"/>
                <a:gd name="T50" fmla="*/ 1 w 3093"/>
                <a:gd name="T51" fmla="*/ 0 h 30"/>
                <a:gd name="T52" fmla="*/ 1 w 3093"/>
                <a:gd name="T53" fmla="*/ 0 h 30"/>
                <a:gd name="T54" fmla="*/ 1 w 3093"/>
                <a:gd name="T55" fmla="*/ 0 h 30"/>
                <a:gd name="T56" fmla="*/ 1 w 3093"/>
                <a:gd name="T57" fmla="*/ 0 h 30"/>
                <a:gd name="T58" fmla="*/ 1 w 3093"/>
                <a:gd name="T59" fmla="*/ 0 h 30"/>
                <a:gd name="T60" fmla="*/ 1 w 3093"/>
                <a:gd name="T61" fmla="*/ 0 h 30"/>
                <a:gd name="T62" fmla="*/ 1 w 3093"/>
                <a:gd name="T63" fmla="*/ 0 h 30"/>
                <a:gd name="T64" fmla="*/ 1 w 3093"/>
                <a:gd name="T65" fmla="*/ 0 h 30"/>
                <a:gd name="T66" fmla="*/ 1 w 3093"/>
                <a:gd name="T67" fmla="*/ 0 h 30"/>
                <a:gd name="T68" fmla="*/ 1 w 3093"/>
                <a:gd name="T69" fmla="*/ 0 h 30"/>
                <a:gd name="T70" fmla="*/ 1 w 3093"/>
                <a:gd name="T71" fmla="*/ 0 h 30"/>
                <a:gd name="T72" fmla="*/ 1 w 3093"/>
                <a:gd name="T73" fmla="*/ 0 h 30"/>
                <a:gd name="T74" fmla="*/ 1 w 3093"/>
                <a:gd name="T75" fmla="*/ 0 h 30"/>
                <a:gd name="T76" fmla="*/ 1 w 3093"/>
                <a:gd name="T77" fmla="*/ 0 h 30"/>
                <a:gd name="T78" fmla="*/ 1 w 3093"/>
                <a:gd name="T79" fmla="*/ 0 h 30"/>
                <a:gd name="T80" fmla="*/ 1 w 3093"/>
                <a:gd name="T81" fmla="*/ 0 h 30"/>
                <a:gd name="T82" fmla="*/ 1 w 3093"/>
                <a:gd name="T83" fmla="*/ 0 h 30"/>
                <a:gd name="T84" fmla="*/ 1 w 3093"/>
                <a:gd name="T85" fmla="*/ 0 h 30"/>
                <a:gd name="T86" fmla="*/ 1 w 3093"/>
                <a:gd name="T87" fmla="*/ 0 h 30"/>
                <a:gd name="T88" fmla="*/ 1 w 3093"/>
                <a:gd name="T89" fmla="*/ 0 h 30"/>
                <a:gd name="T90" fmla="*/ 1 w 3093"/>
                <a:gd name="T91" fmla="*/ 0 h 30"/>
                <a:gd name="T92" fmla="*/ 1 w 3093"/>
                <a:gd name="T93" fmla="*/ 0 h 30"/>
                <a:gd name="T94" fmla="*/ 1 w 3093"/>
                <a:gd name="T95" fmla="*/ 0 h 30"/>
                <a:gd name="T96" fmla="*/ 1 w 3093"/>
                <a:gd name="T97" fmla="*/ 0 h 30"/>
                <a:gd name="T98" fmla="*/ 1 w 3093"/>
                <a:gd name="T99" fmla="*/ 0 h 30"/>
                <a:gd name="T100" fmla="*/ 1 w 3093"/>
                <a:gd name="T101" fmla="*/ 0 h 30"/>
                <a:gd name="T102" fmla="*/ 1 w 3093"/>
                <a:gd name="T103" fmla="*/ 0 h 30"/>
                <a:gd name="T104" fmla="*/ 1 w 3093"/>
                <a:gd name="T105" fmla="*/ 0 h 30"/>
                <a:gd name="T106" fmla="*/ 1 w 3093"/>
                <a:gd name="T107" fmla="*/ 0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93"/>
                <a:gd name="T163" fmla="*/ 0 h 30"/>
                <a:gd name="T164" fmla="*/ 3093 w 3093"/>
                <a:gd name="T165" fmla="*/ 30 h 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" name="Freeform 317"/>
            <p:cNvSpPr>
              <a:spLocks/>
            </p:cNvSpPr>
            <p:nvPr/>
          </p:nvSpPr>
          <p:spPr bwMode="auto">
            <a:xfrm rot="-5400000">
              <a:off x="10556" y="3474"/>
              <a:ext cx="51" cy="50"/>
            </a:xfrm>
            <a:custGeom>
              <a:avLst/>
              <a:gdLst>
                <a:gd name="T0" fmla="*/ 0 w 96"/>
                <a:gd name="T1" fmla="*/ 0 h 100"/>
                <a:gd name="T2" fmla="*/ 1 w 96"/>
                <a:gd name="T3" fmla="*/ 0 h 100"/>
                <a:gd name="T4" fmla="*/ 1 w 96"/>
                <a:gd name="T5" fmla="*/ 1 h 100"/>
                <a:gd name="T6" fmla="*/ 1 w 96"/>
                <a:gd name="T7" fmla="*/ 1 h 100"/>
                <a:gd name="T8" fmla="*/ 1 w 96"/>
                <a:gd name="T9" fmla="*/ 1 h 100"/>
                <a:gd name="T10" fmla="*/ 1 w 96"/>
                <a:gd name="T11" fmla="*/ 1 h 100"/>
                <a:gd name="T12" fmla="*/ 1 w 96"/>
                <a:gd name="T13" fmla="*/ 1 h 100"/>
                <a:gd name="T14" fmla="*/ 1 w 96"/>
                <a:gd name="T15" fmla="*/ 1 h 100"/>
                <a:gd name="T16" fmla="*/ 0 w 96"/>
                <a:gd name="T17" fmla="*/ 1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100"/>
                <a:gd name="T32" fmla="*/ 96 w 96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6" name="Freeform 318"/>
            <p:cNvSpPr>
              <a:spLocks/>
            </p:cNvSpPr>
            <p:nvPr/>
          </p:nvSpPr>
          <p:spPr bwMode="auto">
            <a:xfrm rot="-5400000">
              <a:off x="10527" y="3218"/>
              <a:ext cx="110" cy="50"/>
            </a:xfrm>
            <a:custGeom>
              <a:avLst/>
              <a:gdLst>
                <a:gd name="T0" fmla="*/ 1 w 208"/>
                <a:gd name="T1" fmla="*/ 1 h 100"/>
                <a:gd name="T2" fmla="*/ 1 w 208"/>
                <a:gd name="T3" fmla="*/ 1 h 100"/>
                <a:gd name="T4" fmla="*/ 1 w 208"/>
                <a:gd name="T5" fmla="*/ 1 h 100"/>
                <a:gd name="T6" fmla="*/ 1 w 208"/>
                <a:gd name="T7" fmla="*/ 1 h 100"/>
                <a:gd name="T8" fmla="*/ 0 w 208"/>
                <a:gd name="T9" fmla="*/ 1 h 100"/>
                <a:gd name="T10" fmla="*/ 1 w 208"/>
                <a:gd name="T11" fmla="*/ 1 h 100"/>
                <a:gd name="T12" fmla="*/ 1 w 208"/>
                <a:gd name="T13" fmla="*/ 1 h 100"/>
                <a:gd name="T14" fmla="*/ 1 w 208"/>
                <a:gd name="T15" fmla="*/ 0 h 100"/>
                <a:gd name="T16" fmla="*/ 1 w 208"/>
                <a:gd name="T17" fmla="*/ 1 h 100"/>
                <a:gd name="T18" fmla="*/ 1 w 208"/>
                <a:gd name="T19" fmla="*/ 1 h 100"/>
                <a:gd name="T20" fmla="*/ 1 w 208"/>
                <a:gd name="T21" fmla="*/ 1 h 100"/>
                <a:gd name="T22" fmla="*/ 1 w 208"/>
                <a:gd name="T23" fmla="*/ 1 h 100"/>
                <a:gd name="T24" fmla="*/ 1 w 208"/>
                <a:gd name="T25" fmla="*/ 1 h 100"/>
                <a:gd name="T26" fmla="*/ 1 w 208"/>
                <a:gd name="T27" fmla="*/ 1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100"/>
                <a:gd name="T44" fmla="*/ 208 w 208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7" name="Freeform 319"/>
            <p:cNvSpPr>
              <a:spLocks/>
            </p:cNvSpPr>
            <p:nvPr/>
          </p:nvSpPr>
          <p:spPr bwMode="auto">
            <a:xfrm rot="-5400000">
              <a:off x="9490" y="1379"/>
              <a:ext cx="1183" cy="1021"/>
            </a:xfrm>
            <a:custGeom>
              <a:avLst/>
              <a:gdLst>
                <a:gd name="T0" fmla="*/ 1 w 2259"/>
                <a:gd name="T1" fmla="*/ 1 h 2042"/>
                <a:gd name="T2" fmla="*/ 1 w 2259"/>
                <a:gd name="T3" fmla="*/ 1 h 2042"/>
                <a:gd name="T4" fmla="*/ 1 w 2259"/>
                <a:gd name="T5" fmla="*/ 1 h 2042"/>
                <a:gd name="T6" fmla="*/ 1 w 2259"/>
                <a:gd name="T7" fmla="*/ 1 h 2042"/>
                <a:gd name="T8" fmla="*/ 1 w 2259"/>
                <a:gd name="T9" fmla="*/ 1 h 2042"/>
                <a:gd name="T10" fmla="*/ 1 w 2259"/>
                <a:gd name="T11" fmla="*/ 1 h 2042"/>
                <a:gd name="T12" fmla="*/ 1 w 2259"/>
                <a:gd name="T13" fmla="*/ 1 h 2042"/>
                <a:gd name="T14" fmla="*/ 1 w 2259"/>
                <a:gd name="T15" fmla="*/ 1 h 2042"/>
                <a:gd name="T16" fmla="*/ 1 w 2259"/>
                <a:gd name="T17" fmla="*/ 1 h 2042"/>
                <a:gd name="T18" fmla="*/ 1 w 2259"/>
                <a:gd name="T19" fmla="*/ 1 h 2042"/>
                <a:gd name="T20" fmla="*/ 1 w 2259"/>
                <a:gd name="T21" fmla="*/ 1 h 2042"/>
                <a:gd name="T22" fmla="*/ 1 w 2259"/>
                <a:gd name="T23" fmla="*/ 1 h 2042"/>
                <a:gd name="T24" fmla="*/ 1 w 2259"/>
                <a:gd name="T25" fmla="*/ 1 h 2042"/>
                <a:gd name="T26" fmla="*/ 1 w 2259"/>
                <a:gd name="T27" fmla="*/ 1 h 2042"/>
                <a:gd name="T28" fmla="*/ 1 w 2259"/>
                <a:gd name="T29" fmla="*/ 1 h 2042"/>
                <a:gd name="T30" fmla="*/ 1 w 2259"/>
                <a:gd name="T31" fmla="*/ 1 h 2042"/>
                <a:gd name="T32" fmla="*/ 1 w 2259"/>
                <a:gd name="T33" fmla="*/ 1 h 2042"/>
                <a:gd name="T34" fmla="*/ 1 w 2259"/>
                <a:gd name="T35" fmla="*/ 1 h 2042"/>
                <a:gd name="T36" fmla="*/ 1 w 2259"/>
                <a:gd name="T37" fmla="*/ 1 h 2042"/>
                <a:gd name="T38" fmla="*/ 1 w 2259"/>
                <a:gd name="T39" fmla="*/ 1 h 2042"/>
                <a:gd name="T40" fmla="*/ 1 w 2259"/>
                <a:gd name="T41" fmla="*/ 1 h 2042"/>
                <a:gd name="T42" fmla="*/ 1 w 2259"/>
                <a:gd name="T43" fmla="*/ 1 h 2042"/>
                <a:gd name="T44" fmla="*/ 1 w 2259"/>
                <a:gd name="T45" fmla="*/ 1 h 2042"/>
                <a:gd name="T46" fmla="*/ 1 w 2259"/>
                <a:gd name="T47" fmla="*/ 1 h 2042"/>
                <a:gd name="T48" fmla="*/ 1 w 2259"/>
                <a:gd name="T49" fmla="*/ 1 h 2042"/>
                <a:gd name="T50" fmla="*/ 1 w 2259"/>
                <a:gd name="T51" fmla="*/ 1 h 2042"/>
                <a:gd name="T52" fmla="*/ 1 w 2259"/>
                <a:gd name="T53" fmla="*/ 1 h 2042"/>
                <a:gd name="T54" fmla="*/ 1 w 2259"/>
                <a:gd name="T55" fmla="*/ 1 h 2042"/>
                <a:gd name="T56" fmla="*/ 1 w 2259"/>
                <a:gd name="T57" fmla="*/ 1 h 2042"/>
                <a:gd name="T58" fmla="*/ 1 w 2259"/>
                <a:gd name="T59" fmla="*/ 1 h 2042"/>
                <a:gd name="T60" fmla="*/ 1 w 2259"/>
                <a:gd name="T61" fmla="*/ 1 h 2042"/>
                <a:gd name="T62" fmla="*/ 1 w 2259"/>
                <a:gd name="T63" fmla="*/ 1 h 2042"/>
                <a:gd name="T64" fmla="*/ 1 w 2259"/>
                <a:gd name="T65" fmla="*/ 1 h 2042"/>
                <a:gd name="T66" fmla="*/ 1 w 2259"/>
                <a:gd name="T67" fmla="*/ 1 h 2042"/>
                <a:gd name="T68" fmla="*/ 1 w 2259"/>
                <a:gd name="T69" fmla="*/ 1 h 2042"/>
                <a:gd name="T70" fmla="*/ 1 w 2259"/>
                <a:gd name="T71" fmla="*/ 1 h 2042"/>
                <a:gd name="T72" fmla="*/ 1 w 2259"/>
                <a:gd name="T73" fmla="*/ 1 h 2042"/>
                <a:gd name="T74" fmla="*/ 1 w 2259"/>
                <a:gd name="T75" fmla="*/ 1 h 2042"/>
                <a:gd name="T76" fmla="*/ 1 w 2259"/>
                <a:gd name="T77" fmla="*/ 1 h 2042"/>
                <a:gd name="T78" fmla="*/ 1 w 2259"/>
                <a:gd name="T79" fmla="*/ 1 h 2042"/>
                <a:gd name="T80" fmla="*/ 1 w 2259"/>
                <a:gd name="T81" fmla="*/ 0 h 2042"/>
                <a:gd name="T82" fmla="*/ 1 w 2259"/>
                <a:gd name="T83" fmla="*/ 1 h 2042"/>
                <a:gd name="T84" fmla="*/ 1 w 2259"/>
                <a:gd name="T85" fmla="*/ 1 h 2042"/>
                <a:gd name="T86" fmla="*/ 1 w 2259"/>
                <a:gd name="T87" fmla="*/ 1 h 2042"/>
                <a:gd name="T88" fmla="*/ 1 w 2259"/>
                <a:gd name="T89" fmla="*/ 1 h 2042"/>
                <a:gd name="T90" fmla="*/ 1 w 2259"/>
                <a:gd name="T91" fmla="*/ 1 h 2042"/>
                <a:gd name="T92" fmla="*/ 1 w 2259"/>
                <a:gd name="T93" fmla="*/ 1 h 2042"/>
                <a:gd name="T94" fmla="*/ 1 w 2259"/>
                <a:gd name="T95" fmla="*/ 1 h 2042"/>
                <a:gd name="T96" fmla="*/ 1 w 2259"/>
                <a:gd name="T97" fmla="*/ 1 h 2042"/>
                <a:gd name="T98" fmla="*/ 1 w 2259"/>
                <a:gd name="T99" fmla="*/ 1 h 2042"/>
                <a:gd name="T100" fmla="*/ 1 w 2259"/>
                <a:gd name="T101" fmla="*/ 1 h 2042"/>
                <a:gd name="T102" fmla="*/ 1 w 2259"/>
                <a:gd name="T103" fmla="*/ 1 h 2042"/>
                <a:gd name="T104" fmla="*/ 1 w 2259"/>
                <a:gd name="T105" fmla="*/ 1 h 2042"/>
                <a:gd name="T106" fmla="*/ 1 w 2259"/>
                <a:gd name="T107" fmla="*/ 1 h 2042"/>
                <a:gd name="T108" fmla="*/ 1 w 2259"/>
                <a:gd name="T109" fmla="*/ 1 h 2042"/>
                <a:gd name="T110" fmla="*/ 1 w 2259"/>
                <a:gd name="T111" fmla="*/ 1 h 2042"/>
                <a:gd name="T112" fmla="*/ 1 w 2259"/>
                <a:gd name="T113" fmla="*/ 1 h 2042"/>
                <a:gd name="T114" fmla="*/ 1 w 2259"/>
                <a:gd name="T115" fmla="*/ 1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59"/>
                <a:gd name="T175" fmla="*/ 0 h 2042"/>
                <a:gd name="T176" fmla="*/ 2259 w 2259"/>
                <a:gd name="T177" fmla="*/ 2042 h 20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" name="Freeform 320"/>
            <p:cNvSpPr>
              <a:spLocks/>
            </p:cNvSpPr>
            <p:nvPr/>
          </p:nvSpPr>
          <p:spPr bwMode="auto">
            <a:xfrm rot="-5400000">
              <a:off x="9807" y="2358"/>
              <a:ext cx="1151" cy="392"/>
            </a:xfrm>
            <a:custGeom>
              <a:avLst/>
              <a:gdLst>
                <a:gd name="T0" fmla="*/ 1 w 2197"/>
                <a:gd name="T1" fmla="*/ 1 h 783"/>
                <a:gd name="T2" fmla="*/ 0 w 2197"/>
                <a:gd name="T3" fmla="*/ 1 h 783"/>
                <a:gd name="T4" fmla="*/ 1 w 2197"/>
                <a:gd name="T5" fmla="*/ 1 h 783"/>
                <a:gd name="T6" fmla="*/ 1 w 2197"/>
                <a:gd name="T7" fmla="*/ 1 h 783"/>
                <a:gd name="T8" fmla="*/ 1 w 2197"/>
                <a:gd name="T9" fmla="*/ 1 h 783"/>
                <a:gd name="T10" fmla="*/ 1 w 2197"/>
                <a:gd name="T11" fmla="*/ 1 h 783"/>
                <a:gd name="T12" fmla="*/ 1 w 2197"/>
                <a:gd name="T13" fmla="*/ 1 h 783"/>
                <a:gd name="T14" fmla="*/ 1 w 2197"/>
                <a:gd name="T15" fmla="*/ 1 h 783"/>
                <a:gd name="T16" fmla="*/ 1 w 2197"/>
                <a:gd name="T17" fmla="*/ 1 h 783"/>
                <a:gd name="T18" fmla="*/ 1 w 2197"/>
                <a:gd name="T19" fmla="*/ 1 h 783"/>
                <a:gd name="T20" fmla="*/ 1 w 2197"/>
                <a:gd name="T21" fmla="*/ 1 h 783"/>
                <a:gd name="T22" fmla="*/ 1 w 2197"/>
                <a:gd name="T23" fmla="*/ 1 h 783"/>
                <a:gd name="T24" fmla="*/ 1 w 2197"/>
                <a:gd name="T25" fmla="*/ 1 h 783"/>
                <a:gd name="T26" fmla="*/ 1 w 2197"/>
                <a:gd name="T27" fmla="*/ 1 h 783"/>
                <a:gd name="T28" fmla="*/ 1 w 2197"/>
                <a:gd name="T29" fmla="*/ 1 h 783"/>
                <a:gd name="T30" fmla="*/ 1 w 2197"/>
                <a:gd name="T31" fmla="*/ 1 h 783"/>
                <a:gd name="T32" fmla="*/ 1 w 2197"/>
                <a:gd name="T33" fmla="*/ 1 h 783"/>
                <a:gd name="T34" fmla="*/ 1 w 2197"/>
                <a:gd name="T35" fmla="*/ 0 h 783"/>
                <a:gd name="T36" fmla="*/ 1 w 2197"/>
                <a:gd name="T37" fmla="*/ 1 h 783"/>
                <a:gd name="T38" fmla="*/ 1 w 2197"/>
                <a:gd name="T39" fmla="*/ 1 h 783"/>
                <a:gd name="T40" fmla="*/ 1 w 2197"/>
                <a:gd name="T41" fmla="*/ 1 h 783"/>
                <a:gd name="T42" fmla="*/ 1 w 2197"/>
                <a:gd name="T43" fmla="*/ 1 h 783"/>
                <a:gd name="T44" fmla="*/ 1 w 2197"/>
                <a:gd name="T45" fmla="*/ 1 h 783"/>
                <a:gd name="T46" fmla="*/ 1 w 2197"/>
                <a:gd name="T47" fmla="*/ 1 h 783"/>
                <a:gd name="T48" fmla="*/ 1 w 2197"/>
                <a:gd name="T49" fmla="*/ 1 h 783"/>
                <a:gd name="T50" fmla="*/ 1 w 2197"/>
                <a:gd name="T51" fmla="*/ 1 h 783"/>
                <a:gd name="T52" fmla="*/ 1 w 2197"/>
                <a:gd name="T53" fmla="*/ 1 h 783"/>
                <a:gd name="T54" fmla="*/ 1 w 2197"/>
                <a:gd name="T55" fmla="*/ 1 h 783"/>
                <a:gd name="T56" fmla="*/ 1 w 2197"/>
                <a:gd name="T57" fmla="*/ 1 h 783"/>
                <a:gd name="T58" fmla="*/ 1 w 2197"/>
                <a:gd name="T59" fmla="*/ 1 h 783"/>
                <a:gd name="T60" fmla="*/ 1 w 2197"/>
                <a:gd name="T61" fmla="*/ 1 h 783"/>
                <a:gd name="T62" fmla="*/ 1 w 2197"/>
                <a:gd name="T63" fmla="*/ 1 h 783"/>
                <a:gd name="T64" fmla="*/ 1 w 2197"/>
                <a:gd name="T65" fmla="*/ 1 h 783"/>
                <a:gd name="T66" fmla="*/ 1 w 2197"/>
                <a:gd name="T67" fmla="*/ 1 h 783"/>
                <a:gd name="T68" fmla="*/ 1 w 2197"/>
                <a:gd name="T69" fmla="*/ 1 h 783"/>
                <a:gd name="T70" fmla="*/ 1 w 2197"/>
                <a:gd name="T71" fmla="*/ 1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97"/>
                <a:gd name="T109" fmla="*/ 0 h 783"/>
                <a:gd name="T110" fmla="*/ 2197 w 2197"/>
                <a:gd name="T111" fmla="*/ 783 h 78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9" name="Freeform 321"/>
            <p:cNvSpPr>
              <a:spLocks/>
            </p:cNvSpPr>
            <p:nvPr/>
          </p:nvSpPr>
          <p:spPr bwMode="auto">
            <a:xfrm rot="-5400000">
              <a:off x="10555" y="1239"/>
              <a:ext cx="25" cy="8"/>
            </a:xfrm>
            <a:custGeom>
              <a:avLst/>
              <a:gdLst>
                <a:gd name="T0" fmla="*/ 0 w 48"/>
                <a:gd name="T1" fmla="*/ 0 h 15"/>
                <a:gd name="T2" fmla="*/ 1 w 48"/>
                <a:gd name="T3" fmla="*/ 0 h 15"/>
                <a:gd name="T4" fmla="*/ 1 w 48"/>
                <a:gd name="T5" fmla="*/ 0 h 15"/>
                <a:gd name="T6" fmla="*/ 1 w 48"/>
                <a:gd name="T7" fmla="*/ 1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5"/>
                <a:gd name="T17" fmla="*/ 48 w 4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0" name="Freeform 322"/>
            <p:cNvSpPr>
              <a:spLocks/>
            </p:cNvSpPr>
            <p:nvPr/>
          </p:nvSpPr>
          <p:spPr bwMode="auto">
            <a:xfrm rot="-5400000">
              <a:off x="9711" y="2340"/>
              <a:ext cx="1185" cy="493"/>
            </a:xfrm>
            <a:custGeom>
              <a:avLst/>
              <a:gdLst>
                <a:gd name="T0" fmla="*/ 0 w 2261"/>
                <a:gd name="T1" fmla="*/ 1 h 985"/>
                <a:gd name="T2" fmla="*/ 1 w 2261"/>
                <a:gd name="T3" fmla="*/ 1 h 985"/>
                <a:gd name="T4" fmla="*/ 1 w 2261"/>
                <a:gd name="T5" fmla="*/ 1 h 985"/>
                <a:gd name="T6" fmla="*/ 1 w 2261"/>
                <a:gd name="T7" fmla="*/ 1 h 985"/>
                <a:gd name="T8" fmla="*/ 1 w 2261"/>
                <a:gd name="T9" fmla="*/ 1 h 985"/>
                <a:gd name="T10" fmla="*/ 1 w 2261"/>
                <a:gd name="T11" fmla="*/ 1 h 985"/>
                <a:gd name="T12" fmla="*/ 1 w 2261"/>
                <a:gd name="T13" fmla="*/ 1 h 985"/>
                <a:gd name="T14" fmla="*/ 1 w 2261"/>
                <a:gd name="T15" fmla="*/ 1 h 985"/>
                <a:gd name="T16" fmla="*/ 1 w 2261"/>
                <a:gd name="T17" fmla="*/ 1 h 985"/>
                <a:gd name="T18" fmla="*/ 1 w 2261"/>
                <a:gd name="T19" fmla="*/ 1 h 985"/>
                <a:gd name="T20" fmla="*/ 1 w 2261"/>
                <a:gd name="T21" fmla="*/ 1 h 985"/>
                <a:gd name="T22" fmla="*/ 1 w 2261"/>
                <a:gd name="T23" fmla="*/ 1 h 985"/>
                <a:gd name="T24" fmla="*/ 1 w 2261"/>
                <a:gd name="T25" fmla="*/ 1 h 985"/>
                <a:gd name="T26" fmla="*/ 1 w 2261"/>
                <a:gd name="T27" fmla="*/ 1 h 985"/>
                <a:gd name="T28" fmla="*/ 1 w 2261"/>
                <a:gd name="T29" fmla="*/ 1 h 985"/>
                <a:gd name="T30" fmla="*/ 1 w 2261"/>
                <a:gd name="T31" fmla="*/ 1 h 985"/>
                <a:gd name="T32" fmla="*/ 1 w 2261"/>
                <a:gd name="T33" fmla="*/ 1 h 985"/>
                <a:gd name="T34" fmla="*/ 1 w 2261"/>
                <a:gd name="T35" fmla="*/ 1 h 985"/>
                <a:gd name="T36" fmla="*/ 1 w 2261"/>
                <a:gd name="T37" fmla="*/ 1 h 985"/>
                <a:gd name="T38" fmla="*/ 1 w 2261"/>
                <a:gd name="T39" fmla="*/ 0 h 985"/>
                <a:gd name="T40" fmla="*/ 1 w 2261"/>
                <a:gd name="T41" fmla="*/ 0 h 985"/>
                <a:gd name="T42" fmla="*/ 1 w 2261"/>
                <a:gd name="T43" fmla="*/ 1 h 985"/>
                <a:gd name="T44" fmla="*/ 1 w 2261"/>
                <a:gd name="T45" fmla="*/ 1 h 985"/>
                <a:gd name="T46" fmla="*/ 1 w 2261"/>
                <a:gd name="T47" fmla="*/ 1 h 985"/>
                <a:gd name="T48" fmla="*/ 1 w 2261"/>
                <a:gd name="T49" fmla="*/ 1 h 985"/>
                <a:gd name="T50" fmla="*/ 1 w 2261"/>
                <a:gd name="T51" fmla="*/ 1 h 985"/>
                <a:gd name="T52" fmla="*/ 1 w 2261"/>
                <a:gd name="T53" fmla="*/ 1 h 985"/>
                <a:gd name="T54" fmla="*/ 1 w 2261"/>
                <a:gd name="T55" fmla="*/ 1 h 985"/>
                <a:gd name="T56" fmla="*/ 1 w 2261"/>
                <a:gd name="T57" fmla="*/ 1 h 985"/>
                <a:gd name="T58" fmla="*/ 1 w 2261"/>
                <a:gd name="T59" fmla="*/ 1 h 985"/>
                <a:gd name="T60" fmla="*/ 1 w 2261"/>
                <a:gd name="T61" fmla="*/ 1 h 985"/>
                <a:gd name="T62" fmla="*/ 1 w 2261"/>
                <a:gd name="T63" fmla="*/ 1 h 985"/>
                <a:gd name="T64" fmla="*/ 1 w 2261"/>
                <a:gd name="T65" fmla="*/ 1 h 985"/>
                <a:gd name="T66" fmla="*/ 1 w 2261"/>
                <a:gd name="T67" fmla="*/ 1 h 985"/>
                <a:gd name="T68" fmla="*/ 1 w 2261"/>
                <a:gd name="T69" fmla="*/ 1 h 985"/>
                <a:gd name="T70" fmla="*/ 1 w 2261"/>
                <a:gd name="T71" fmla="*/ 1 h 985"/>
                <a:gd name="T72" fmla="*/ 1 w 2261"/>
                <a:gd name="T73" fmla="*/ 1 h 985"/>
                <a:gd name="T74" fmla="*/ 1 w 2261"/>
                <a:gd name="T75" fmla="*/ 1 h 985"/>
                <a:gd name="T76" fmla="*/ 1 w 2261"/>
                <a:gd name="T77" fmla="*/ 1 h 985"/>
                <a:gd name="T78" fmla="*/ 1 w 2261"/>
                <a:gd name="T79" fmla="*/ 1 h 985"/>
                <a:gd name="T80" fmla="*/ 1 w 2261"/>
                <a:gd name="T81" fmla="*/ 1 h 985"/>
                <a:gd name="T82" fmla="*/ 1 w 2261"/>
                <a:gd name="T83" fmla="*/ 1 h 985"/>
                <a:gd name="T84" fmla="*/ 0 w 2261"/>
                <a:gd name="T85" fmla="*/ 1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261"/>
                <a:gd name="T130" fmla="*/ 0 h 985"/>
                <a:gd name="T131" fmla="*/ 2261 w 2261"/>
                <a:gd name="T132" fmla="*/ 985 h 9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1" name="Freeform 323"/>
            <p:cNvSpPr>
              <a:spLocks/>
            </p:cNvSpPr>
            <p:nvPr/>
          </p:nvSpPr>
          <p:spPr bwMode="auto">
            <a:xfrm rot="-5400000">
              <a:off x="10441" y="1109"/>
              <a:ext cx="35" cy="139"/>
            </a:xfrm>
            <a:custGeom>
              <a:avLst/>
              <a:gdLst>
                <a:gd name="T0" fmla="*/ 1 w 64"/>
                <a:gd name="T1" fmla="*/ 1 h 275"/>
                <a:gd name="T2" fmla="*/ 1 w 64"/>
                <a:gd name="T3" fmla="*/ 1 h 275"/>
                <a:gd name="T4" fmla="*/ 1 w 64"/>
                <a:gd name="T5" fmla="*/ 1 h 275"/>
                <a:gd name="T6" fmla="*/ 1 w 64"/>
                <a:gd name="T7" fmla="*/ 1 h 275"/>
                <a:gd name="T8" fmla="*/ 0 w 64"/>
                <a:gd name="T9" fmla="*/ 1 h 275"/>
                <a:gd name="T10" fmla="*/ 0 w 64"/>
                <a:gd name="T11" fmla="*/ 0 h 275"/>
                <a:gd name="T12" fmla="*/ 1 w 64"/>
                <a:gd name="T13" fmla="*/ 1 h 275"/>
                <a:gd name="T14" fmla="*/ 1 w 64"/>
                <a:gd name="T15" fmla="*/ 1 h 275"/>
                <a:gd name="T16" fmla="*/ 1 w 64"/>
                <a:gd name="T17" fmla="*/ 1 h 275"/>
                <a:gd name="T18" fmla="*/ 1 w 64"/>
                <a:gd name="T19" fmla="*/ 1 h 275"/>
                <a:gd name="T20" fmla="*/ 1 w 64"/>
                <a:gd name="T21" fmla="*/ 1 h 275"/>
                <a:gd name="T22" fmla="*/ 1 w 64"/>
                <a:gd name="T23" fmla="*/ 1 h 275"/>
                <a:gd name="T24" fmla="*/ 1 w 64"/>
                <a:gd name="T25" fmla="*/ 1 h 275"/>
                <a:gd name="T26" fmla="*/ 1 w 64"/>
                <a:gd name="T27" fmla="*/ 1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275"/>
                <a:gd name="T44" fmla="*/ 64 w 64"/>
                <a:gd name="T45" fmla="*/ 275 h 2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2" name="Freeform 324"/>
            <p:cNvSpPr>
              <a:spLocks/>
            </p:cNvSpPr>
            <p:nvPr/>
          </p:nvSpPr>
          <p:spPr bwMode="auto">
            <a:xfrm rot="-5400000">
              <a:off x="10247" y="1377"/>
              <a:ext cx="301" cy="261"/>
            </a:xfrm>
            <a:custGeom>
              <a:avLst/>
              <a:gdLst>
                <a:gd name="T0" fmla="*/ 1 w 577"/>
                <a:gd name="T1" fmla="*/ 1 h 522"/>
                <a:gd name="T2" fmla="*/ 1 w 577"/>
                <a:gd name="T3" fmla="*/ 1 h 522"/>
                <a:gd name="T4" fmla="*/ 1 w 577"/>
                <a:gd name="T5" fmla="*/ 1 h 522"/>
                <a:gd name="T6" fmla="*/ 1 w 577"/>
                <a:gd name="T7" fmla="*/ 1 h 522"/>
                <a:gd name="T8" fmla="*/ 1 w 577"/>
                <a:gd name="T9" fmla="*/ 1 h 522"/>
                <a:gd name="T10" fmla="*/ 1 w 577"/>
                <a:gd name="T11" fmla="*/ 1 h 522"/>
                <a:gd name="T12" fmla="*/ 1 w 577"/>
                <a:gd name="T13" fmla="*/ 1 h 522"/>
                <a:gd name="T14" fmla="*/ 1 w 577"/>
                <a:gd name="T15" fmla="*/ 1 h 522"/>
                <a:gd name="T16" fmla="*/ 1 w 577"/>
                <a:gd name="T17" fmla="*/ 1 h 522"/>
                <a:gd name="T18" fmla="*/ 1 w 577"/>
                <a:gd name="T19" fmla="*/ 1 h 522"/>
                <a:gd name="T20" fmla="*/ 1 w 577"/>
                <a:gd name="T21" fmla="*/ 1 h 522"/>
                <a:gd name="T22" fmla="*/ 1 w 577"/>
                <a:gd name="T23" fmla="*/ 1 h 522"/>
                <a:gd name="T24" fmla="*/ 1 w 577"/>
                <a:gd name="T25" fmla="*/ 1 h 522"/>
                <a:gd name="T26" fmla="*/ 1 w 577"/>
                <a:gd name="T27" fmla="*/ 1 h 522"/>
                <a:gd name="T28" fmla="*/ 1 w 577"/>
                <a:gd name="T29" fmla="*/ 1 h 522"/>
                <a:gd name="T30" fmla="*/ 1 w 577"/>
                <a:gd name="T31" fmla="*/ 1 h 522"/>
                <a:gd name="T32" fmla="*/ 1 w 577"/>
                <a:gd name="T33" fmla="*/ 1 h 522"/>
                <a:gd name="T34" fmla="*/ 1 w 577"/>
                <a:gd name="T35" fmla="*/ 1 h 522"/>
                <a:gd name="T36" fmla="*/ 1 w 577"/>
                <a:gd name="T37" fmla="*/ 1 h 522"/>
                <a:gd name="T38" fmla="*/ 1 w 577"/>
                <a:gd name="T39" fmla="*/ 1 h 522"/>
                <a:gd name="T40" fmla="*/ 1 w 577"/>
                <a:gd name="T41" fmla="*/ 1 h 522"/>
                <a:gd name="T42" fmla="*/ 1 w 577"/>
                <a:gd name="T43" fmla="*/ 1 h 522"/>
                <a:gd name="T44" fmla="*/ 1 w 577"/>
                <a:gd name="T45" fmla="*/ 1 h 522"/>
                <a:gd name="T46" fmla="*/ 1 w 577"/>
                <a:gd name="T47" fmla="*/ 1 h 522"/>
                <a:gd name="T48" fmla="*/ 1 w 577"/>
                <a:gd name="T49" fmla="*/ 1 h 522"/>
                <a:gd name="T50" fmla="*/ 1 w 577"/>
                <a:gd name="T51" fmla="*/ 1 h 522"/>
                <a:gd name="T52" fmla="*/ 1 w 577"/>
                <a:gd name="T53" fmla="*/ 1 h 522"/>
                <a:gd name="T54" fmla="*/ 1 w 577"/>
                <a:gd name="T55" fmla="*/ 1 h 522"/>
                <a:gd name="T56" fmla="*/ 1 w 577"/>
                <a:gd name="T57" fmla="*/ 1 h 522"/>
                <a:gd name="T58" fmla="*/ 1 w 577"/>
                <a:gd name="T59" fmla="*/ 1 h 522"/>
                <a:gd name="T60" fmla="*/ 1 w 577"/>
                <a:gd name="T61" fmla="*/ 1 h 522"/>
                <a:gd name="T62" fmla="*/ 1 w 577"/>
                <a:gd name="T63" fmla="*/ 1 h 522"/>
                <a:gd name="T64" fmla="*/ 1 w 577"/>
                <a:gd name="T65" fmla="*/ 1 h 522"/>
                <a:gd name="T66" fmla="*/ 1 w 577"/>
                <a:gd name="T67" fmla="*/ 1 h 522"/>
                <a:gd name="T68" fmla="*/ 1 w 577"/>
                <a:gd name="T69" fmla="*/ 1 h 522"/>
                <a:gd name="T70" fmla="*/ 1 w 577"/>
                <a:gd name="T71" fmla="*/ 1 h 522"/>
                <a:gd name="T72" fmla="*/ 1 w 577"/>
                <a:gd name="T73" fmla="*/ 1 h 522"/>
                <a:gd name="T74" fmla="*/ 1 w 577"/>
                <a:gd name="T75" fmla="*/ 1 h 522"/>
                <a:gd name="T76" fmla="*/ 1 w 577"/>
                <a:gd name="T77" fmla="*/ 1 h 522"/>
                <a:gd name="T78" fmla="*/ 1 w 577"/>
                <a:gd name="T79" fmla="*/ 1 h 522"/>
                <a:gd name="T80" fmla="*/ 1 w 577"/>
                <a:gd name="T81" fmla="*/ 1 h 522"/>
                <a:gd name="T82" fmla="*/ 0 w 577"/>
                <a:gd name="T83" fmla="*/ 0 h 522"/>
                <a:gd name="T84" fmla="*/ 1 w 577"/>
                <a:gd name="T85" fmla="*/ 1 h 522"/>
                <a:gd name="T86" fmla="*/ 1 w 577"/>
                <a:gd name="T87" fmla="*/ 1 h 522"/>
                <a:gd name="T88" fmla="*/ 1 w 577"/>
                <a:gd name="T89" fmla="*/ 1 h 522"/>
                <a:gd name="T90" fmla="*/ 1 w 577"/>
                <a:gd name="T91" fmla="*/ 1 h 522"/>
                <a:gd name="T92" fmla="*/ 1 w 577"/>
                <a:gd name="T93" fmla="*/ 1 h 522"/>
                <a:gd name="T94" fmla="*/ 1 w 577"/>
                <a:gd name="T95" fmla="*/ 1 h 522"/>
                <a:gd name="T96" fmla="*/ 1 w 577"/>
                <a:gd name="T97" fmla="*/ 1 h 522"/>
                <a:gd name="T98" fmla="*/ 1 w 577"/>
                <a:gd name="T99" fmla="*/ 1 h 522"/>
                <a:gd name="T100" fmla="*/ 1 w 577"/>
                <a:gd name="T101" fmla="*/ 1 h 522"/>
                <a:gd name="T102" fmla="*/ 1 w 577"/>
                <a:gd name="T103" fmla="*/ 1 h 522"/>
                <a:gd name="T104" fmla="*/ 1 w 577"/>
                <a:gd name="T105" fmla="*/ 1 h 522"/>
                <a:gd name="T106" fmla="*/ 1 w 577"/>
                <a:gd name="T107" fmla="*/ 1 h 522"/>
                <a:gd name="T108" fmla="*/ 1 w 577"/>
                <a:gd name="T109" fmla="*/ 1 h 522"/>
                <a:gd name="T110" fmla="*/ 1 w 577"/>
                <a:gd name="T111" fmla="*/ 1 h 522"/>
                <a:gd name="T112" fmla="*/ 1 w 577"/>
                <a:gd name="T113" fmla="*/ 1 h 522"/>
                <a:gd name="T114" fmla="*/ 1 w 577"/>
                <a:gd name="T115" fmla="*/ 1 h 522"/>
                <a:gd name="T116" fmla="*/ 1 w 577"/>
                <a:gd name="T117" fmla="*/ 1 h 522"/>
                <a:gd name="T118" fmla="*/ 1 w 577"/>
                <a:gd name="T119" fmla="*/ 1 h 522"/>
                <a:gd name="T120" fmla="*/ 1 w 577"/>
                <a:gd name="T121" fmla="*/ 1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7"/>
                <a:gd name="T184" fmla="*/ 0 h 522"/>
                <a:gd name="T185" fmla="*/ 577 w 577"/>
                <a:gd name="T186" fmla="*/ 522 h 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3" name="Freeform 325"/>
            <p:cNvSpPr>
              <a:spLocks/>
            </p:cNvSpPr>
            <p:nvPr/>
          </p:nvSpPr>
          <p:spPr bwMode="auto">
            <a:xfrm rot="-5400000">
              <a:off x="10493" y="3194"/>
              <a:ext cx="33" cy="22"/>
            </a:xfrm>
            <a:custGeom>
              <a:avLst/>
              <a:gdLst>
                <a:gd name="T0" fmla="*/ 0 w 64"/>
                <a:gd name="T1" fmla="*/ 1 h 43"/>
                <a:gd name="T2" fmla="*/ 1 w 64"/>
                <a:gd name="T3" fmla="*/ 0 h 43"/>
                <a:gd name="T4" fmla="*/ 1 w 64"/>
                <a:gd name="T5" fmla="*/ 0 h 43"/>
                <a:gd name="T6" fmla="*/ 1 w 64"/>
                <a:gd name="T7" fmla="*/ 0 h 43"/>
                <a:gd name="T8" fmla="*/ 1 w 64"/>
                <a:gd name="T9" fmla="*/ 1 h 43"/>
                <a:gd name="T10" fmla="*/ 1 w 64"/>
                <a:gd name="T11" fmla="*/ 1 h 43"/>
                <a:gd name="T12" fmla="*/ 1 w 64"/>
                <a:gd name="T13" fmla="*/ 1 h 43"/>
                <a:gd name="T14" fmla="*/ 1 w 64"/>
                <a:gd name="T15" fmla="*/ 1 h 43"/>
                <a:gd name="T16" fmla="*/ 0 w 64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3"/>
                <a:gd name="T29" fmla="*/ 64 w 64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4" name="Freeform 326"/>
            <p:cNvSpPr>
              <a:spLocks/>
            </p:cNvSpPr>
            <p:nvPr/>
          </p:nvSpPr>
          <p:spPr bwMode="auto">
            <a:xfrm rot="-5400000">
              <a:off x="10417" y="2653"/>
              <a:ext cx="69" cy="95"/>
            </a:xfrm>
            <a:custGeom>
              <a:avLst/>
              <a:gdLst>
                <a:gd name="T0" fmla="*/ 0 w 129"/>
                <a:gd name="T1" fmla="*/ 1 h 189"/>
                <a:gd name="T2" fmla="*/ 1 w 129"/>
                <a:gd name="T3" fmla="*/ 1 h 189"/>
                <a:gd name="T4" fmla="*/ 1 w 129"/>
                <a:gd name="T5" fmla="*/ 1 h 189"/>
                <a:gd name="T6" fmla="*/ 1 w 129"/>
                <a:gd name="T7" fmla="*/ 1 h 189"/>
                <a:gd name="T8" fmla="*/ 1 w 129"/>
                <a:gd name="T9" fmla="*/ 1 h 189"/>
                <a:gd name="T10" fmla="*/ 1 w 129"/>
                <a:gd name="T11" fmla="*/ 1 h 189"/>
                <a:gd name="T12" fmla="*/ 1 w 129"/>
                <a:gd name="T13" fmla="*/ 1 h 189"/>
                <a:gd name="T14" fmla="*/ 1 w 129"/>
                <a:gd name="T15" fmla="*/ 1 h 189"/>
                <a:gd name="T16" fmla="*/ 0 w 129"/>
                <a:gd name="T17" fmla="*/ 0 h 189"/>
                <a:gd name="T18" fmla="*/ 1 w 129"/>
                <a:gd name="T19" fmla="*/ 1 h 189"/>
                <a:gd name="T20" fmla="*/ 1 w 129"/>
                <a:gd name="T21" fmla="*/ 1 h 189"/>
                <a:gd name="T22" fmla="*/ 1 w 129"/>
                <a:gd name="T23" fmla="*/ 1 h 189"/>
                <a:gd name="T24" fmla="*/ 1 w 129"/>
                <a:gd name="T25" fmla="*/ 1 h 189"/>
                <a:gd name="T26" fmla="*/ 1 w 129"/>
                <a:gd name="T27" fmla="*/ 1 h 189"/>
                <a:gd name="T28" fmla="*/ 1 w 129"/>
                <a:gd name="T29" fmla="*/ 1 h 189"/>
                <a:gd name="T30" fmla="*/ 1 w 129"/>
                <a:gd name="T31" fmla="*/ 1 h 189"/>
                <a:gd name="T32" fmla="*/ 0 w 129"/>
                <a:gd name="T33" fmla="*/ 1 h 189"/>
                <a:gd name="T34" fmla="*/ 0 w 129"/>
                <a:gd name="T35" fmla="*/ 1 h 189"/>
                <a:gd name="T36" fmla="*/ 0 w 129"/>
                <a:gd name="T37" fmla="*/ 1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189"/>
                <a:gd name="T59" fmla="*/ 129 w 129"/>
                <a:gd name="T60" fmla="*/ 189 h 1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5" name="Freeform 327"/>
            <p:cNvSpPr>
              <a:spLocks/>
            </p:cNvSpPr>
            <p:nvPr/>
          </p:nvSpPr>
          <p:spPr bwMode="auto">
            <a:xfrm rot="-5400000">
              <a:off x="10472" y="1210"/>
              <a:ext cx="32" cy="22"/>
            </a:xfrm>
            <a:custGeom>
              <a:avLst/>
              <a:gdLst>
                <a:gd name="T0" fmla="*/ 0 w 63"/>
                <a:gd name="T1" fmla="*/ 0 h 44"/>
                <a:gd name="T2" fmla="*/ 1 w 63"/>
                <a:gd name="T3" fmla="*/ 0 h 44"/>
                <a:gd name="T4" fmla="*/ 1 w 63"/>
                <a:gd name="T5" fmla="*/ 0 h 44"/>
                <a:gd name="T6" fmla="*/ 1 w 63"/>
                <a:gd name="T7" fmla="*/ 1 h 44"/>
                <a:gd name="T8" fmla="*/ 1 w 63"/>
                <a:gd name="T9" fmla="*/ 1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44"/>
                <a:gd name="T20" fmla="*/ 63 w 6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6" name="Freeform 328"/>
            <p:cNvSpPr>
              <a:spLocks/>
            </p:cNvSpPr>
            <p:nvPr/>
          </p:nvSpPr>
          <p:spPr bwMode="auto">
            <a:xfrm rot="-5400000">
              <a:off x="10428" y="2059"/>
              <a:ext cx="77" cy="65"/>
            </a:xfrm>
            <a:custGeom>
              <a:avLst/>
              <a:gdLst>
                <a:gd name="T0" fmla="*/ 1 w 144"/>
                <a:gd name="T1" fmla="*/ 0 h 130"/>
                <a:gd name="T2" fmla="*/ 1 w 144"/>
                <a:gd name="T3" fmla="*/ 0 h 130"/>
                <a:gd name="T4" fmla="*/ 1 w 144"/>
                <a:gd name="T5" fmla="*/ 0 h 130"/>
                <a:gd name="T6" fmla="*/ 1 w 144"/>
                <a:gd name="T7" fmla="*/ 1 h 130"/>
                <a:gd name="T8" fmla="*/ 1 w 144"/>
                <a:gd name="T9" fmla="*/ 1 h 130"/>
                <a:gd name="T10" fmla="*/ 1 w 144"/>
                <a:gd name="T11" fmla="*/ 1 h 130"/>
                <a:gd name="T12" fmla="*/ 1 w 144"/>
                <a:gd name="T13" fmla="*/ 1 h 130"/>
                <a:gd name="T14" fmla="*/ 1 w 144"/>
                <a:gd name="T15" fmla="*/ 1 h 130"/>
                <a:gd name="T16" fmla="*/ 1 w 144"/>
                <a:gd name="T17" fmla="*/ 1 h 130"/>
                <a:gd name="T18" fmla="*/ 1 w 144"/>
                <a:gd name="T19" fmla="*/ 1 h 130"/>
                <a:gd name="T20" fmla="*/ 0 w 144"/>
                <a:gd name="T21" fmla="*/ 1 h 130"/>
                <a:gd name="T22" fmla="*/ 1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4"/>
                <a:gd name="T37" fmla="*/ 0 h 130"/>
                <a:gd name="T38" fmla="*/ 144 w 144"/>
                <a:gd name="T39" fmla="*/ 130 h 13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7" name="Freeform 329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1 h 174"/>
                <a:gd name="T2" fmla="*/ 0 w 113"/>
                <a:gd name="T3" fmla="*/ 1 h 174"/>
                <a:gd name="T4" fmla="*/ 1 w 113"/>
                <a:gd name="T5" fmla="*/ 1 h 174"/>
                <a:gd name="T6" fmla="*/ 1 w 113"/>
                <a:gd name="T7" fmla="*/ 1 h 174"/>
                <a:gd name="T8" fmla="*/ 1 w 113"/>
                <a:gd name="T9" fmla="*/ 1 h 174"/>
                <a:gd name="T10" fmla="*/ 1 w 113"/>
                <a:gd name="T11" fmla="*/ 1 h 174"/>
                <a:gd name="T12" fmla="*/ 1 w 113"/>
                <a:gd name="T13" fmla="*/ 1 h 174"/>
                <a:gd name="T14" fmla="*/ 1 w 113"/>
                <a:gd name="T15" fmla="*/ 1 h 174"/>
                <a:gd name="T16" fmla="*/ 1 w 113"/>
                <a:gd name="T17" fmla="*/ 0 h 174"/>
                <a:gd name="T18" fmla="*/ 1 w 113"/>
                <a:gd name="T19" fmla="*/ 0 h 174"/>
                <a:gd name="T20" fmla="*/ 1 w 113"/>
                <a:gd name="T21" fmla="*/ 0 h 174"/>
                <a:gd name="T22" fmla="*/ 1 w 113"/>
                <a:gd name="T23" fmla="*/ 1 h 174"/>
                <a:gd name="T24" fmla="*/ 1 w 113"/>
                <a:gd name="T25" fmla="*/ 1 h 174"/>
                <a:gd name="T26" fmla="*/ 1 w 113"/>
                <a:gd name="T27" fmla="*/ 1 h 174"/>
                <a:gd name="T28" fmla="*/ 1 w 113"/>
                <a:gd name="T29" fmla="*/ 1 h 174"/>
                <a:gd name="T30" fmla="*/ 1 w 113"/>
                <a:gd name="T31" fmla="*/ 1 h 174"/>
                <a:gd name="T32" fmla="*/ 1 w 113"/>
                <a:gd name="T33" fmla="*/ 1 h 174"/>
                <a:gd name="T34" fmla="*/ 0 w 113"/>
                <a:gd name="T35" fmla="*/ 1 h 174"/>
                <a:gd name="T36" fmla="*/ 0 w 113"/>
                <a:gd name="T37" fmla="*/ 1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74"/>
                <a:gd name="T59" fmla="*/ 113 w 113"/>
                <a:gd name="T60" fmla="*/ 174 h 1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8" name="Freeform 330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1 h 174"/>
                <a:gd name="T2" fmla="*/ 0 w 113"/>
                <a:gd name="T3" fmla="*/ 1 h 174"/>
                <a:gd name="T4" fmla="*/ 1 w 113"/>
                <a:gd name="T5" fmla="*/ 1 h 174"/>
                <a:gd name="T6" fmla="*/ 1 w 113"/>
                <a:gd name="T7" fmla="*/ 1 h 174"/>
                <a:gd name="T8" fmla="*/ 1 w 113"/>
                <a:gd name="T9" fmla="*/ 1 h 174"/>
                <a:gd name="T10" fmla="*/ 1 w 113"/>
                <a:gd name="T11" fmla="*/ 1 h 174"/>
                <a:gd name="T12" fmla="*/ 1 w 113"/>
                <a:gd name="T13" fmla="*/ 1 h 174"/>
                <a:gd name="T14" fmla="*/ 1 w 113"/>
                <a:gd name="T15" fmla="*/ 1 h 174"/>
                <a:gd name="T16" fmla="*/ 1 w 113"/>
                <a:gd name="T17" fmla="*/ 1 h 174"/>
                <a:gd name="T18" fmla="*/ 1 w 113"/>
                <a:gd name="T19" fmla="*/ 0 h 174"/>
                <a:gd name="T20" fmla="*/ 1 w 113"/>
                <a:gd name="T21" fmla="*/ 0 h 174"/>
                <a:gd name="T22" fmla="*/ 1 w 113"/>
                <a:gd name="T23" fmla="*/ 0 h 174"/>
                <a:gd name="T24" fmla="*/ 1 w 113"/>
                <a:gd name="T25" fmla="*/ 1 h 174"/>
                <a:gd name="T26" fmla="*/ 1 w 113"/>
                <a:gd name="T27" fmla="*/ 1 h 174"/>
                <a:gd name="T28" fmla="*/ 1 w 113"/>
                <a:gd name="T29" fmla="*/ 1 h 174"/>
                <a:gd name="T30" fmla="*/ 1 w 113"/>
                <a:gd name="T31" fmla="*/ 1 h 174"/>
                <a:gd name="T32" fmla="*/ 1 w 113"/>
                <a:gd name="T33" fmla="*/ 1 h 174"/>
                <a:gd name="T34" fmla="*/ 1 w 113"/>
                <a:gd name="T35" fmla="*/ 1 h 174"/>
                <a:gd name="T36" fmla="*/ 0 w 113"/>
                <a:gd name="T37" fmla="*/ 1 h 174"/>
                <a:gd name="T38" fmla="*/ 0 w 113"/>
                <a:gd name="T39" fmla="*/ 1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3"/>
                <a:gd name="T61" fmla="*/ 0 h 174"/>
                <a:gd name="T62" fmla="*/ 113 w 113"/>
                <a:gd name="T63" fmla="*/ 174 h 1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9" name="Freeform 331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1 w 113"/>
                <a:gd name="T5" fmla="*/ 1 h 160"/>
                <a:gd name="T6" fmla="*/ 1 w 113"/>
                <a:gd name="T7" fmla="*/ 1 h 160"/>
                <a:gd name="T8" fmla="*/ 1 w 113"/>
                <a:gd name="T9" fmla="*/ 1 h 160"/>
                <a:gd name="T10" fmla="*/ 1 w 113"/>
                <a:gd name="T11" fmla="*/ 1 h 160"/>
                <a:gd name="T12" fmla="*/ 1 w 113"/>
                <a:gd name="T13" fmla="*/ 1 h 160"/>
                <a:gd name="T14" fmla="*/ 1 w 113"/>
                <a:gd name="T15" fmla="*/ 1 h 160"/>
                <a:gd name="T16" fmla="*/ 1 w 113"/>
                <a:gd name="T17" fmla="*/ 1 h 160"/>
                <a:gd name="T18" fmla="*/ 1 w 113"/>
                <a:gd name="T19" fmla="*/ 1 h 160"/>
                <a:gd name="T20" fmla="*/ 1 w 113"/>
                <a:gd name="T21" fmla="*/ 1 h 160"/>
                <a:gd name="T22" fmla="*/ 0 w 113"/>
                <a:gd name="T23" fmla="*/ 0 h 160"/>
                <a:gd name="T24" fmla="*/ 1 w 113"/>
                <a:gd name="T25" fmla="*/ 0 h 160"/>
                <a:gd name="T26" fmla="*/ 1 w 113"/>
                <a:gd name="T27" fmla="*/ 1 h 160"/>
                <a:gd name="T28" fmla="*/ 1 w 113"/>
                <a:gd name="T29" fmla="*/ 1 h 160"/>
                <a:gd name="T30" fmla="*/ 1 w 113"/>
                <a:gd name="T31" fmla="*/ 1 h 160"/>
                <a:gd name="T32" fmla="*/ 1 w 113"/>
                <a:gd name="T33" fmla="*/ 1 h 160"/>
                <a:gd name="T34" fmla="*/ 1 w 113"/>
                <a:gd name="T35" fmla="*/ 1 h 160"/>
                <a:gd name="T36" fmla="*/ 1 w 113"/>
                <a:gd name="T37" fmla="*/ 1 h 160"/>
                <a:gd name="T38" fmla="*/ 1 w 113"/>
                <a:gd name="T39" fmla="*/ 1 h 160"/>
                <a:gd name="T40" fmla="*/ 1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0" name="Freeform 332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1 h 160"/>
                <a:gd name="T2" fmla="*/ 0 w 113"/>
                <a:gd name="T3" fmla="*/ 1 h 160"/>
                <a:gd name="T4" fmla="*/ 1 w 113"/>
                <a:gd name="T5" fmla="*/ 1 h 160"/>
                <a:gd name="T6" fmla="*/ 1 w 113"/>
                <a:gd name="T7" fmla="*/ 1 h 160"/>
                <a:gd name="T8" fmla="*/ 1 w 113"/>
                <a:gd name="T9" fmla="*/ 1 h 160"/>
                <a:gd name="T10" fmla="*/ 1 w 113"/>
                <a:gd name="T11" fmla="*/ 1 h 160"/>
                <a:gd name="T12" fmla="*/ 1 w 113"/>
                <a:gd name="T13" fmla="*/ 1 h 160"/>
                <a:gd name="T14" fmla="*/ 1 w 113"/>
                <a:gd name="T15" fmla="*/ 1 h 160"/>
                <a:gd name="T16" fmla="*/ 1 w 113"/>
                <a:gd name="T17" fmla="*/ 1 h 160"/>
                <a:gd name="T18" fmla="*/ 1 w 113"/>
                <a:gd name="T19" fmla="*/ 1 h 160"/>
                <a:gd name="T20" fmla="*/ 1 w 113"/>
                <a:gd name="T21" fmla="*/ 1 h 160"/>
                <a:gd name="T22" fmla="*/ 0 w 113"/>
                <a:gd name="T23" fmla="*/ 0 h 160"/>
                <a:gd name="T24" fmla="*/ 1 w 113"/>
                <a:gd name="T25" fmla="*/ 0 h 160"/>
                <a:gd name="T26" fmla="*/ 1 w 113"/>
                <a:gd name="T27" fmla="*/ 1 h 160"/>
                <a:gd name="T28" fmla="*/ 1 w 113"/>
                <a:gd name="T29" fmla="*/ 1 h 160"/>
                <a:gd name="T30" fmla="*/ 1 w 113"/>
                <a:gd name="T31" fmla="*/ 1 h 160"/>
                <a:gd name="T32" fmla="*/ 1 w 113"/>
                <a:gd name="T33" fmla="*/ 1 h 160"/>
                <a:gd name="T34" fmla="*/ 1 w 113"/>
                <a:gd name="T35" fmla="*/ 1 h 160"/>
                <a:gd name="T36" fmla="*/ 1 w 113"/>
                <a:gd name="T37" fmla="*/ 1 h 160"/>
                <a:gd name="T38" fmla="*/ 1 w 113"/>
                <a:gd name="T39" fmla="*/ 1 h 160"/>
                <a:gd name="T40" fmla="*/ 1 w 113"/>
                <a:gd name="T41" fmla="*/ 1 h 160"/>
                <a:gd name="T42" fmla="*/ 0 w 113"/>
                <a:gd name="T43" fmla="*/ 1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60"/>
                <a:gd name="T68" fmla="*/ 113 w 113"/>
                <a:gd name="T69" fmla="*/ 160 h 1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1" name="Freeform 333"/>
            <p:cNvSpPr>
              <a:spLocks/>
            </p:cNvSpPr>
            <p:nvPr/>
          </p:nvSpPr>
          <p:spPr bwMode="auto">
            <a:xfrm rot="-5400000">
              <a:off x="10456" y="2766"/>
              <a:ext cx="34" cy="22"/>
            </a:xfrm>
            <a:custGeom>
              <a:avLst/>
              <a:gdLst>
                <a:gd name="T0" fmla="*/ 0 w 65"/>
                <a:gd name="T1" fmla="*/ 1 h 43"/>
                <a:gd name="T2" fmla="*/ 0 w 65"/>
                <a:gd name="T3" fmla="*/ 0 h 43"/>
                <a:gd name="T4" fmla="*/ 1 w 65"/>
                <a:gd name="T5" fmla="*/ 0 h 43"/>
                <a:gd name="T6" fmla="*/ 1 w 65"/>
                <a:gd name="T7" fmla="*/ 1 h 43"/>
                <a:gd name="T8" fmla="*/ 1 w 65"/>
                <a:gd name="T9" fmla="*/ 1 h 43"/>
                <a:gd name="T10" fmla="*/ 1 w 65"/>
                <a:gd name="T11" fmla="*/ 1 h 43"/>
                <a:gd name="T12" fmla="*/ 1 w 65"/>
                <a:gd name="T13" fmla="*/ 1 h 43"/>
                <a:gd name="T14" fmla="*/ 0 w 65"/>
                <a:gd name="T15" fmla="*/ 1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3"/>
                <a:gd name="T26" fmla="*/ 65 w 65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2" name="Freeform 334"/>
            <p:cNvSpPr>
              <a:spLocks/>
            </p:cNvSpPr>
            <p:nvPr/>
          </p:nvSpPr>
          <p:spPr bwMode="auto">
            <a:xfrm rot="-5400000">
              <a:off x="10357" y="1252"/>
              <a:ext cx="167" cy="58"/>
            </a:xfrm>
            <a:custGeom>
              <a:avLst/>
              <a:gdLst>
                <a:gd name="T0" fmla="*/ 1 w 320"/>
                <a:gd name="T1" fmla="*/ 1 h 115"/>
                <a:gd name="T2" fmla="*/ 1 w 320"/>
                <a:gd name="T3" fmla="*/ 1 h 115"/>
                <a:gd name="T4" fmla="*/ 1 w 320"/>
                <a:gd name="T5" fmla="*/ 1 h 115"/>
                <a:gd name="T6" fmla="*/ 1 w 320"/>
                <a:gd name="T7" fmla="*/ 1 h 115"/>
                <a:gd name="T8" fmla="*/ 0 w 320"/>
                <a:gd name="T9" fmla="*/ 1 h 115"/>
                <a:gd name="T10" fmla="*/ 0 w 320"/>
                <a:gd name="T11" fmla="*/ 1 h 115"/>
                <a:gd name="T12" fmla="*/ 0 w 320"/>
                <a:gd name="T13" fmla="*/ 1 h 115"/>
                <a:gd name="T14" fmla="*/ 1 w 320"/>
                <a:gd name="T15" fmla="*/ 1 h 115"/>
                <a:gd name="T16" fmla="*/ 1 w 320"/>
                <a:gd name="T17" fmla="*/ 0 h 115"/>
                <a:gd name="T18" fmla="*/ 1 w 320"/>
                <a:gd name="T19" fmla="*/ 0 h 115"/>
                <a:gd name="T20" fmla="*/ 1 w 320"/>
                <a:gd name="T21" fmla="*/ 0 h 115"/>
                <a:gd name="T22" fmla="*/ 1 w 320"/>
                <a:gd name="T23" fmla="*/ 0 h 115"/>
                <a:gd name="T24" fmla="*/ 1 w 320"/>
                <a:gd name="T25" fmla="*/ 0 h 115"/>
                <a:gd name="T26" fmla="*/ 1 w 320"/>
                <a:gd name="T27" fmla="*/ 0 h 115"/>
                <a:gd name="T28" fmla="*/ 1 w 320"/>
                <a:gd name="T29" fmla="*/ 1 h 115"/>
                <a:gd name="T30" fmla="*/ 1 w 320"/>
                <a:gd name="T31" fmla="*/ 1 h 115"/>
                <a:gd name="T32" fmla="*/ 1 w 320"/>
                <a:gd name="T33" fmla="*/ 1 h 115"/>
                <a:gd name="T34" fmla="*/ 1 w 320"/>
                <a:gd name="T35" fmla="*/ 1 h 115"/>
                <a:gd name="T36" fmla="*/ 1 w 320"/>
                <a:gd name="T37" fmla="*/ 1 h 115"/>
                <a:gd name="T38" fmla="*/ 1 w 320"/>
                <a:gd name="T39" fmla="*/ 1 h 115"/>
                <a:gd name="T40" fmla="*/ 1 w 320"/>
                <a:gd name="T41" fmla="*/ 1 h 115"/>
                <a:gd name="T42" fmla="*/ 1 w 320"/>
                <a:gd name="T43" fmla="*/ 1 h 115"/>
                <a:gd name="T44" fmla="*/ 1 w 320"/>
                <a:gd name="T45" fmla="*/ 1 h 115"/>
                <a:gd name="T46" fmla="*/ 1 w 320"/>
                <a:gd name="T47" fmla="*/ 1 h 115"/>
                <a:gd name="T48" fmla="*/ 1 w 320"/>
                <a:gd name="T49" fmla="*/ 1 h 115"/>
                <a:gd name="T50" fmla="*/ 1 w 320"/>
                <a:gd name="T51" fmla="*/ 1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0"/>
                <a:gd name="T79" fmla="*/ 0 h 115"/>
                <a:gd name="T80" fmla="*/ 320 w 320"/>
                <a:gd name="T81" fmla="*/ 115 h 11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3" name="Freeform 335"/>
            <p:cNvSpPr>
              <a:spLocks/>
            </p:cNvSpPr>
            <p:nvPr/>
          </p:nvSpPr>
          <p:spPr bwMode="auto">
            <a:xfrm rot="-5400000">
              <a:off x="10440" y="2619"/>
              <a:ext cx="24" cy="21"/>
            </a:xfrm>
            <a:custGeom>
              <a:avLst/>
              <a:gdLst>
                <a:gd name="T0" fmla="*/ 0 w 48"/>
                <a:gd name="T1" fmla="*/ 0 h 43"/>
                <a:gd name="T2" fmla="*/ 0 w 48"/>
                <a:gd name="T3" fmla="*/ 0 h 43"/>
                <a:gd name="T4" fmla="*/ 1 w 48"/>
                <a:gd name="T5" fmla="*/ 0 h 43"/>
                <a:gd name="T6" fmla="*/ 1 w 48"/>
                <a:gd name="T7" fmla="*/ 0 h 43"/>
                <a:gd name="T8" fmla="*/ 1 w 48"/>
                <a:gd name="T9" fmla="*/ 0 h 43"/>
                <a:gd name="T10" fmla="*/ 1 w 48"/>
                <a:gd name="T11" fmla="*/ 0 h 43"/>
                <a:gd name="T12" fmla="*/ 1 w 48"/>
                <a:gd name="T13" fmla="*/ 0 h 43"/>
                <a:gd name="T14" fmla="*/ 0 w 48"/>
                <a:gd name="T15" fmla="*/ 0 h 43"/>
                <a:gd name="T16" fmla="*/ 0 w 48"/>
                <a:gd name="T17" fmla="*/ 0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3"/>
                <a:gd name="T29" fmla="*/ 48 w 4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" name="Freeform 336"/>
            <p:cNvSpPr>
              <a:spLocks/>
            </p:cNvSpPr>
            <p:nvPr/>
          </p:nvSpPr>
          <p:spPr bwMode="auto">
            <a:xfrm rot="-5400000">
              <a:off x="10430" y="2804"/>
              <a:ext cx="35" cy="28"/>
            </a:xfrm>
            <a:custGeom>
              <a:avLst/>
              <a:gdLst>
                <a:gd name="T0" fmla="*/ 0 w 65"/>
                <a:gd name="T1" fmla="*/ 0 h 58"/>
                <a:gd name="T2" fmla="*/ 1 w 65"/>
                <a:gd name="T3" fmla="*/ 0 h 58"/>
                <a:gd name="T4" fmla="*/ 1 w 65"/>
                <a:gd name="T5" fmla="*/ 0 h 58"/>
                <a:gd name="T6" fmla="*/ 1 w 65"/>
                <a:gd name="T7" fmla="*/ 0 h 58"/>
                <a:gd name="T8" fmla="*/ 1 w 65"/>
                <a:gd name="T9" fmla="*/ 0 h 58"/>
                <a:gd name="T10" fmla="*/ 1 w 65"/>
                <a:gd name="T11" fmla="*/ 0 h 58"/>
                <a:gd name="T12" fmla="*/ 1 w 65"/>
                <a:gd name="T13" fmla="*/ 0 h 58"/>
                <a:gd name="T14" fmla="*/ 0 w 65"/>
                <a:gd name="T15" fmla="*/ 0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58"/>
                <a:gd name="T26" fmla="*/ 65 w 6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5" name="Freeform 337"/>
            <p:cNvSpPr>
              <a:spLocks/>
            </p:cNvSpPr>
            <p:nvPr/>
          </p:nvSpPr>
          <p:spPr bwMode="auto">
            <a:xfrm rot="-5400000">
              <a:off x="10427" y="2733"/>
              <a:ext cx="42" cy="28"/>
            </a:xfrm>
            <a:custGeom>
              <a:avLst/>
              <a:gdLst>
                <a:gd name="T0" fmla="*/ 0 w 80"/>
                <a:gd name="T1" fmla="*/ 0 h 58"/>
                <a:gd name="T2" fmla="*/ 1 w 80"/>
                <a:gd name="T3" fmla="*/ 0 h 58"/>
                <a:gd name="T4" fmla="*/ 1 w 80"/>
                <a:gd name="T5" fmla="*/ 0 h 58"/>
                <a:gd name="T6" fmla="*/ 1 w 80"/>
                <a:gd name="T7" fmla="*/ 0 h 58"/>
                <a:gd name="T8" fmla="*/ 1 w 80"/>
                <a:gd name="T9" fmla="*/ 0 h 58"/>
                <a:gd name="T10" fmla="*/ 1 w 80"/>
                <a:gd name="T11" fmla="*/ 0 h 58"/>
                <a:gd name="T12" fmla="*/ 1 w 80"/>
                <a:gd name="T13" fmla="*/ 0 h 58"/>
                <a:gd name="T14" fmla="*/ 1 w 80"/>
                <a:gd name="T15" fmla="*/ 0 h 58"/>
                <a:gd name="T16" fmla="*/ 1 w 80"/>
                <a:gd name="T17" fmla="*/ 0 h 58"/>
                <a:gd name="T18" fmla="*/ 0 w 80"/>
                <a:gd name="T19" fmla="*/ 0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58"/>
                <a:gd name="T32" fmla="*/ 80 w 80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6" name="Freeform 338"/>
            <p:cNvSpPr>
              <a:spLocks/>
            </p:cNvSpPr>
            <p:nvPr/>
          </p:nvSpPr>
          <p:spPr bwMode="auto">
            <a:xfrm rot="-5400000">
              <a:off x="10443" y="2865"/>
              <a:ext cx="16" cy="8"/>
            </a:xfrm>
            <a:custGeom>
              <a:avLst/>
              <a:gdLst>
                <a:gd name="T0" fmla="*/ 0 w 32"/>
                <a:gd name="T1" fmla="*/ 1 h 15"/>
                <a:gd name="T2" fmla="*/ 0 w 32"/>
                <a:gd name="T3" fmla="*/ 0 h 15"/>
                <a:gd name="T4" fmla="*/ 1 w 32"/>
                <a:gd name="T5" fmla="*/ 0 h 15"/>
                <a:gd name="T6" fmla="*/ 1 w 32"/>
                <a:gd name="T7" fmla="*/ 1 h 15"/>
                <a:gd name="T8" fmla="*/ 1 w 32"/>
                <a:gd name="T9" fmla="*/ 1 h 15"/>
                <a:gd name="T10" fmla="*/ 0 w 32"/>
                <a:gd name="T11" fmla="*/ 1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15"/>
                <a:gd name="T20" fmla="*/ 32 w 32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7" name="Freeform 339"/>
            <p:cNvSpPr>
              <a:spLocks/>
            </p:cNvSpPr>
            <p:nvPr/>
          </p:nvSpPr>
          <p:spPr bwMode="auto">
            <a:xfrm rot="-5400000">
              <a:off x="10422" y="1217"/>
              <a:ext cx="32" cy="7"/>
            </a:xfrm>
            <a:custGeom>
              <a:avLst/>
              <a:gdLst>
                <a:gd name="T0" fmla="*/ 0 w 63"/>
                <a:gd name="T1" fmla="*/ 0 h 15"/>
                <a:gd name="T2" fmla="*/ 1 w 63"/>
                <a:gd name="T3" fmla="*/ 0 h 15"/>
                <a:gd name="T4" fmla="*/ 1 w 63"/>
                <a:gd name="T5" fmla="*/ 0 h 15"/>
                <a:gd name="T6" fmla="*/ 1 w 63"/>
                <a:gd name="T7" fmla="*/ 0 h 15"/>
                <a:gd name="T8" fmla="*/ 1 w 63"/>
                <a:gd name="T9" fmla="*/ 0 h 15"/>
                <a:gd name="T10" fmla="*/ 0 w 63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5"/>
                <a:gd name="T20" fmla="*/ 63 w 63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8" name="Freeform 340"/>
            <p:cNvSpPr>
              <a:spLocks/>
            </p:cNvSpPr>
            <p:nvPr/>
          </p:nvSpPr>
          <p:spPr bwMode="auto">
            <a:xfrm rot="-5400000">
              <a:off x="10410" y="2770"/>
              <a:ext cx="34" cy="14"/>
            </a:xfrm>
            <a:custGeom>
              <a:avLst/>
              <a:gdLst>
                <a:gd name="T0" fmla="*/ 0 w 65"/>
                <a:gd name="T1" fmla="*/ 0 h 29"/>
                <a:gd name="T2" fmla="*/ 1 w 65"/>
                <a:gd name="T3" fmla="*/ 0 h 29"/>
                <a:gd name="T4" fmla="*/ 1 w 65"/>
                <a:gd name="T5" fmla="*/ 0 h 29"/>
                <a:gd name="T6" fmla="*/ 1 w 65"/>
                <a:gd name="T7" fmla="*/ 0 h 29"/>
                <a:gd name="T8" fmla="*/ 1 w 65"/>
                <a:gd name="T9" fmla="*/ 0 h 29"/>
                <a:gd name="T10" fmla="*/ 1 w 65"/>
                <a:gd name="T11" fmla="*/ 0 h 29"/>
                <a:gd name="T12" fmla="*/ 0 w 65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29"/>
                <a:gd name="T23" fmla="*/ 65 w 6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9" name="Freeform 341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0 h 100"/>
                <a:gd name="T2" fmla="*/ 0 w 223"/>
                <a:gd name="T3" fmla="*/ 0 h 100"/>
                <a:gd name="T4" fmla="*/ 1 w 223"/>
                <a:gd name="T5" fmla="*/ 0 h 100"/>
                <a:gd name="T6" fmla="*/ 1 w 223"/>
                <a:gd name="T7" fmla="*/ 0 h 100"/>
                <a:gd name="T8" fmla="*/ 1 w 223"/>
                <a:gd name="T9" fmla="*/ 0 h 100"/>
                <a:gd name="T10" fmla="*/ 1 w 223"/>
                <a:gd name="T11" fmla="*/ 0 h 100"/>
                <a:gd name="T12" fmla="*/ 1 w 223"/>
                <a:gd name="T13" fmla="*/ 0 h 100"/>
                <a:gd name="T14" fmla="*/ 1 w 223"/>
                <a:gd name="T15" fmla="*/ 0 h 100"/>
                <a:gd name="T16" fmla="*/ 1 w 223"/>
                <a:gd name="T17" fmla="*/ 0 h 100"/>
                <a:gd name="T18" fmla="*/ 1 w 223"/>
                <a:gd name="T19" fmla="*/ 0 h 100"/>
                <a:gd name="T20" fmla="*/ 1 w 223"/>
                <a:gd name="T21" fmla="*/ 0 h 100"/>
                <a:gd name="T22" fmla="*/ 1 w 223"/>
                <a:gd name="T23" fmla="*/ 0 h 100"/>
                <a:gd name="T24" fmla="*/ 1 w 223"/>
                <a:gd name="T25" fmla="*/ 0 h 100"/>
                <a:gd name="T26" fmla="*/ 1 w 223"/>
                <a:gd name="T27" fmla="*/ 0 h 100"/>
                <a:gd name="T28" fmla="*/ 1 w 223"/>
                <a:gd name="T29" fmla="*/ 0 h 100"/>
                <a:gd name="T30" fmla="*/ 1 w 223"/>
                <a:gd name="T31" fmla="*/ 0 h 100"/>
                <a:gd name="T32" fmla="*/ 1 w 223"/>
                <a:gd name="T33" fmla="*/ 0 h 100"/>
                <a:gd name="T34" fmla="*/ 1 w 223"/>
                <a:gd name="T35" fmla="*/ 0 h 100"/>
                <a:gd name="T36" fmla="*/ 1 w 223"/>
                <a:gd name="T37" fmla="*/ 0 h 100"/>
                <a:gd name="T38" fmla="*/ 1 w 223"/>
                <a:gd name="T39" fmla="*/ 0 h 100"/>
                <a:gd name="T40" fmla="*/ 1 w 223"/>
                <a:gd name="T41" fmla="*/ 0 h 100"/>
                <a:gd name="T42" fmla="*/ 1 w 223"/>
                <a:gd name="T43" fmla="*/ 0 h 100"/>
                <a:gd name="T44" fmla="*/ 0 w 223"/>
                <a:gd name="T45" fmla="*/ 0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100"/>
                <a:gd name="T71" fmla="*/ 223 w 223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0" name="Freeform 342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0 h 100"/>
                <a:gd name="T2" fmla="*/ 0 w 223"/>
                <a:gd name="T3" fmla="*/ 0 h 100"/>
                <a:gd name="T4" fmla="*/ 0 w 223"/>
                <a:gd name="T5" fmla="*/ 0 h 100"/>
                <a:gd name="T6" fmla="*/ 1 w 223"/>
                <a:gd name="T7" fmla="*/ 0 h 100"/>
                <a:gd name="T8" fmla="*/ 1 w 223"/>
                <a:gd name="T9" fmla="*/ 0 h 100"/>
                <a:gd name="T10" fmla="*/ 1 w 223"/>
                <a:gd name="T11" fmla="*/ 0 h 100"/>
                <a:gd name="T12" fmla="*/ 1 w 223"/>
                <a:gd name="T13" fmla="*/ 0 h 100"/>
                <a:gd name="T14" fmla="*/ 1 w 223"/>
                <a:gd name="T15" fmla="*/ 0 h 100"/>
                <a:gd name="T16" fmla="*/ 1 w 223"/>
                <a:gd name="T17" fmla="*/ 0 h 100"/>
                <a:gd name="T18" fmla="*/ 1 w 223"/>
                <a:gd name="T19" fmla="*/ 0 h 100"/>
                <a:gd name="T20" fmla="*/ 1 w 223"/>
                <a:gd name="T21" fmla="*/ 0 h 100"/>
                <a:gd name="T22" fmla="*/ 1 w 223"/>
                <a:gd name="T23" fmla="*/ 0 h 100"/>
                <a:gd name="T24" fmla="*/ 1 w 223"/>
                <a:gd name="T25" fmla="*/ 0 h 100"/>
                <a:gd name="T26" fmla="*/ 1 w 223"/>
                <a:gd name="T27" fmla="*/ 0 h 100"/>
                <a:gd name="T28" fmla="*/ 1 w 223"/>
                <a:gd name="T29" fmla="*/ 0 h 100"/>
                <a:gd name="T30" fmla="*/ 1 w 223"/>
                <a:gd name="T31" fmla="*/ 0 h 100"/>
                <a:gd name="T32" fmla="*/ 1 w 223"/>
                <a:gd name="T33" fmla="*/ 0 h 100"/>
                <a:gd name="T34" fmla="*/ 1 w 223"/>
                <a:gd name="T35" fmla="*/ 0 h 100"/>
                <a:gd name="T36" fmla="*/ 1 w 223"/>
                <a:gd name="T37" fmla="*/ 0 h 100"/>
                <a:gd name="T38" fmla="*/ 1 w 223"/>
                <a:gd name="T39" fmla="*/ 0 h 100"/>
                <a:gd name="T40" fmla="*/ 1 w 223"/>
                <a:gd name="T41" fmla="*/ 0 h 100"/>
                <a:gd name="T42" fmla="*/ 1 w 223"/>
                <a:gd name="T43" fmla="*/ 0 h 100"/>
                <a:gd name="T44" fmla="*/ 1 w 223"/>
                <a:gd name="T45" fmla="*/ 0 h 100"/>
                <a:gd name="T46" fmla="*/ 0 w 223"/>
                <a:gd name="T47" fmla="*/ 0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3"/>
                <a:gd name="T73" fmla="*/ 0 h 100"/>
                <a:gd name="T74" fmla="*/ 223 w 223"/>
                <a:gd name="T75" fmla="*/ 100 h 1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1" name="Freeform 343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1 w 176"/>
                <a:gd name="T1" fmla="*/ 1 h 146"/>
                <a:gd name="T2" fmla="*/ 0 w 176"/>
                <a:gd name="T3" fmla="*/ 1 h 146"/>
                <a:gd name="T4" fmla="*/ 1 w 176"/>
                <a:gd name="T5" fmla="*/ 1 h 146"/>
                <a:gd name="T6" fmla="*/ 1 w 176"/>
                <a:gd name="T7" fmla="*/ 1 h 146"/>
                <a:gd name="T8" fmla="*/ 1 w 176"/>
                <a:gd name="T9" fmla="*/ 0 h 146"/>
                <a:gd name="T10" fmla="*/ 1 w 176"/>
                <a:gd name="T11" fmla="*/ 0 h 146"/>
                <a:gd name="T12" fmla="*/ 1 w 176"/>
                <a:gd name="T13" fmla="*/ 1 h 146"/>
                <a:gd name="T14" fmla="*/ 1 w 176"/>
                <a:gd name="T15" fmla="*/ 1 h 146"/>
                <a:gd name="T16" fmla="*/ 1 w 176"/>
                <a:gd name="T17" fmla="*/ 1 h 146"/>
                <a:gd name="T18" fmla="*/ 1 w 176"/>
                <a:gd name="T19" fmla="*/ 1 h 146"/>
                <a:gd name="T20" fmla="*/ 1 w 176"/>
                <a:gd name="T21" fmla="*/ 1 h 146"/>
                <a:gd name="T22" fmla="*/ 1 w 176"/>
                <a:gd name="T23" fmla="*/ 1 h 146"/>
                <a:gd name="T24" fmla="*/ 1 w 176"/>
                <a:gd name="T25" fmla="*/ 1 h 146"/>
                <a:gd name="T26" fmla="*/ 1 w 176"/>
                <a:gd name="T27" fmla="*/ 1 h 146"/>
                <a:gd name="T28" fmla="*/ 1 w 176"/>
                <a:gd name="T29" fmla="*/ 1 h 146"/>
                <a:gd name="T30" fmla="*/ 1 w 176"/>
                <a:gd name="T31" fmla="*/ 1 h 146"/>
                <a:gd name="T32" fmla="*/ 1 w 176"/>
                <a:gd name="T33" fmla="*/ 1 h 146"/>
                <a:gd name="T34" fmla="*/ 1 w 176"/>
                <a:gd name="T35" fmla="*/ 1 h 146"/>
                <a:gd name="T36" fmla="*/ 1 w 176"/>
                <a:gd name="T37" fmla="*/ 1 h 146"/>
                <a:gd name="T38" fmla="*/ 1 w 176"/>
                <a:gd name="T39" fmla="*/ 1 h 146"/>
                <a:gd name="T40" fmla="*/ 1 w 176"/>
                <a:gd name="T41" fmla="*/ 1 h 146"/>
                <a:gd name="T42" fmla="*/ 1 w 176"/>
                <a:gd name="T43" fmla="*/ 1 h 146"/>
                <a:gd name="T44" fmla="*/ 1 w 176"/>
                <a:gd name="T45" fmla="*/ 1 h 146"/>
                <a:gd name="T46" fmla="*/ 1 w 176"/>
                <a:gd name="T47" fmla="*/ 1 h 146"/>
                <a:gd name="T48" fmla="*/ 1 w 176"/>
                <a:gd name="T49" fmla="*/ 1 h 146"/>
                <a:gd name="T50" fmla="*/ 1 w 176"/>
                <a:gd name="T51" fmla="*/ 1 h 146"/>
                <a:gd name="T52" fmla="*/ 1 w 176"/>
                <a:gd name="T53" fmla="*/ 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146"/>
                <a:gd name="T83" fmla="*/ 176 w 176"/>
                <a:gd name="T84" fmla="*/ 146 h 1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2" name="Freeform 344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1 w 176"/>
                <a:gd name="T1" fmla="*/ 1 h 146"/>
                <a:gd name="T2" fmla="*/ 0 w 176"/>
                <a:gd name="T3" fmla="*/ 1 h 146"/>
                <a:gd name="T4" fmla="*/ 1 w 176"/>
                <a:gd name="T5" fmla="*/ 1 h 146"/>
                <a:gd name="T6" fmla="*/ 1 w 176"/>
                <a:gd name="T7" fmla="*/ 1 h 146"/>
                <a:gd name="T8" fmla="*/ 1 w 176"/>
                <a:gd name="T9" fmla="*/ 0 h 146"/>
                <a:gd name="T10" fmla="*/ 1 w 176"/>
                <a:gd name="T11" fmla="*/ 0 h 146"/>
                <a:gd name="T12" fmla="*/ 1 w 176"/>
                <a:gd name="T13" fmla="*/ 1 h 146"/>
                <a:gd name="T14" fmla="*/ 1 w 176"/>
                <a:gd name="T15" fmla="*/ 1 h 146"/>
                <a:gd name="T16" fmla="*/ 1 w 176"/>
                <a:gd name="T17" fmla="*/ 1 h 146"/>
                <a:gd name="T18" fmla="*/ 1 w 176"/>
                <a:gd name="T19" fmla="*/ 1 h 146"/>
                <a:gd name="T20" fmla="*/ 1 w 176"/>
                <a:gd name="T21" fmla="*/ 1 h 146"/>
                <a:gd name="T22" fmla="*/ 1 w 176"/>
                <a:gd name="T23" fmla="*/ 1 h 146"/>
                <a:gd name="T24" fmla="*/ 1 w 176"/>
                <a:gd name="T25" fmla="*/ 1 h 146"/>
                <a:gd name="T26" fmla="*/ 1 w 176"/>
                <a:gd name="T27" fmla="*/ 1 h 146"/>
                <a:gd name="T28" fmla="*/ 1 w 176"/>
                <a:gd name="T29" fmla="*/ 1 h 146"/>
                <a:gd name="T30" fmla="*/ 1 w 176"/>
                <a:gd name="T31" fmla="*/ 1 h 146"/>
                <a:gd name="T32" fmla="*/ 1 w 176"/>
                <a:gd name="T33" fmla="*/ 1 h 146"/>
                <a:gd name="T34" fmla="*/ 1 w 176"/>
                <a:gd name="T35" fmla="*/ 1 h 146"/>
                <a:gd name="T36" fmla="*/ 1 w 176"/>
                <a:gd name="T37" fmla="*/ 1 h 146"/>
                <a:gd name="T38" fmla="*/ 1 w 176"/>
                <a:gd name="T39" fmla="*/ 1 h 146"/>
                <a:gd name="T40" fmla="*/ 1 w 176"/>
                <a:gd name="T41" fmla="*/ 1 h 146"/>
                <a:gd name="T42" fmla="*/ 1 w 176"/>
                <a:gd name="T43" fmla="*/ 1 h 146"/>
                <a:gd name="T44" fmla="*/ 1 w 176"/>
                <a:gd name="T45" fmla="*/ 1 h 146"/>
                <a:gd name="T46" fmla="*/ 1 w 176"/>
                <a:gd name="T47" fmla="*/ 1 h 146"/>
                <a:gd name="T48" fmla="*/ 1 w 176"/>
                <a:gd name="T49" fmla="*/ 1 h 146"/>
                <a:gd name="T50" fmla="*/ 1 w 176"/>
                <a:gd name="T51" fmla="*/ 1 h 146"/>
                <a:gd name="T52" fmla="*/ 1 w 176"/>
                <a:gd name="T53" fmla="*/ 1 h 146"/>
                <a:gd name="T54" fmla="*/ 1 w 176"/>
                <a:gd name="T55" fmla="*/ 1 h 146"/>
                <a:gd name="T56" fmla="*/ 1 w 176"/>
                <a:gd name="T57" fmla="*/ 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6"/>
                <a:gd name="T88" fmla="*/ 0 h 146"/>
                <a:gd name="T89" fmla="*/ 176 w 176"/>
                <a:gd name="T90" fmla="*/ 146 h 14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3" name="Freeform 345"/>
            <p:cNvSpPr>
              <a:spLocks/>
            </p:cNvSpPr>
            <p:nvPr/>
          </p:nvSpPr>
          <p:spPr bwMode="auto">
            <a:xfrm rot="-5400000">
              <a:off x="9704" y="594"/>
              <a:ext cx="24" cy="1347"/>
            </a:xfrm>
            <a:custGeom>
              <a:avLst/>
              <a:gdLst>
                <a:gd name="T0" fmla="*/ 0 w 48"/>
                <a:gd name="T1" fmla="*/ 0 h 2695"/>
                <a:gd name="T2" fmla="*/ 1 w 48"/>
                <a:gd name="T3" fmla="*/ 0 h 2695"/>
                <a:gd name="T4" fmla="*/ 1 w 48"/>
                <a:gd name="T5" fmla="*/ 0 h 2695"/>
                <a:gd name="T6" fmla="*/ 1 w 48"/>
                <a:gd name="T7" fmla="*/ 0 h 2695"/>
                <a:gd name="T8" fmla="*/ 1 w 48"/>
                <a:gd name="T9" fmla="*/ 0 h 2695"/>
                <a:gd name="T10" fmla="*/ 1 w 48"/>
                <a:gd name="T11" fmla="*/ 0 h 2695"/>
                <a:gd name="T12" fmla="*/ 1 w 48"/>
                <a:gd name="T13" fmla="*/ 0 h 2695"/>
                <a:gd name="T14" fmla="*/ 1 w 48"/>
                <a:gd name="T15" fmla="*/ 0 h 2695"/>
                <a:gd name="T16" fmla="*/ 0 w 48"/>
                <a:gd name="T17" fmla="*/ 0 h 2695"/>
                <a:gd name="T18" fmla="*/ 0 w 48"/>
                <a:gd name="T19" fmla="*/ 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2695"/>
                <a:gd name="T32" fmla="*/ 48 w 48"/>
                <a:gd name="T33" fmla="*/ 2695 h 26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4" name="Freeform 346"/>
            <p:cNvSpPr>
              <a:spLocks/>
            </p:cNvSpPr>
            <p:nvPr/>
          </p:nvSpPr>
          <p:spPr bwMode="auto">
            <a:xfrm rot="-5400000">
              <a:off x="9686" y="533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1 w 48"/>
                <a:gd name="T3" fmla="*/ 0 h 2767"/>
                <a:gd name="T4" fmla="*/ 1 w 48"/>
                <a:gd name="T5" fmla="*/ 0 h 2767"/>
                <a:gd name="T6" fmla="*/ 1 w 48"/>
                <a:gd name="T7" fmla="*/ 0 h 2767"/>
                <a:gd name="T8" fmla="*/ 1 w 48"/>
                <a:gd name="T9" fmla="*/ 0 h 2767"/>
                <a:gd name="T10" fmla="*/ 1 w 48"/>
                <a:gd name="T11" fmla="*/ 0 h 2767"/>
                <a:gd name="T12" fmla="*/ 1 w 48"/>
                <a:gd name="T13" fmla="*/ 0 h 2767"/>
                <a:gd name="T14" fmla="*/ 1 w 48"/>
                <a:gd name="T15" fmla="*/ 0 h 2767"/>
                <a:gd name="T16" fmla="*/ 1 w 48"/>
                <a:gd name="T17" fmla="*/ 0 h 2767"/>
                <a:gd name="T18" fmla="*/ 1 w 48"/>
                <a:gd name="T19" fmla="*/ 0 h 2767"/>
                <a:gd name="T20" fmla="*/ 1 w 48"/>
                <a:gd name="T21" fmla="*/ 0 h 2767"/>
                <a:gd name="T22" fmla="*/ 1 w 48"/>
                <a:gd name="T23" fmla="*/ 0 h 2767"/>
                <a:gd name="T24" fmla="*/ 1 w 48"/>
                <a:gd name="T25" fmla="*/ 0 h 2767"/>
                <a:gd name="T26" fmla="*/ 1 w 48"/>
                <a:gd name="T27" fmla="*/ 0 h 2767"/>
                <a:gd name="T28" fmla="*/ 1 w 48"/>
                <a:gd name="T29" fmla="*/ 0 h 2767"/>
                <a:gd name="T30" fmla="*/ 1 w 48"/>
                <a:gd name="T31" fmla="*/ 0 h 2767"/>
                <a:gd name="T32" fmla="*/ 1 w 48"/>
                <a:gd name="T33" fmla="*/ 0 h 2767"/>
                <a:gd name="T34" fmla="*/ 1 w 48"/>
                <a:gd name="T35" fmla="*/ 0 h 2767"/>
                <a:gd name="T36" fmla="*/ 1 w 48"/>
                <a:gd name="T37" fmla="*/ 0 h 2767"/>
                <a:gd name="T38" fmla="*/ 1 w 48"/>
                <a:gd name="T39" fmla="*/ 0 h 2767"/>
                <a:gd name="T40" fmla="*/ 1 w 48"/>
                <a:gd name="T41" fmla="*/ 0 h 2767"/>
                <a:gd name="T42" fmla="*/ 1 w 48"/>
                <a:gd name="T43" fmla="*/ 0 h 2767"/>
                <a:gd name="T44" fmla="*/ 1 w 48"/>
                <a:gd name="T45" fmla="*/ 0 h 2767"/>
                <a:gd name="T46" fmla="*/ 1 w 48"/>
                <a:gd name="T47" fmla="*/ 0 h 2767"/>
                <a:gd name="T48" fmla="*/ 1 w 48"/>
                <a:gd name="T49" fmla="*/ 0 h 2767"/>
                <a:gd name="T50" fmla="*/ 1 w 48"/>
                <a:gd name="T51" fmla="*/ 0 h 2767"/>
                <a:gd name="T52" fmla="*/ 1 w 48"/>
                <a:gd name="T53" fmla="*/ 0 h 2767"/>
                <a:gd name="T54" fmla="*/ 1 w 48"/>
                <a:gd name="T55" fmla="*/ 0 h 2767"/>
                <a:gd name="T56" fmla="*/ 0 w 48"/>
                <a:gd name="T57" fmla="*/ 0 h 2767"/>
                <a:gd name="T58" fmla="*/ 0 w 48"/>
                <a:gd name="T59" fmla="*/ 0 h 2767"/>
                <a:gd name="T60" fmla="*/ 0 w 48"/>
                <a:gd name="T61" fmla="*/ 0 h 2767"/>
                <a:gd name="T62" fmla="*/ 0 w 48"/>
                <a:gd name="T63" fmla="*/ 0 h 2767"/>
                <a:gd name="T64" fmla="*/ 0 w 48"/>
                <a:gd name="T65" fmla="*/ 0 h 2767"/>
                <a:gd name="T66" fmla="*/ 0 w 48"/>
                <a:gd name="T67" fmla="*/ 0 h 2767"/>
                <a:gd name="T68" fmla="*/ 0 w 48"/>
                <a:gd name="T69" fmla="*/ 0 h 2767"/>
                <a:gd name="T70" fmla="*/ 0 w 48"/>
                <a:gd name="T71" fmla="*/ 0 h 2767"/>
                <a:gd name="T72" fmla="*/ 0 w 48"/>
                <a:gd name="T73" fmla="*/ 0 h 2767"/>
                <a:gd name="T74" fmla="*/ 0 w 48"/>
                <a:gd name="T75" fmla="*/ 0 h 2767"/>
                <a:gd name="T76" fmla="*/ 0 w 48"/>
                <a:gd name="T77" fmla="*/ 0 h 2767"/>
                <a:gd name="T78" fmla="*/ 0 w 48"/>
                <a:gd name="T79" fmla="*/ 0 h 2767"/>
                <a:gd name="T80" fmla="*/ 0 w 48"/>
                <a:gd name="T81" fmla="*/ 0 h 2767"/>
                <a:gd name="T82" fmla="*/ 0 w 48"/>
                <a:gd name="T83" fmla="*/ 0 h 2767"/>
                <a:gd name="T84" fmla="*/ 0 w 48"/>
                <a:gd name="T85" fmla="*/ 0 h 2767"/>
                <a:gd name="T86" fmla="*/ 0 w 48"/>
                <a:gd name="T87" fmla="*/ 0 h 2767"/>
                <a:gd name="T88" fmla="*/ 0 w 48"/>
                <a:gd name="T89" fmla="*/ 0 h 2767"/>
                <a:gd name="T90" fmla="*/ 0 w 48"/>
                <a:gd name="T91" fmla="*/ 0 h 2767"/>
                <a:gd name="T92" fmla="*/ 0 w 48"/>
                <a:gd name="T93" fmla="*/ 0 h 2767"/>
                <a:gd name="T94" fmla="*/ 0 w 48"/>
                <a:gd name="T95" fmla="*/ 0 h 2767"/>
                <a:gd name="T96" fmla="*/ 0 w 48"/>
                <a:gd name="T97" fmla="*/ 0 h 2767"/>
                <a:gd name="T98" fmla="*/ 0 w 48"/>
                <a:gd name="T99" fmla="*/ 0 h 2767"/>
                <a:gd name="T100" fmla="*/ 0 w 48"/>
                <a:gd name="T101" fmla="*/ 0 h 2767"/>
                <a:gd name="T102" fmla="*/ 0 w 48"/>
                <a:gd name="T103" fmla="*/ 0 h 2767"/>
                <a:gd name="T104" fmla="*/ 0 w 48"/>
                <a:gd name="T105" fmla="*/ 0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8"/>
                <a:gd name="T163" fmla="*/ 0 h 2767"/>
                <a:gd name="T164" fmla="*/ 48 w 48"/>
                <a:gd name="T165" fmla="*/ 2767 h 27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5" name="Freeform 347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1 w 288"/>
                <a:gd name="T1" fmla="*/ 1 h 158"/>
                <a:gd name="T2" fmla="*/ 1 w 288"/>
                <a:gd name="T3" fmla="*/ 1 h 158"/>
                <a:gd name="T4" fmla="*/ 1 w 288"/>
                <a:gd name="T5" fmla="*/ 1 h 158"/>
                <a:gd name="T6" fmla="*/ 1 w 288"/>
                <a:gd name="T7" fmla="*/ 1 h 158"/>
                <a:gd name="T8" fmla="*/ 1 w 288"/>
                <a:gd name="T9" fmla="*/ 1 h 158"/>
                <a:gd name="T10" fmla="*/ 1 w 288"/>
                <a:gd name="T11" fmla="*/ 1 h 158"/>
                <a:gd name="T12" fmla="*/ 1 w 288"/>
                <a:gd name="T13" fmla="*/ 1 h 158"/>
                <a:gd name="T14" fmla="*/ 0 w 288"/>
                <a:gd name="T15" fmla="*/ 1 h 158"/>
                <a:gd name="T16" fmla="*/ 1 w 288"/>
                <a:gd name="T17" fmla="*/ 1 h 158"/>
                <a:gd name="T18" fmla="*/ 1 w 288"/>
                <a:gd name="T19" fmla="*/ 1 h 158"/>
                <a:gd name="T20" fmla="*/ 1 w 288"/>
                <a:gd name="T21" fmla="*/ 1 h 158"/>
                <a:gd name="T22" fmla="*/ 1 w 288"/>
                <a:gd name="T23" fmla="*/ 1 h 158"/>
                <a:gd name="T24" fmla="*/ 1 w 288"/>
                <a:gd name="T25" fmla="*/ 1 h 158"/>
                <a:gd name="T26" fmla="*/ 1 w 288"/>
                <a:gd name="T27" fmla="*/ 1 h 158"/>
                <a:gd name="T28" fmla="*/ 1 w 288"/>
                <a:gd name="T29" fmla="*/ 1 h 158"/>
                <a:gd name="T30" fmla="*/ 1 w 288"/>
                <a:gd name="T31" fmla="*/ 1 h 158"/>
                <a:gd name="T32" fmla="*/ 1 w 288"/>
                <a:gd name="T33" fmla="*/ 1 h 158"/>
                <a:gd name="T34" fmla="*/ 1 w 288"/>
                <a:gd name="T35" fmla="*/ 1 h 158"/>
                <a:gd name="T36" fmla="*/ 1 w 288"/>
                <a:gd name="T37" fmla="*/ 1 h 158"/>
                <a:gd name="T38" fmla="*/ 1 w 288"/>
                <a:gd name="T39" fmla="*/ 1 h 158"/>
                <a:gd name="T40" fmla="*/ 1 w 288"/>
                <a:gd name="T41" fmla="*/ 1 h 158"/>
                <a:gd name="T42" fmla="*/ 1 w 288"/>
                <a:gd name="T43" fmla="*/ 1 h 158"/>
                <a:gd name="T44" fmla="*/ 1 w 288"/>
                <a:gd name="T45" fmla="*/ 1 h 158"/>
                <a:gd name="T46" fmla="*/ 1 w 288"/>
                <a:gd name="T47" fmla="*/ 1 h 158"/>
                <a:gd name="T48" fmla="*/ 1 w 288"/>
                <a:gd name="T49" fmla="*/ 1 h 158"/>
                <a:gd name="T50" fmla="*/ 1 w 288"/>
                <a:gd name="T51" fmla="*/ 1 h 158"/>
                <a:gd name="T52" fmla="*/ 1 w 288"/>
                <a:gd name="T53" fmla="*/ 1 h 158"/>
                <a:gd name="T54" fmla="*/ 1 w 288"/>
                <a:gd name="T55" fmla="*/ 1 h 158"/>
                <a:gd name="T56" fmla="*/ 1 w 288"/>
                <a:gd name="T57" fmla="*/ 1 h 158"/>
                <a:gd name="T58" fmla="*/ 1 w 288"/>
                <a:gd name="T59" fmla="*/ 0 h 158"/>
                <a:gd name="T60" fmla="*/ 1 w 288"/>
                <a:gd name="T61" fmla="*/ 0 h 158"/>
                <a:gd name="T62" fmla="*/ 1 w 288"/>
                <a:gd name="T63" fmla="*/ 1 h 158"/>
                <a:gd name="T64" fmla="*/ 1 w 288"/>
                <a:gd name="T65" fmla="*/ 1 h 158"/>
                <a:gd name="T66" fmla="*/ 1 w 288"/>
                <a:gd name="T67" fmla="*/ 1 h 158"/>
                <a:gd name="T68" fmla="*/ 1 w 288"/>
                <a:gd name="T69" fmla="*/ 1 h 158"/>
                <a:gd name="T70" fmla="*/ 1 w 288"/>
                <a:gd name="T71" fmla="*/ 1 h 158"/>
                <a:gd name="T72" fmla="*/ 1 w 288"/>
                <a:gd name="T73" fmla="*/ 1 h 158"/>
                <a:gd name="T74" fmla="*/ 1 w 288"/>
                <a:gd name="T75" fmla="*/ 1 h 158"/>
                <a:gd name="T76" fmla="*/ 1 w 288"/>
                <a:gd name="T77" fmla="*/ 1 h 158"/>
                <a:gd name="T78" fmla="*/ 1 w 288"/>
                <a:gd name="T79" fmla="*/ 1 h 158"/>
                <a:gd name="T80" fmla="*/ 1 w 288"/>
                <a:gd name="T81" fmla="*/ 1 h 158"/>
                <a:gd name="T82" fmla="*/ 1 w 288"/>
                <a:gd name="T83" fmla="*/ 1 h 158"/>
                <a:gd name="T84" fmla="*/ 1 w 288"/>
                <a:gd name="T85" fmla="*/ 1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8"/>
                <a:gd name="T130" fmla="*/ 0 h 158"/>
                <a:gd name="T131" fmla="*/ 288 w 288"/>
                <a:gd name="T132" fmla="*/ 158 h 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6" name="Freeform 348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1 w 288"/>
                <a:gd name="T1" fmla="*/ 1 h 158"/>
                <a:gd name="T2" fmla="*/ 1 w 288"/>
                <a:gd name="T3" fmla="*/ 1 h 158"/>
                <a:gd name="T4" fmla="*/ 1 w 288"/>
                <a:gd name="T5" fmla="*/ 1 h 158"/>
                <a:gd name="T6" fmla="*/ 1 w 288"/>
                <a:gd name="T7" fmla="*/ 1 h 158"/>
                <a:gd name="T8" fmla="*/ 1 w 288"/>
                <a:gd name="T9" fmla="*/ 1 h 158"/>
                <a:gd name="T10" fmla="*/ 1 w 288"/>
                <a:gd name="T11" fmla="*/ 1 h 158"/>
                <a:gd name="T12" fmla="*/ 1 w 288"/>
                <a:gd name="T13" fmla="*/ 1 h 158"/>
                <a:gd name="T14" fmla="*/ 1 w 288"/>
                <a:gd name="T15" fmla="*/ 1 h 158"/>
                <a:gd name="T16" fmla="*/ 1 w 288"/>
                <a:gd name="T17" fmla="*/ 1 h 158"/>
                <a:gd name="T18" fmla="*/ 0 w 288"/>
                <a:gd name="T19" fmla="*/ 1 h 158"/>
                <a:gd name="T20" fmla="*/ 1 w 288"/>
                <a:gd name="T21" fmla="*/ 1 h 158"/>
                <a:gd name="T22" fmla="*/ 1 w 288"/>
                <a:gd name="T23" fmla="*/ 1 h 158"/>
                <a:gd name="T24" fmla="*/ 1 w 288"/>
                <a:gd name="T25" fmla="*/ 1 h 158"/>
                <a:gd name="T26" fmla="*/ 1 w 288"/>
                <a:gd name="T27" fmla="*/ 1 h 158"/>
                <a:gd name="T28" fmla="*/ 1 w 288"/>
                <a:gd name="T29" fmla="*/ 1 h 158"/>
                <a:gd name="T30" fmla="*/ 1 w 288"/>
                <a:gd name="T31" fmla="*/ 1 h 158"/>
                <a:gd name="T32" fmla="*/ 1 w 288"/>
                <a:gd name="T33" fmla="*/ 1 h 158"/>
                <a:gd name="T34" fmla="*/ 1 w 288"/>
                <a:gd name="T35" fmla="*/ 1 h 158"/>
                <a:gd name="T36" fmla="*/ 1 w 288"/>
                <a:gd name="T37" fmla="*/ 1 h 158"/>
                <a:gd name="T38" fmla="*/ 1 w 288"/>
                <a:gd name="T39" fmla="*/ 1 h 158"/>
                <a:gd name="T40" fmla="*/ 1 w 288"/>
                <a:gd name="T41" fmla="*/ 1 h 158"/>
                <a:gd name="T42" fmla="*/ 1 w 288"/>
                <a:gd name="T43" fmla="*/ 1 h 158"/>
                <a:gd name="T44" fmla="*/ 1 w 288"/>
                <a:gd name="T45" fmla="*/ 1 h 158"/>
                <a:gd name="T46" fmla="*/ 1 w 288"/>
                <a:gd name="T47" fmla="*/ 1 h 158"/>
                <a:gd name="T48" fmla="*/ 1 w 288"/>
                <a:gd name="T49" fmla="*/ 1 h 158"/>
                <a:gd name="T50" fmla="*/ 1 w 288"/>
                <a:gd name="T51" fmla="*/ 1 h 158"/>
                <a:gd name="T52" fmla="*/ 1 w 288"/>
                <a:gd name="T53" fmla="*/ 1 h 158"/>
                <a:gd name="T54" fmla="*/ 1 w 288"/>
                <a:gd name="T55" fmla="*/ 1 h 158"/>
                <a:gd name="T56" fmla="*/ 1 w 288"/>
                <a:gd name="T57" fmla="*/ 1 h 158"/>
                <a:gd name="T58" fmla="*/ 1 w 288"/>
                <a:gd name="T59" fmla="*/ 1 h 158"/>
                <a:gd name="T60" fmla="*/ 1 w 288"/>
                <a:gd name="T61" fmla="*/ 1 h 158"/>
                <a:gd name="T62" fmla="*/ 1 w 288"/>
                <a:gd name="T63" fmla="*/ 0 h 158"/>
                <a:gd name="T64" fmla="*/ 1 w 288"/>
                <a:gd name="T65" fmla="*/ 0 h 158"/>
                <a:gd name="T66" fmla="*/ 1 w 288"/>
                <a:gd name="T67" fmla="*/ 1 h 158"/>
                <a:gd name="T68" fmla="*/ 1 w 288"/>
                <a:gd name="T69" fmla="*/ 1 h 158"/>
                <a:gd name="T70" fmla="*/ 1 w 288"/>
                <a:gd name="T71" fmla="*/ 1 h 158"/>
                <a:gd name="T72" fmla="*/ 1 w 288"/>
                <a:gd name="T73" fmla="*/ 1 h 158"/>
                <a:gd name="T74" fmla="*/ 1 w 288"/>
                <a:gd name="T75" fmla="*/ 1 h 158"/>
                <a:gd name="T76" fmla="*/ 1 w 288"/>
                <a:gd name="T77" fmla="*/ 1 h 158"/>
                <a:gd name="T78" fmla="*/ 1 w 288"/>
                <a:gd name="T79" fmla="*/ 1 h 158"/>
                <a:gd name="T80" fmla="*/ 1 w 288"/>
                <a:gd name="T81" fmla="*/ 1 h 158"/>
                <a:gd name="T82" fmla="*/ 1 w 288"/>
                <a:gd name="T83" fmla="*/ 1 h 158"/>
                <a:gd name="T84" fmla="*/ 1 w 288"/>
                <a:gd name="T85" fmla="*/ 1 h 158"/>
                <a:gd name="T86" fmla="*/ 1 w 288"/>
                <a:gd name="T87" fmla="*/ 1 h 158"/>
                <a:gd name="T88" fmla="*/ 1 w 288"/>
                <a:gd name="T89" fmla="*/ 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8"/>
                <a:gd name="T136" fmla="*/ 0 h 158"/>
                <a:gd name="T137" fmla="*/ 288 w 288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7" name="Freeform 349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1 w 112"/>
                <a:gd name="T1" fmla="*/ 1 h 100"/>
                <a:gd name="T2" fmla="*/ 1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1 w 112"/>
                <a:gd name="T9" fmla="*/ 1 h 100"/>
                <a:gd name="T10" fmla="*/ 1 w 112"/>
                <a:gd name="T11" fmla="*/ 1 h 100"/>
                <a:gd name="T12" fmla="*/ 1 w 112"/>
                <a:gd name="T13" fmla="*/ 1 h 100"/>
                <a:gd name="T14" fmla="*/ 1 w 112"/>
                <a:gd name="T15" fmla="*/ 1 h 100"/>
                <a:gd name="T16" fmla="*/ 1 w 112"/>
                <a:gd name="T17" fmla="*/ 1 h 100"/>
                <a:gd name="T18" fmla="*/ 1 w 112"/>
                <a:gd name="T19" fmla="*/ 1 h 100"/>
                <a:gd name="T20" fmla="*/ 1 w 112"/>
                <a:gd name="T21" fmla="*/ 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2"/>
                <a:gd name="T34" fmla="*/ 0 h 100"/>
                <a:gd name="T35" fmla="*/ 112 w 112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8" name="Freeform 350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1 w 112"/>
                <a:gd name="T1" fmla="*/ 1 h 100"/>
                <a:gd name="T2" fmla="*/ 1 w 112"/>
                <a:gd name="T3" fmla="*/ 1 h 100"/>
                <a:gd name="T4" fmla="*/ 0 w 112"/>
                <a:gd name="T5" fmla="*/ 1 h 100"/>
                <a:gd name="T6" fmla="*/ 0 w 112"/>
                <a:gd name="T7" fmla="*/ 0 h 100"/>
                <a:gd name="T8" fmla="*/ 0 w 112"/>
                <a:gd name="T9" fmla="*/ 0 h 100"/>
                <a:gd name="T10" fmla="*/ 1 w 112"/>
                <a:gd name="T11" fmla="*/ 1 h 100"/>
                <a:gd name="T12" fmla="*/ 1 w 112"/>
                <a:gd name="T13" fmla="*/ 1 h 100"/>
                <a:gd name="T14" fmla="*/ 1 w 112"/>
                <a:gd name="T15" fmla="*/ 1 h 100"/>
                <a:gd name="T16" fmla="*/ 1 w 112"/>
                <a:gd name="T17" fmla="*/ 1 h 100"/>
                <a:gd name="T18" fmla="*/ 1 w 112"/>
                <a:gd name="T19" fmla="*/ 1 h 100"/>
                <a:gd name="T20" fmla="*/ 1 w 112"/>
                <a:gd name="T21" fmla="*/ 1 h 100"/>
                <a:gd name="T22" fmla="*/ 1 w 112"/>
                <a:gd name="T23" fmla="*/ 1 h 100"/>
                <a:gd name="T24" fmla="*/ 1 w 112"/>
                <a:gd name="T25" fmla="*/ 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100"/>
                <a:gd name="T41" fmla="*/ 112 w 112"/>
                <a:gd name="T42" fmla="*/ 100 h 1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9" name="Freeform 351"/>
            <p:cNvSpPr>
              <a:spLocks/>
            </p:cNvSpPr>
            <p:nvPr/>
          </p:nvSpPr>
          <p:spPr bwMode="auto">
            <a:xfrm rot="-5400000">
              <a:off x="10124" y="1706"/>
              <a:ext cx="127" cy="115"/>
            </a:xfrm>
            <a:custGeom>
              <a:avLst/>
              <a:gdLst>
                <a:gd name="T0" fmla="*/ 0 w 240"/>
                <a:gd name="T1" fmla="*/ 1 h 230"/>
                <a:gd name="T2" fmla="*/ 0 w 240"/>
                <a:gd name="T3" fmla="*/ 1 h 230"/>
                <a:gd name="T4" fmla="*/ 1 w 240"/>
                <a:gd name="T5" fmla="*/ 1 h 230"/>
                <a:gd name="T6" fmla="*/ 1 w 240"/>
                <a:gd name="T7" fmla="*/ 1 h 230"/>
                <a:gd name="T8" fmla="*/ 1 w 240"/>
                <a:gd name="T9" fmla="*/ 1 h 230"/>
                <a:gd name="T10" fmla="*/ 1 w 240"/>
                <a:gd name="T11" fmla="*/ 0 h 230"/>
                <a:gd name="T12" fmla="*/ 1 w 240"/>
                <a:gd name="T13" fmla="*/ 1 h 230"/>
                <a:gd name="T14" fmla="*/ 1 w 240"/>
                <a:gd name="T15" fmla="*/ 1 h 230"/>
                <a:gd name="T16" fmla="*/ 1 w 240"/>
                <a:gd name="T17" fmla="*/ 1 h 230"/>
                <a:gd name="T18" fmla="*/ 1 w 240"/>
                <a:gd name="T19" fmla="*/ 1 h 230"/>
                <a:gd name="T20" fmla="*/ 1 w 240"/>
                <a:gd name="T21" fmla="*/ 1 h 230"/>
                <a:gd name="T22" fmla="*/ 1 w 240"/>
                <a:gd name="T23" fmla="*/ 1 h 230"/>
                <a:gd name="T24" fmla="*/ 1 w 240"/>
                <a:gd name="T25" fmla="*/ 1 h 230"/>
                <a:gd name="T26" fmla="*/ 0 w 240"/>
                <a:gd name="T27" fmla="*/ 1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30"/>
                <a:gd name="T44" fmla="*/ 240 w 240"/>
                <a:gd name="T45" fmla="*/ 230 h 2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0" name="Freeform 352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1 w 113"/>
                <a:gd name="T7" fmla="*/ 1 h 188"/>
                <a:gd name="T8" fmla="*/ 1 w 113"/>
                <a:gd name="T9" fmla="*/ 1 h 188"/>
                <a:gd name="T10" fmla="*/ 1 w 113"/>
                <a:gd name="T11" fmla="*/ 1 h 188"/>
                <a:gd name="T12" fmla="*/ 1 w 113"/>
                <a:gd name="T13" fmla="*/ 1 h 188"/>
                <a:gd name="T14" fmla="*/ 1 w 113"/>
                <a:gd name="T15" fmla="*/ 1 h 188"/>
                <a:gd name="T16" fmla="*/ 1 w 113"/>
                <a:gd name="T17" fmla="*/ 1 h 188"/>
                <a:gd name="T18" fmla="*/ 1 w 113"/>
                <a:gd name="T19" fmla="*/ 1 h 188"/>
                <a:gd name="T20" fmla="*/ 1 w 113"/>
                <a:gd name="T21" fmla="*/ 1 h 188"/>
                <a:gd name="T22" fmla="*/ 1 w 113"/>
                <a:gd name="T23" fmla="*/ 1 h 188"/>
                <a:gd name="T24" fmla="*/ 1 w 113"/>
                <a:gd name="T25" fmla="*/ 0 h 188"/>
                <a:gd name="T26" fmla="*/ 1 w 113"/>
                <a:gd name="T27" fmla="*/ 0 h 188"/>
                <a:gd name="T28" fmla="*/ 1 w 113"/>
                <a:gd name="T29" fmla="*/ 1 h 188"/>
                <a:gd name="T30" fmla="*/ 1 w 113"/>
                <a:gd name="T31" fmla="*/ 1 h 188"/>
                <a:gd name="T32" fmla="*/ 1 w 113"/>
                <a:gd name="T33" fmla="*/ 1 h 188"/>
                <a:gd name="T34" fmla="*/ 1 w 113"/>
                <a:gd name="T35" fmla="*/ 1 h 188"/>
                <a:gd name="T36" fmla="*/ 1 w 113"/>
                <a:gd name="T37" fmla="*/ 1 h 188"/>
                <a:gd name="T38" fmla="*/ 1 w 113"/>
                <a:gd name="T39" fmla="*/ 1 h 188"/>
                <a:gd name="T40" fmla="*/ 1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1" name="Freeform 353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1 h 188"/>
                <a:gd name="T2" fmla="*/ 0 w 113"/>
                <a:gd name="T3" fmla="*/ 1 h 188"/>
                <a:gd name="T4" fmla="*/ 0 w 113"/>
                <a:gd name="T5" fmla="*/ 1 h 188"/>
                <a:gd name="T6" fmla="*/ 1 w 113"/>
                <a:gd name="T7" fmla="*/ 1 h 188"/>
                <a:gd name="T8" fmla="*/ 1 w 113"/>
                <a:gd name="T9" fmla="*/ 1 h 188"/>
                <a:gd name="T10" fmla="*/ 1 w 113"/>
                <a:gd name="T11" fmla="*/ 1 h 188"/>
                <a:gd name="T12" fmla="*/ 1 w 113"/>
                <a:gd name="T13" fmla="*/ 1 h 188"/>
                <a:gd name="T14" fmla="*/ 1 w 113"/>
                <a:gd name="T15" fmla="*/ 1 h 188"/>
                <a:gd name="T16" fmla="*/ 1 w 113"/>
                <a:gd name="T17" fmla="*/ 1 h 188"/>
                <a:gd name="T18" fmla="*/ 1 w 113"/>
                <a:gd name="T19" fmla="*/ 1 h 188"/>
                <a:gd name="T20" fmla="*/ 1 w 113"/>
                <a:gd name="T21" fmla="*/ 1 h 188"/>
                <a:gd name="T22" fmla="*/ 1 w 113"/>
                <a:gd name="T23" fmla="*/ 1 h 188"/>
                <a:gd name="T24" fmla="*/ 1 w 113"/>
                <a:gd name="T25" fmla="*/ 0 h 188"/>
                <a:gd name="T26" fmla="*/ 1 w 113"/>
                <a:gd name="T27" fmla="*/ 0 h 188"/>
                <a:gd name="T28" fmla="*/ 1 w 113"/>
                <a:gd name="T29" fmla="*/ 1 h 188"/>
                <a:gd name="T30" fmla="*/ 1 w 113"/>
                <a:gd name="T31" fmla="*/ 1 h 188"/>
                <a:gd name="T32" fmla="*/ 1 w 113"/>
                <a:gd name="T33" fmla="*/ 1 h 188"/>
                <a:gd name="T34" fmla="*/ 1 w 113"/>
                <a:gd name="T35" fmla="*/ 1 h 188"/>
                <a:gd name="T36" fmla="*/ 1 w 113"/>
                <a:gd name="T37" fmla="*/ 1 h 188"/>
                <a:gd name="T38" fmla="*/ 1 w 113"/>
                <a:gd name="T39" fmla="*/ 1 h 188"/>
                <a:gd name="T40" fmla="*/ 1 w 113"/>
                <a:gd name="T41" fmla="*/ 1 h 188"/>
                <a:gd name="T42" fmla="*/ 0 w 113"/>
                <a:gd name="T43" fmla="*/ 1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3"/>
                <a:gd name="T67" fmla="*/ 0 h 188"/>
                <a:gd name="T68" fmla="*/ 113 w 113"/>
                <a:gd name="T69" fmla="*/ 188 h 18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2" name="Freeform 354"/>
            <p:cNvSpPr>
              <a:spLocks/>
            </p:cNvSpPr>
            <p:nvPr/>
          </p:nvSpPr>
          <p:spPr bwMode="auto">
            <a:xfrm rot="-5400000">
              <a:off x="10129" y="1768"/>
              <a:ext cx="59" cy="42"/>
            </a:xfrm>
            <a:custGeom>
              <a:avLst/>
              <a:gdLst>
                <a:gd name="T0" fmla="*/ 0 w 112"/>
                <a:gd name="T1" fmla="*/ 0 h 87"/>
                <a:gd name="T2" fmla="*/ 1 w 112"/>
                <a:gd name="T3" fmla="*/ 0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0 h 87"/>
                <a:gd name="T10" fmla="*/ 0 w 112"/>
                <a:gd name="T11" fmla="*/ 0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87"/>
                <a:gd name="T20" fmla="*/ 112 w 112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3" name="Freeform 355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1 h 100"/>
                <a:gd name="T2" fmla="*/ 0 w 175"/>
                <a:gd name="T3" fmla="*/ 0 h 100"/>
                <a:gd name="T4" fmla="*/ 1 w 175"/>
                <a:gd name="T5" fmla="*/ 0 h 100"/>
                <a:gd name="T6" fmla="*/ 1 w 175"/>
                <a:gd name="T7" fmla="*/ 1 h 100"/>
                <a:gd name="T8" fmla="*/ 1 w 175"/>
                <a:gd name="T9" fmla="*/ 1 h 100"/>
                <a:gd name="T10" fmla="*/ 1 w 175"/>
                <a:gd name="T11" fmla="*/ 1 h 100"/>
                <a:gd name="T12" fmla="*/ 1 w 175"/>
                <a:gd name="T13" fmla="*/ 1 h 100"/>
                <a:gd name="T14" fmla="*/ 1 w 175"/>
                <a:gd name="T15" fmla="*/ 1 h 100"/>
                <a:gd name="T16" fmla="*/ 1 w 175"/>
                <a:gd name="T17" fmla="*/ 1 h 100"/>
                <a:gd name="T18" fmla="*/ 1 w 175"/>
                <a:gd name="T19" fmla="*/ 1 h 100"/>
                <a:gd name="T20" fmla="*/ 1 w 175"/>
                <a:gd name="T21" fmla="*/ 1 h 100"/>
                <a:gd name="T22" fmla="*/ 1 w 175"/>
                <a:gd name="T23" fmla="*/ 0 h 100"/>
                <a:gd name="T24" fmla="*/ 1 w 175"/>
                <a:gd name="T25" fmla="*/ 0 h 100"/>
                <a:gd name="T26" fmla="*/ 1 w 175"/>
                <a:gd name="T27" fmla="*/ 1 h 100"/>
                <a:gd name="T28" fmla="*/ 1 w 175"/>
                <a:gd name="T29" fmla="*/ 1 h 100"/>
                <a:gd name="T30" fmla="*/ 1 w 175"/>
                <a:gd name="T31" fmla="*/ 1 h 100"/>
                <a:gd name="T32" fmla="*/ 1 w 175"/>
                <a:gd name="T33" fmla="*/ 1 h 100"/>
                <a:gd name="T34" fmla="*/ 1 w 175"/>
                <a:gd name="T35" fmla="*/ 1 h 100"/>
                <a:gd name="T36" fmla="*/ 1 w 175"/>
                <a:gd name="T37" fmla="*/ 1 h 100"/>
                <a:gd name="T38" fmla="*/ 1 w 175"/>
                <a:gd name="T39" fmla="*/ 1 h 100"/>
                <a:gd name="T40" fmla="*/ 1 w 175"/>
                <a:gd name="T41" fmla="*/ 1 h 100"/>
                <a:gd name="T42" fmla="*/ 0 w 175"/>
                <a:gd name="T43" fmla="*/ 1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" name="Freeform 356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1 h 100"/>
                <a:gd name="T2" fmla="*/ 0 w 175"/>
                <a:gd name="T3" fmla="*/ 0 h 100"/>
                <a:gd name="T4" fmla="*/ 1 w 175"/>
                <a:gd name="T5" fmla="*/ 0 h 100"/>
                <a:gd name="T6" fmla="*/ 1 w 175"/>
                <a:gd name="T7" fmla="*/ 1 h 100"/>
                <a:gd name="T8" fmla="*/ 1 w 175"/>
                <a:gd name="T9" fmla="*/ 1 h 100"/>
                <a:gd name="T10" fmla="*/ 1 w 175"/>
                <a:gd name="T11" fmla="*/ 1 h 100"/>
                <a:gd name="T12" fmla="*/ 1 w 175"/>
                <a:gd name="T13" fmla="*/ 1 h 100"/>
                <a:gd name="T14" fmla="*/ 1 w 175"/>
                <a:gd name="T15" fmla="*/ 1 h 100"/>
                <a:gd name="T16" fmla="*/ 1 w 175"/>
                <a:gd name="T17" fmla="*/ 1 h 100"/>
                <a:gd name="T18" fmla="*/ 1 w 175"/>
                <a:gd name="T19" fmla="*/ 1 h 100"/>
                <a:gd name="T20" fmla="*/ 1 w 175"/>
                <a:gd name="T21" fmla="*/ 1 h 100"/>
                <a:gd name="T22" fmla="*/ 1 w 175"/>
                <a:gd name="T23" fmla="*/ 0 h 100"/>
                <a:gd name="T24" fmla="*/ 1 w 175"/>
                <a:gd name="T25" fmla="*/ 0 h 100"/>
                <a:gd name="T26" fmla="*/ 1 w 175"/>
                <a:gd name="T27" fmla="*/ 1 h 100"/>
                <a:gd name="T28" fmla="*/ 1 w 175"/>
                <a:gd name="T29" fmla="*/ 1 h 100"/>
                <a:gd name="T30" fmla="*/ 1 w 175"/>
                <a:gd name="T31" fmla="*/ 1 h 100"/>
                <a:gd name="T32" fmla="*/ 1 w 175"/>
                <a:gd name="T33" fmla="*/ 1 h 100"/>
                <a:gd name="T34" fmla="*/ 1 w 175"/>
                <a:gd name="T35" fmla="*/ 1 h 100"/>
                <a:gd name="T36" fmla="*/ 1 w 175"/>
                <a:gd name="T37" fmla="*/ 1 h 100"/>
                <a:gd name="T38" fmla="*/ 1 w 175"/>
                <a:gd name="T39" fmla="*/ 1 h 100"/>
                <a:gd name="T40" fmla="*/ 1 w 175"/>
                <a:gd name="T41" fmla="*/ 1 h 100"/>
                <a:gd name="T42" fmla="*/ 0 w 175"/>
                <a:gd name="T43" fmla="*/ 1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5"/>
                <a:gd name="T67" fmla="*/ 0 h 100"/>
                <a:gd name="T68" fmla="*/ 175 w 175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" name="Freeform 357"/>
            <p:cNvSpPr>
              <a:spLocks/>
            </p:cNvSpPr>
            <p:nvPr/>
          </p:nvSpPr>
          <p:spPr bwMode="auto">
            <a:xfrm rot="-5400000">
              <a:off x="10146" y="2120"/>
              <a:ext cx="26" cy="42"/>
            </a:xfrm>
            <a:custGeom>
              <a:avLst/>
              <a:gdLst>
                <a:gd name="T0" fmla="*/ 0 w 48"/>
                <a:gd name="T1" fmla="*/ 0 h 87"/>
                <a:gd name="T2" fmla="*/ 1 w 48"/>
                <a:gd name="T3" fmla="*/ 0 h 87"/>
                <a:gd name="T4" fmla="*/ 1 w 48"/>
                <a:gd name="T5" fmla="*/ 0 h 87"/>
                <a:gd name="T6" fmla="*/ 1 w 48"/>
                <a:gd name="T7" fmla="*/ 0 h 87"/>
                <a:gd name="T8" fmla="*/ 0 w 48"/>
                <a:gd name="T9" fmla="*/ 0 h 87"/>
                <a:gd name="T10" fmla="*/ 0 w 48"/>
                <a:gd name="T11" fmla="*/ 0 h 87"/>
                <a:gd name="T12" fmla="*/ 0 w 48"/>
                <a:gd name="T13" fmla="*/ 0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87"/>
                <a:gd name="T26" fmla="*/ 48 w 4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" name="Freeform 358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0 h 161"/>
                <a:gd name="T2" fmla="*/ 0 w 129"/>
                <a:gd name="T3" fmla="*/ 0 h 161"/>
                <a:gd name="T4" fmla="*/ 0 w 129"/>
                <a:gd name="T5" fmla="*/ 0 h 161"/>
                <a:gd name="T6" fmla="*/ 0 w 129"/>
                <a:gd name="T7" fmla="*/ 0 h 161"/>
                <a:gd name="T8" fmla="*/ 1 w 129"/>
                <a:gd name="T9" fmla="*/ 0 h 161"/>
                <a:gd name="T10" fmla="*/ 1 w 129"/>
                <a:gd name="T11" fmla="*/ 0 h 161"/>
                <a:gd name="T12" fmla="*/ 1 w 129"/>
                <a:gd name="T13" fmla="*/ 0 h 161"/>
                <a:gd name="T14" fmla="*/ 1 w 129"/>
                <a:gd name="T15" fmla="*/ 0 h 161"/>
                <a:gd name="T16" fmla="*/ 1 w 129"/>
                <a:gd name="T17" fmla="*/ 0 h 161"/>
                <a:gd name="T18" fmla="*/ 1 w 129"/>
                <a:gd name="T19" fmla="*/ 0 h 161"/>
                <a:gd name="T20" fmla="*/ 1 w 129"/>
                <a:gd name="T21" fmla="*/ 0 h 161"/>
                <a:gd name="T22" fmla="*/ 1 w 129"/>
                <a:gd name="T23" fmla="*/ 0 h 161"/>
                <a:gd name="T24" fmla="*/ 1 w 129"/>
                <a:gd name="T25" fmla="*/ 0 h 161"/>
                <a:gd name="T26" fmla="*/ 1 w 129"/>
                <a:gd name="T27" fmla="*/ 0 h 161"/>
                <a:gd name="T28" fmla="*/ 1 w 129"/>
                <a:gd name="T29" fmla="*/ 0 h 161"/>
                <a:gd name="T30" fmla="*/ 1 w 129"/>
                <a:gd name="T31" fmla="*/ 0 h 161"/>
                <a:gd name="T32" fmla="*/ 1 w 129"/>
                <a:gd name="T33" fmla="*/ 0 h 161"/>
                <a:gd name="T34" fmla="*/ 1 w 129"/>
                <a:gd name="T35" fmla="*/ 0 h 161"/>
                <a:gd name="T36" fmla="*/ 1 w 129"/>
                <a:gd name="T37" fmla="*/ 0 h 161"/>
                <a:gd name="T38" fmla="*/ 1 w 129"/>
                <a:gd name="T39" fmla="*/ 0 h 161"/>
                <a:gd name="T40" fmla="*/ 1 w 129"/>
                <a:gd name="T41" fmla="*/ 0 h 161"/>
                <a:gd name="T42" fmla="*/ 1 w 129"/>
                <a:gd name="T43" fmla="*/ 0 h 161"/>
                <a:gd name="T44" fmla="*/ 0 w 129"/>
                <a:gd name="T45" fmla="*/ 0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9"/>
                <a:gd name="T70" fmla="*/ 0 h 161"/>
                <a:gd name="T71" fmla="*/ 129 w 129"/>
                <a:gd name="T72" fmla="*/ 161 h 1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7" name="Freeform 359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0 h 161"/>
                <a:gd name="T2" fmla="*/ 0 w 129"/>
                <a:gd name="T3" fmla="*/ 0 h 161"/>
                <a:gd name="T4" fmla="*/ 0 w 129"/>
                <a:gd name="T5" fmla="*/ 0 h 161"/>
                <a:gd name="T6" fmla="*/ 0 w 129"/>
                <a:gd name="T7" fmla="*/ 0 h 161"/>
                <a:gd name="T8" fmla="*/ 1 w 129"/>
                <a:gd name="T9" fmla="*/ 0 h 161"/>
                <a:gd name="T10" fmla="*/ 1 w 129"/>
                <a:gd name="T11" fmla="*/ 0 h 161"/>
                <a:gd name="T12" fmla="*/ 1 w 129"/>
                <a:gd name="T13" fmla="*/ 0 h 161"/>
                <a:gd name="T14" fmla="*/ 1 w 129"/>
                <a:gd name="T15" fmla="*/ 0 h 161"/>
                <a:gd name="T16" fmla="*/ 1 w 129"/>
                <a:gd name="T17" fmla="*/ 0 h 161"/>
                <a:gd name="T18" fmla="*/ 1 w 129"/>
                <a:gd name="T19" fmla="*/ 0 h 161"/>
                <a:gd name="T20" fmla="*/ 1 w 129"/>
                <a:gd name="T21" fmla="*/ 0 h 161"/>
                <a:gd name="T22" fmla="*/ 1 w 129"/>
                <a:gd name="T23" fmla="*/ 0 h 161"/>
                <a:gd name="T24" fmla="*/ 1 w 129"/>
                <a:gd name="T25" fmla="*/ 0 h 161"/>
                <a:gd name="T26" fmla="*/ 1 w 129"/>
                <a:gd name="T27" fmla="*/ 0 h 161"/>
                <a:gd name="T28" fmla="*/ 1 w 129"/>
                <a:gd name="T29" fmla="*/ 0 h 161"/>
                <a:gd name="T30" fmla="*/ 1 w 129"/>
                <a:gd name="T31" fmla="*/ 0 h 161"/>
                <a:gd name="T32" fmla="*/ 1 w 129"/>
                <a:gd name="T33" fmla="*/ 0 h 161"/>
                <a:gd name="T34" fmla="*/ 1 w 129"/>
                <a:gd name="T35" fmla="*/ 0 h 161"/>
                <a:gd name="T36" fmla="*/ 1 w 129"/>
                <a:gd name="T37" fmla="*/ 0 h 161"/>
                <a:gd name="T38" fmla="*/ 1 w 129"/>
                <a:gd name="T39" fmla="*/ 0 h 161"/>
                <a:gd name="T40" fmla="*/ 1 w 129"/>
                <a:gd name="T41" fmla="*/ 0 h 161"/>
                <a:gd name="T42" fmla="*/ 1 w 129"/>
                <a:gd name="T43" fmla="*/ 0 h 161"/>
                <a:gd name="T44" fmla="*/ 1 w 129"/>
                <a:gd name="T45" fmla="*/ 0 h 161"/>
                <a:gd name="T46" fmla="*/ 0 w 129"/>
                <a:gd name="T47" fmla="*/ 0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9"/>
                <a:gd name="T73" fmla="*/ 0 h 161"/>
                <a:gd name="T74" fmla="*/ 129 w 129"/>
                <a:gd name="T75" fmla="*/ 161 h 16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8" name="Freeform 360"/>
            <p:cNvSpPr>
              <a:spLocks/>
            </p:cNvSpPr>
            <p:nvPr/>
          </p:nvSpPr>
          <p:spPr bwMode="auto">
            <a:xfrm rot="-5400000">
              <a:off x="9746" y="1820"/>
              <a:ext cx="456" cy="383"/>
            </a:xfrm>
            <a:custGeom>
              <a:avLst/>
              <a:gdLst>
                <a:gd name="T0" fmla="*/ 0 w 866"/>
                <a:gd name="T1" fmla="*/ 0 h 768"/>
                <a:gd name="T2" fmla="*/ 1 w 866"/>
                <a:gd name="T3" fmla="*/ 0 h 768"/>
                <a:gd name="T4" fmla="*/ 1 w 866"/>
                <a:gd name="T5" fmla="*/ 0 h 768"/>
                <a:gd name="T6" fmla="*/ 1 w 866"/>
                <a:gd name="T7" fmla="*/ 0 h 768"/>
                <a:gd name="T8" fmla="*/ 1 w 866"/>
                <a:gd name="T9" fmla="*/ 0 h 768"/>
                <a:gd name="T10" fmla="*/ 1 w 866"/>
                <a:gd name="T11" fmla="*/ 0 h 768"/>
                <a:gd name="T12" fmla="*/ 1 w 866"/>
                <a:gd name="T13" fmla="*/ 0 h 768"/>
                <a:gd name="T14" fmla="*/ 1 w 866"/>
                <a:gd name="T15" fmla="*/ 0 h 768"/>
                <a:gd name="T16" fmla="*/ 1 w 866"/>
                <a:gd name="T17" fmla="*/ 0 h 768"/>
                <a:gd name="T18" fmla="*/ 1 w 866"/>
                <a:gd name="T19" fmla="*/ 0 h 768"/>
                <a:gd name="T20" fmla="*/ 1 w 866"/>
                <a:gd name="T21" fmla="*/ 0 h 768"/>
                <a:gd name="T22" fmla="*/ 1 w 866"/>
                <a:gd name="T23" fmla="*/ 0 h 768"/>
                <a:gd name="T24" fmla="*/ 1 w 866"/>
                <a:gd name="T25" fmla="*/ 0 h 768"/>
                <a:gd name="T26" fmla="*/ 1 w 866"/>
                <a:gd name="T27" fmla="*/ 0 h 768"/>
                <a:gd name="T28" fmla="*/ 1 w 866"/>
                <a:gd name="T29" fmla="*/ 0 h 768"/>
                <a:gd name="T30" fmla="*/ 1 w 866"/>
                <a:gd name="T31" fmla="*/ 0 h 768"/>
                <a:gd name="T32" fmla="*/ 1 w 866"/>
                <a:gd name="T33" fmla="*/ 0 h 768"/>
                <a:gd name="T34" fmla="*/ 1 w 866"/>
                <a:gd name="T35" fmla="*/ 0 h 768"/>
                <a:gd name="T36" fmla="*/ 1 w 866"/>
                <a:gd name="T37" fmla="*/ 0 h 768"/>
                <a:gd name="T38" fmla="*/ 1 w 866"/>
                <a:gd name="T39" fmla="*/ 0 h 768"/>
                <a:gd name="T40" fmla="*/ 1 w 866"/>
                <a:gd name="T41" fmla="*/ 0 h 768"/>
                <a:gd name="T42" fmla="*/ 1 w 866"/>
                <a:gd name="T43" fmla="*/ 0 h 768"/>
                <a:gd name="T44" fmla="*/ 1 w 866"/>
                <a:gd name="T45" fmla="*/ 0 h 768"/>
                <a:gd name="T46" fmla="*/ 1 w 866"/>
                <a:gd name="T47" fmla="*/ 0 h 768"/>
                <a:gd name="T48" fmla="*/ 1 w 866"/>
                <a:gd name="T49" fmla="*/ 0 h 768"/>
                <a:gd name="T50" fmla="*/ 1 w 866"/>
                <a:gd name="T51" fmla="*/ 0 h 768"/>
                <a:gd name="T52" fmla="*/ 1 w 866"/>
                <a:gd name="T53" fmla="*/ 0 h 768"/>
                <a:gd name="T54" fmla="*/ 1 w 866"/>
                <a:gd name="T55" fmla="*/ 0 h 768"/>
                <a:gd name="T56" fmla="*/ 1 w 866"/>
                <a:gd name="T57" fmla="*/ 0 h 768"/>
                <a:gd name="T58" fmla="*/ 1 w 866"/>
                <a:gd name="T59" fmla="*/ 0 h 768"/>
                <a:gd name="T60" fmla="*/ 1 w 866"/>
                <a:gd name="T61" fmla="*/ 0 h 768"/>
                <a:gd name="T62" fmla="*/ 1 w 866"/>
                <a:gd name="T63" fmla="*/ 0 h 768"/>
                <a:gd name="T64" fmla="*/ 1 w 866"/>
                <a:gd name="T65" fmla="*/ 0 h 768"/>
                <a:gd name="T66" fmla="*/ 1 w 866"/>
                <a:gd name="T67" fmla="*/ 0 h 768"/>
                <a:gd name="T68" fmla="*/ 1 w 866"/>
                <a:gd name="T69" fmla="*/ 0 h 768"/>
                <a:gd name="T70" fmla="*/ 1 w 866"/>
                <a:gd name="T71" fmla="*/ 0 h 768"/>
                <a:gd name="T72" fmla="*/ 1 w 866"/>
                <a:gd name="T73" fmla="*/ 0 h 768"/>
                <a:gd name="T74" fmla="*/ 1 w 866"/>
                <a:gd name="T75" fmla="*/ 0 h 768"/>
                <a:gd name="T76" fmla="*/ 1 w 866"/>
                <a:gd name="T77" fmla="*/ 0 h 768"/>
                <a:gd name="T78" fmla="*/ 1 w 866"/>
                <a:gd name="T79" fmla="*/ 0 h 768"/>
                <a:gd name="T80" fmla="*/ 1 w 866"/>
                <a:gd name="T81" fmla="*/ 0 h 768"/>
                <a:gd name="T82" fmla="*/ 1 w 866"/>
                <a:gd name="T83" fmla="*/ 0 h 768"/>
                <a:gd name="T84" fmla="*/ 1 w 866"/>
                <a:gd name="T85" fmla="*/ 0 h 768"/>
                <a:gd name="T86" fmla="*/ 1 w 866"/>
                <a:gd name="T87" fmla="*/ 0 h 768"/>
                <a:gd name="T88" fmla="*/ 1 w 866"/>
                <a:gd name="T89" fmla="*/ 0 h 768"/>
                <a:gd name="T90" fmla="*/ 1 w 866"/>
                <a:gd name="T91" fmla="*/ 0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6"/>
                <a:gd name="T139" fmla="*/ 0 h 768"/>
                <a:gd name="T140" fmla="*/ 866 w 866"/>
                <a:gd name="T141" fmla="*/ 768 h 7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9" name="Freeform 361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60000 65536"/>
                <a:gd name="T4" fmla="*/ 0 60000 65536"/>
                <a:gd name="T5" fmla="*/ 0 60000 65536"/>
                <a:gd name="T6" fmla="*/ 0 w 17"/>
                <a:gd name="T7" fmla="*/ 17 w 17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0" name="Freeform 362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0 w 17"/>
                <a:gd name="T3" fmla="*/ 0 w 17"/>
                <a:gd name="T4" fmla="*/ 0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17 w 17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1" name="Freeform 363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1 h 102"/>
                <a:gd name="T2" fmla="*/ 1 w 161"/>
                <a:gd name="T3" fmla="*/ 1 h 102"/>
                <a:gd name="T4" fmla="*/ 1 w 161"/>
                <a:gd name="T5" fmla="*/ 0 h 102"/>
                <a:gd name="T6" fmla="*/ 1 w 161"/>
                <a:gd name="T7" fmla="*/ 1 h 102"/>
                <a:gd name="T8" fmla="*/ 1 w 161"/>
                <a:gd name="T9" fmla="*/ 1 h 102"/>
                <a:gd name="T10" fmla="*/ 1 w 161"/>
                <a:gd name="T11" fmla="*/ 1 h 102"/>
                <a:gd name="T12" fmla="*/ 1 w 161"/>
                <a:gd name="T13" fmla="*/ 1 h 102"/>
                <a:gd name="T14" fmla="*/ 1 w 161"/>
                <a:gd name="T15" fmla="*/ 1 h 102"/>
                <a:gd name="T16" fmla="*/ 1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2" name="Freeform 364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1 h 102"/>
                <a:gd name="T2" fmla="*/ 1 w 161"/>
                <a:gd name="T3" fmla="*/ 1 h 102"/>
                <a:gd name="T4" fmla="*/ 1 w 161"/>
                <a:gd name="T5" fmla="*/ 0 h 102"/>
                <a:gd name="T6" fmla="*/ 1 w 161"/>
                <a:gd name="T7" fmla="*/ 1 h 102"/>
                <a:gd name="T8" fmla="*/ 1 w 161"/>
                <a:gd name="T9" fmla="*/ 1 h 102"/>
                <a:gd name="T10" fmla="*/ 1 w 161"/>
                <a:gd name="T11" fmla="*/ 1 h 102"/>
                <a:gd name="T12" fmla="*/ 1 w 161"/>
                <a:gd name="T13" fmla="*/ 1 h 102"/>
                <a:gd name="T14" fmla="*/ 1 w 161"/>
                <a:gd name="T15" fmla="*/ 1 h 102"/>
                <a:gd name="T16" fmla="*/ 1 w 161"/>
                <a:gd name="T17" fmla="*/ 1 h 102"/>
                <a:gd name="T18" fmla="*/ 0 w 161"/>
                <a:gd name="T19" fmla="*/ 1 h 102"/>
                <a:gd name="T20" fmla="*/ 0 w 161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1"/>
                <a:gd name="T34" fmla="*/ 0 h 102"/>
                <a:gd name="T35" fmla="*/ 161 w 1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3" name="Freeform 365"/>
            <p:cNvSpPr>
              <a:spLocks/>
            </p:cNvSpPr>
            <p:nvPr/>
          </p:nvSpPr>
          <p:spPr bwMode="auto">
            <a:xfrm rot="-5400000">
              <a:off x="10085" y="1946"/>
              <a:ext cx="9" cy="37"/>
            </a:xfrm>
            <a:custGeom>
              <a:avLst/>
              <a:gdLst>
                <a:gd name="T0" fmla="*/ 0 w 15"/>
                <a:gd name="T1" fmla="*/ 0 h 73"/>
                <a:gd name="T2" fmla="*/ 1 w 15"/>
                <a:gd name="T3" fmla="*/ 1 h 73"/>
                <a:gd name="T4" fmla="*/ 1 w 15"/>
                <a:gd name="T5" fmla="*/ 1 h 73"/>
                <a:gd name="T6" fmla="*/ 1 w 15"/>
                <a:gd name="T7" fmla="*/ 1 h 73"/>
                <a:gd name="T8" fmla="*/ 0 w 15"/>
                <a:gd name="T9" fmla="*/ 1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73"/>
                <a:gd name="T20" fmla="*/ 15 w 1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" name="Freeform 366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0 h 87"/>
                <a:gd name="T2" fmla="*/ 0 w 175"/>
                <a:gd name="T3" fmla="*/ 0 h 87"/>
                <a:gd name="T4" fmla="*/ 1 w 175"/>
                <a:gd name="T5" fmla="*/ 0 h 87"/>
                <a:gd name="T6" fmla="*/ 1 w 175"/>
                <a:gd name="T7" fmla="*/ 0 h 87"/>
                <a:gd name="T8" fmla="*/ 1 w 175"/>
                <a:gd name="T9" fmla="*/ 0 h 87"/>
                <a:gd name="T10" fmla="*/ 1 w 175"/>
                <a:gd name="T11" fmla="*/ 0 h 87"/>
                <a:gd name="T12" fmla="*/ 1 w 175"/>
                <a:gd name="T13" fmla="*/ 0 h 87"/>
                <a:gd name="T14" fmla="*/ 1 w 175"/>
                <a:gd name="T15" fmla="*/ 0 h 87"/>
                <a:gd name="T16" fmla="*/ 1 w 175"/>
                <a:gd name="T17" fmla="*/ 0 h 87"/>
                <a:gd name="T18" fmla="*/ 1 w 175"/>
                <a:gd name="T19" fmla="*/ 0 h 87"/>
                <a:gd name="T20" fmla="*/ 1 w 175"/>
                <a:gd name="T21" fmla="*/ 0 h 87"/>
                <a:gd name="T22" fmla="*/ 1 w 175"/>
                <a:gd name="T23" fmla="*/ 0 h 87"/>
                <a:gd name="T24" fmla="*/ 1 w 175"/>
                <a:gd name="T25" fmla="*/ 0 h 87"/>
                <a:gd name="T26" fmla="*/ 1 w 175"/>
                <a:gd name="T27" fmla="*/ 0 h 87"/>
                <a:gd name="T28" fmla="*/ 1 w 175"/>
                <a:gd name="T29" fmla="*/ 0 h 87"/>
                <a:gd name="T30" fmla="*/ 1 w 175"/>
                <a:gd name="T31" fmla="*/ 0 h 87"/>
                <a:gd name="T32" fmla="*/ 1 w 175"/>
                <a:gd name="T33" fmla="*/ 0 h 87"/>
                <a:gd name="T34" fmla="*/ 1 w 175"/>
                <a:gd name="T35" fmla="*/ 0 h 87"/>
                <a:gd name="T36" fmla="*/ 1 w 175"/>
                <a:gd name="T37" fmla="*/ 0 h 87"/>
                <a:gd name="T38" fmla="*/ 1 w 175"/>
                <a:gd name="T39" fmla="*/ 0 h 87"/>
                <a:gd name="T40" fmla="*/ 0 w 175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5"/>
                <a:gd name="T64" fmla="*/ 0 h 87"/>
                <a:gd name="T65" fmla="*/ 175 w 17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5" name="Freeform 367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0 h 87"/>
                <a:gd name="T2" fmla="*/ 0 w 175"/>
                <a:gd name="T3" fmla="*/ 0 h 87"/>
                <a:gd name="T4" fmla="*/ 1 w 175"/>
                <a:gd name="T5" fmla="*/ 0 h 87"/>
                <a:gd name="T6" fmla="*/ 1 w 175"/>
                <a:gd name="T7" fmla="*/ 0 h 87"/>
                <a:gd name="T8" fmla="*/ 1 w 175"/>
                <a:gd name="T9" fmla="*/ 0 h 87"/>
                <a:gd name="T10" fmla="*/ 1 w 175"/>
                <a:gd name="T11" fmla="*/ 0 h 87"/>
                <a:gd name="T12" fmla="*/ 1 w 175"/>
                <a:gd name="T13" fmla="*/ 0 h 87"/>
                <a:gd name="T14" fmla="*/ 1 w 175"/>
                <a:gd name="T15" fmla="*/ 0 h 87"/>
                <a:gd name="T16" fmla="*/ 1 w 175"/>
                <a:gd name="T17" fmla="*/ 0 h 87"/>
                <a:gd name="T18" fmla="*/ 1 w 175"/>
                <a:gd name="T19" fmla="*/ 0 h 87"/>
                <a:gd name="T20" fmla="*/ 1 w 175"/>
                <a:gd name="T21" fmla="*/ 0 h 87"/>
                <a:gd name="T22" fmla="*/ 1 w 175"/>
                <a:gd name="T23" fmla="*/ 0 h 87"/>
                <a:gd name="T24" fmla="*/ 1 w 175"/>
                <a:gd name="T25" fmla="*/ 0 h 87"/>
                <a:gd name="T26" fmla="*/ 1 w 175"/>
                <a:gd name="T27" fmla="*/ 0 h 87"/>
                <a:gd name="T28" fmla="*/ 1 w 175"/>
                <a:gd name="T29" fmla="*/ 0 h 87"/>
                <a:gd name="T30" fmla="*/ 1 w 175"/>
                <a:gd name="T31" fmla="*/ 0 h 87"/>
                <a:gd name="T32" fmla="*/ 1 w 175"/>
                <a:gd name="T33" fmla="*/ 0 h 87"/>
                <a:gd name="T34" fmla="*/ 1 w 175"/>
                <a:gd name="T35" fmla="*/ 0 h 87"/>
                <a:gd name="T36" fmla="*/ 1 w 175"/>
                <a:gd name="T37" fmla="*/ 0 h 87"/>
                <a:gd name="T38" fmla="*/ 1 w 175"/>
                <a:gd name="T39" fmla="*/ 0 h 87"/>
                <a:gd name="T40" fmla="*/ 1 w 175"/>
                <a:gd name="T41" fmla="*/ 0 h 87"/>
                <a:gd name="T42" fmla="*/ 1 w 175"/>
                <a:gd name="T43" fmla="*/ 0 h 87"/>
                <a:gd name="T44" fmla="*/ 0 w 175"/>
                <a:gd name="T45" fmla="*/ 0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87"/>
                <a:gd name="T71" fmla="*/ 175 w 175"/>
                <a:gd name="T72" fmla="*/ 87 h 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6" name="Freeform 368"/>
            <p:cNvSpPr>
              <a:spLocks/>
            </p:cNvSpPr>
            <p:nvPr/>
          </p:nvSpPr>
          <p:spPr bwMode="auto">
            <a:xfrm rot="-5400000">
              <a:off x="10065" y="135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7" name="Freeform 369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1 h 87"/>
                <a:gd name="T10" fmla="*/ 1 w 112"/>
                <a:gd name="T11" fmla="*/ 1 h 87"/>
                <a:gd name="T12" fmla="*/ 1 w 112"/>
                <a:gd name="T13" fmla="*/ 1 h 87"/>
                <a:gd name="T14" fmla="*/ 1 w 112"/>
                <a:gd name="T15" fmla="*/ 1 h 87"/>
                <a:gd name="T16" fmla="*/ 1 w 112"/>
                <a:gd name="T17" fmla="*/ 1 h 87"/>
                <a:gd name="T18" fmla="*/ 1 w 112"/>
                <a:gd name="T19" fmla="*/ 1 h 87"/>
                <a:gd name="T20" fmla="*/ 1 w 112"/>
                <a:gd name="T21" fmla="*/ 1 h 87"/>
                <a:gd name="T22" fmla="*/ 1 w 112"/>
                <a:gd name="T23" fmla="*/ 1 h 87"/>
                <a:gd name="T24" fmla="*/ 1 w 112"/>
                <a:gd name="T25" fmla="*/ 1 h 87"/>
                <a:gd name="T26" fmla="*/ 1 w 112"/>
                <a:gd name="T27" fmla="*/ 1 h 87"/>
                <a:gd name="T28" fmla="*/ 1 w 112"/>
                <a:gd name="T29" fmla="*/ 1 h 87"/>
                <a:gd name="T30" fmla="*/ 1 w 112"/>
                <a:gd name="T31" fmla="*/ 1 h 87"/>
                <a:gd name="T32" fmla="*/ 1 w 112"/>
                <a:gd name="T33" fmla="*/ 1 h 87"/>
                <a:gd name="T34" fmla="*/ 1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8" name="Freeform 370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1 h 87"/>
                <a:gd name="T2" fmla="*/ 0 w 112"/>
                <a:gd name="T3" fmla="*/ 1 h 87"/>
                <a:gd name="T4" fmla="*/ 1 w 112"/>
                <a:gd name="T5" fmla="*/ 0 h 87"/>
                <a:gd name="T6" fmla="*/ 1 w 112"/>
                <a:gd name="T7" fmla="*/ 0 h 87"/>
                <a:gd name="T8" fmla="*/ 1 w 112"/>
                <a:gd name="T9" fmla="*/ 1 h 87"/>
                <a:gd name="T10" fmla="*/ 1 w 112"/>
                <a:gd name="T11" fmla="*/ 1 h 87"/>
                <a:gd name="T12" fmla="*/ 1 w 112"/>
                <a:gd name="T13" fmla="*/ 1 h 87"/>
                <a:gd name="T14" fmla="*/ 1 w 112"/>
                <a:gd name="T15" fmla="*/ 1 h 87"/>
                <a:gd name="T16" fmla="*/ 1 w 112"/>
                <a:gd name="T17" fmla="*/ 1 h 87"/>
                <a:gd name="T18" fmla="*/ 1 w 112"/>
                <a:gd name="T19" fmla="*/ 1 h 87"/>
                <a:gd name="T20" fmla="*/ 1 w 112"/>
                <a:gd name="T21" fmla="*/ 1 h 87"/>
                <a:gd name="T22" fmla="*/ 1 w 112"/>
                <a:gd name="T23" fmla="*/ 1 h 87"/>
                <a:gd name="T24" fmla="*/ 1 w 112"/>
                <a:gd name="T25" fmla="*/ 1 h 87"/>
                <a:gd name="T26" fmla="*/ 1 w 112"/>
                <a:gd name="T27" fmla="*/ 1 h 87"/>
                <a:gd name="T28" fmla="*/ 1 w 112"/>
                <a:gd name="T29" fmla="*/ 1 h 87"/>
                <a:gd name="T30" fmla="*/ 1 w 112"/>
                <a:gd name="T31" fmla="*/ 1 h 87"/>
                <a:gd name="T32" fmla="*/ 1 w 112"/>
                <a:gd name="T33" fmla="*/ 1 h 87"/>
                <a:gd name="T34" fmla="*/ 1 w 112"/>
                <a:gd name="T35" fmla="*/ 1 h 87"/>
                <a:gd name="T36" fmla="*/ 0 w 112"/>
                <a:gd name="T37" fmla="*/ 1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2"/>
                <a:gd name="T58" fmla="*/ 0 h 87"/>
                <a:gd name="T59" fmla="*/ 112 w 112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9" name="Freeform 371"/>
            <p:cNvSpPr>
              <a:spLocks/>
            </p:cNvSpPr>
            <p:nvPr/>
          </p:nvSpPr>
          <p:spPr bwMode="auto">
            <a:xfrm rot="-5400000">
              <a:off x="10008" y="1866"/>
              <a:ext cx="25" cy="14"/>
            </a:xfrm>
            <a:custGeom>
              <a:avLst/>
              <a:gdLst>
                <a:gd name="T0" fmla="*/ 0 w 48"/>
                <a:gd name="T1" fmla="*/ 1 h 28"/>
                <a:gd name="T2" fmla="*/ 0 w 48"/>
                <a:gd name="T3" fmla="*/ 0 h 28"/>
                <a:gd name="T4" fmla="*/ 1 w 48"/>
                <a:gd name="T5" fmla="*/ 0 h 28"/>
                <a:gd name="T6" fmla="*/ 1 w 48"/>
                <a:gd name="T7" fmla="*/ 0 h 28"/>
                <a:gd name="T8" fmla="*/ 1 w 48"/>
                <a:gd name="T9" fmla="*/ 1 h 28"/>
                <a:gd name="T10" fmla="*/ 1 w 48"/>
                <a:gd name="T11" fmla="*/ 1 h 28"/>
                <a:gd name="T12" fmla="*/ 1 w 48"/>
                <a:gd name="T13" fmla="*/ 1 h 28"/>
                <a:gd name="T14" fmla="*/ 0 w 48"/>
                <a:gd name="T15" fmla="*/ 1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28"/>
                <a:gd name="T26" fmla="*/ 48 w 48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0" name="Freeform 372"/>
            <p:cNvSpPr>
              <a:spLocks/>
            </p:cNvSpPr>
            <p:nvPr/>
          </p:nvSpPr>
          <p:spPr bwMode="auto">
            <a:xfrm rot="-5400000">
              <a:off x="9305" y="1066"/>
              <a:ext cx="454" cy="948"/>
            </a:xfrm>
            <a:custGeom>
              <a:avLst/>
              <a:gdLst>
                <a:gd name="T0" fmla="*/ 0 w 866"/>
                <a:gd name="T1" fmla="*/ 0 h 1897"/>
                <a:gd name="T2" fmla="*/ 1 w 866"/>
                <a:gd name="T3" fmla="*/ 0 h 1897"/>
                <a:gd name="T4" fmla="*/ 1 w 866"/>
                <a:gd name="T5" fmla="*/ 0 h 1897"/>
                <a:gd name="T6" fmla="*/ 1 w 866"/>
                <a:gd name="T7" fmla="*/ 0 h 1897"/>
                <a:gd name="T8" fmla="*/ 1 w 866"/>
                <a:gd name="T9" fmla="*/ 0 h 1897"/>
                <a:gd name="T10" fmla="*/ 1 w 866"/>
                <a:gd name="T11" fmla="*/ 0 h 1897"/>
                <a:gd name="T12" fmla="*/ 1 w 866"/>
                <a:gd name="T13" fmla="*/ 0 h 1897"/>
                <a:gd name="T14" fmla="*/ 1 w 866"/>
                <a:gd name="T15" fmla="*/ 0 h 1897"/>
                <a:gd name="T16" fmla="*/ 1 w 866"/>
                <a:gd name="T17" fmla="*/ 0 h 1897"/>
                <a:gd name="T18" fmla="*/ 1 w 866"/>
                <a:gd name="T19" fmla="*/ 0 h 1897"/>
                <a:gd name="T20" fmla="*/ 1 w 866"/>
                <a:gd name="T21" fmla="*/ 0 h 1897"/>
                <a:gd name="T22" fmla="*/ 1 w 866"/>
                <a:gd name="T23" fmla="*/ 0 h 1897"/>
                <a:gd name="T24" fmla="*/ 1 w 866"/>
                <a:gd name="T25" fmla="*/ 0 h 1897"/>
                <a:gd name="T26" fmla="*/ 1 w 866"/>
                <a:gd name="T27" fmla="*/ 0 h 1897"/>
                <a:gd name="T28" fmla="*/ 1 w 866"/>
                <a:gd name="T29" fmla="*/ 0 h 1897"/>
                <a:gd name="T30" fmla="*/ 1 w 866"/>
                <a:gd name="T31" fmla="*/ 0 h 1897"/>
                <a:gd name="T32" fmla="*/ 1 w 866"/>
                <a:gd name="T33" fmla="*/ 0 h 1897"/>
                <a:gd name="T34" fmla="*/ 1 w 866"/>
                <a:gd name="T35" fmla="*/ 0 h 1897"/>
                <a:gd name="T36" fmla="*/ 1 w 866"/>
                <a:gd name="T37" fmla="*/ 0 h 1897"/>
                <a:gd name="T38" fmla="*/ 1 w 866"/>
                <a:gd name="T39" fmla="*/ 0 h 1897"/>
                <a:gd name="T40" fmla="*/ 1 w 866"/>
                <a:gd name="T41" fmla="*/ 0 h 1897"/>
                <a:gd name="T42" fmla="*/ 1 w 866"/>
                <a:gd name="T43" fmla="*/ 0 h 1897"/>
                <a:gd name="T44" fmla="*/ 1 w 866"/>
                <a:gd name="T45" fmla="*/ 0 h 1897"/>
                <a:gd name="T46" fmla="*/ 1 w 866"/>
                <a:gd name="T47" fmla="*/ 0 h 1897"/>
                <a:gd name="T48" fmla="*/ 1 w 866"/>
                <a:gd name="T49" fmla="*/ 0 h 1897"/>
                <a:gd name="T50" fmla="*/ 1 w 866"/>
                <a:gd name="T51" fmla="*/ 0 h 1897"/>
                <a:gd name="T52" fmla="*/ 1 w 866"/>
                <a:gd name="T53" fmla="*/ 0 h 1897"/>
                <a:gd name="T54" fmla="*/ 1 w 866"/>
                <a:gd name="T55" fmla="*/ 0 h 1897"/>
                <a:gd name="T56" fmla="*/ 1 w 866"/>
                <a:gd name="T57" fmla="*/ 0 h 1897"/>
                <a:gd name="T58" fmla="*/ 1 w 866"/>
                <a:gd name="T59" fmla="*/ 0 h 1897"/>
                <a:gd name="T60" fmla="*/ 1 w 866"/>
                <a:gd name="T61" fmla="*/ 0 h 1897"/>
                <a:gd name="T62" fmla="*/ 1 w 866"/>
                <a:gd name="T63" fmla="*/ 0 h 1897"/>
                <a:gd name="T64" fmla="*/ 1 w 866"/>
                <a:gd name="T65" fmla="*/ 0 h 1897"/>
                <a:gd name="T66" fmla="*/ 1 w 866"/>
                <a:gd name="T67" fmla="*/ 0 h 1897"/>
                <a:gd name="T68" fmla="*/ 1 w 866"/>
                <a:gd name="T69" fmla="*/ 0 h 1897"/>
                <a:gd name="T70" fmla="*/ 0 w 866"/>
                <a:gd name="T71" fmla="*/ 0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66"/>
                <a:gd name="T109" fmla="*/ 0 h 1897"/>
                <a:gd name="T110" fmla="*/ 866 w 866"/>
                <a:gd name="T111" fmla="*/ 1897 h 1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1" name="Freeform 373"/>
            <p:cNvSpPr>
              <a:spLocks/>
            </p:cNvSpPr>
            <p:nvPr/>
          </p:nvSpPr>
          <p:spPr bwMode="auto">
            <a:xfrm rot="-5400000">
              <a:off x="9221" y="1134"/>
              <a:ext cx="564" cy="990"/>
            </a:xfrm>
            <a:custGeom>
              <a:avLst/>
              <a:gdLst>
                <a:gd name="T0" fmla="*/ 0 w 1073"/>
                <a:gd name="T1" fmla="*/ 0 h 1984"/>
                <a:gd name="T2" fmla="*/ 0 w 1073"/>
                <a:gd name="T3" fmla="*/ 0 h 1984"/>
                <a:gd name="T4" fmla="*/ 1 w 1073"/>
                <a:gd name="T5" fmla="*/ 0 h 1984"/>
                <a:gd name="T6" fmla="*/ 1 w 1073"/>
                <a:gd name="T7" fmla="*/ 0 h 1984"/>
                <a:gd name="T8" fmla="*/ 1 w 1073"/>
                <a:gd name="T9" fmla="*/ 0 h 1984"/>
                <a:gd name="T10" fmla="*/ 1 w 1073"/>
                <a:gd name="T11" fmla="*/ 0 h 1984"/>
                <a:gd name="T12" fmla="*/ 1 w 1073"/>
                <a:gd name="T13" fmla="*/ 0 h 1984"/>
                <a:gd name="T14" fmla="*/ 1 w 1073"/>
                <a:gd name="T15" fmla="*/ 0 h 1984"/>
                <a:gd name="T16" fmla="*/ 1 w 1073"/>
                <a:gd name="T17" fmla="*/ 0 h 1984"/>
                <a:gd name="T18" fmla="*/ 1 w 1073"/>
                <a:gd name="T19" fmla="*/ 0 h 1984"/>
                <a:gd name="T20" fmla="*/ 1 w 1073"/>
                <a:gd name="T21" fmla="*/ 0 h 1984"/>
                <a:gd name="T22" fmla="*/ 1 w 1073"/>
                <a:gd name="T23" fmla="*/ 0 h 1984"/>
                <a:gd name="T24" fmla="*/ 1 w 1073"/>
                <a:gd name="T25" fmla="*/ 0 h 1984"/>
                <a:gd name="T26" fmla="*/ 1 w 1073"/>
                <a:gd name="T27" fmla="*/ 0 h 1984"/>
                <a:gd name="T28" fmla="*/ 1 w 1073"/>
                <a:gd name="T29" fmla="*/ 0 h 1984"/>
                <a:gd name="T30" fmla="*/ 1 w 1073"/>
                <a:gd name="T31" fmla="*/ 0 h 1984"/>
                <a:gd name="T32" fmla="*/ 1 w 1073"/>
                <a:gd name="T33" fmla="*/ 0 h 1984"/>
                <a:gd name="T34" fmla="*/ 1 w 1073"/>
                <a:gd name="T35" fmla="*/ 0 h 1984"/>
                <a:gd name="T36" fmla="*/ 1 w 1073"/>
                <a:gd name="T37" fmla="*/ 0 h 1984"/>
                <a:gd name="T38" fmla="*/ 1 w 1073"/>
                <a:gd name="T39" fmla="*/ 0 h 1984"/>
                <a:gd name="T40" fmla="*/ 1 w 1073"/>
                <a:gd name="T41" fmla="*/ 0 h 1984"/>
                <a:gd name="T42" fmla="*/ 1 w 1073"/>
                <a:gd name="T43" fmla="*/ 0 h 1984"/>
                <a:gd name="T44" fmla="*/ 1 w 1073"/>
                <a:gd name="T45" fmla="*/ 0 h 1984"/>
                <a:gd name="T46" fmla="*/ 1 w 1073"/>
                <a:gd name="T47" fmla="*/ 0 h 1984"/>
                <a:gd name="T48" fmla="*/ 1 w 1073"/>
                <a:gd name="T49" fmla="*/ 0 h 1984"/>
                <a:gd name="T50" fmla="*/ 1 w 1073"/>
                <a:gd name="T51" fmla="*/ 0 h 1984"/>
                <a:gd name="T52" fmla="*/ 1 w 1073"/>
                <a:gd name="T53" fmla="*/ 0 h 1984"/>
                <a:gd name="T54" fmla="*/ 1 w 1073"/>
                <a:gd name="T55" fmla="*/ 0 h 1984"/>
                <a:gd name="T56" fmla="*/ 1 w 1073"/>
                <a:gd name="T57" fmla="*/ 0 h 1984"/>
                <a:gd name="T58" fmla="*/ 1 w 1073"/>
                <a:gd name="T59" fmla="*/ 0 h 1984"/>
                <a:gd name="T60" fmla="*/ 1 w 1073"/>
                <a:gd name="T61" fmla="*/ 0 h 1984"/>
                <a:gd name="T62" fmla="*/ 1 w 1073"/>
                <a:gd name="T63" fmla="*/ 0 h 1984"/>
                <a:gd name="T64" fmla="*/ 1 w 1073"/>
                <a:gd name="T65" fmla="*/ 0 h 1984"/>
                <a:gd name="T66" fmla="*/ 1 w 1073"/>
                <a:gd name="T67" fmla="*/ 0 h 1984"/>
                <a:gd name="T68" fmla="*/ 1 w 1073"/>
                <a:gd name="T69" fmla="*/ 0 h 1984"/>
                <a:gd name="T70" fmla="*/ 1 w 1073"/>
                <a:gd name="T71" fmla="*/ 0 h 1984"/>
                <a:gd name="T72" fmla="*/ 1 w 1073"/>
                <a:gd name="T73" fmla="*/ 0 h 1984"/>
                <a:gd name="T74" fmla="*/ 1 w 1073"/>
                <a:gd name="T75" fmla="*/ 0 h 1984"/>
                <a:gd name="T76" fmla="*/ 1 w 1073"/>
                <a:gd name="T77" fmla="*/ 0 h 1984"/>
                <a:gd name="T78" fmla="*/ 1 w 1073"/>
                <a:gd name="T79" fmla="*/ 0 h 1984"/>
                <a:gd name="T80" fmla="*/ 0 w 1073"/>
                <a:gd name="T81" fmla="*/ 0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3"/>
                <a:gd name="T124" fmla="*/ 0 h 1984"/>
                <a:gd name="T125" fmla="*/ 1073 w 1073"/>
                <a:gd name="T126" fmla="*/ 1984 h 19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2" name="Freeform 374"/>
            <p:cNvSpPr>
              <a:spLocks/>
            </p:cNvSpPr>
            <p:nvPr/>
          </p:nvSpPr>
          <p:spPr bwMode="auto">
            <a:xfrm rot="-5400000">
              <a:off x="9953" y="1996"/>
              <a:ext cx="33" cy="31"/>
            </a:xfrm>
            <a:custGeom>
              <a:avLst/>
              <a:gdLst>
                <a:gd name="T0" fmla="*/ 0 w 64"/>
                <a:gd name="T1" fmla="*/ 1 h 58"/>
                <a:gd name="T2" fmla="*/ 0 w 64"/>
                <a:gd name="T3" fmla="*/ 1 h 58"/>
                <a:gd name="T4" fmla="*/ 0 w 64"/>
                <a:gd name="T5" fmla="*/ 0 h 58"/>
                <a:gd name="T6" fmla="*/ 1 w 64"/>
                <a:gd name="T7" fmla="*/ 0 h 58"/>
                <a:gd name="T8" fmla="*/ 1 w 64"/>
                <a:gd name="T9" fmla="*/ 0 h 58"/>
                <a:gd name="T10" fmla="*/ 1 w 64"/>
                <a:gd name="T11" fmla="*/ 1 h 58"/>
                <a:gd name="T12" fmla="*/ 1 w 64"/>
                <a:gd name="T13" fmla="*/ 1 h 58"/>
                <a:gd name="T14" fmla="*/ 0 w 64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8"/>
                <a:gd name="T26" fmla="*/ 64 w 6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3" name="Freeform 375"/>
            <p:cNvSpPr>
              <a:spLocks/>
            </p:cNvSpPr>
            <p:nvPr/>
          </p:nvSpPr>
          <p:spPr bwMode="auto">
            <a:xfrm rot="-5400000">
              <a:off x="9811" y="2020"/>
              <a:ext cx="168" cy="151"/>
            </a:xfrm>
            <a:custGeom>
              <a:avLst/>
              <a:gdLst>
                <a:gd name="T0" fmla="*/ 0 w 320"/>
                <a:gd name="T1" fmla="*/ 0 h 304"/>
                <a:gd name="T2" fmla="*/ 1 w 320"/>
                <a:gd name="T3" fmla="*/ 0 h 304"/>
                <a:gd name="T4" fmla="*/ 1 w 320"/>
                <a:gd name="T5" fmla="*/ 0 h 304"/>
                <a:gd name="T6" fmla="*/ 1 w 320"/>
                <a:gd name="T7" fmla="*/ 0 h 304"/>
                <a:gd name="T8" fmla="*/ 1 w 320"/>
                <a:gd name="T9" fmla="*/ 0 h 304"/>
                <a:gd name="T10" fmla="*/ 1 w 320"/>
                <a:gd name="T11" fmla="*/ 0 h 304"/>
                <a:gd name="T12" fmla="*/ 1 w 320"/>
                <a:gd name="T13" fmla="*/ 0 h 304"/>
                <a:gd name="T14" fmla="*/ 1 w 320"/>
                <a:gd name="T15" fmla="*/ 0 h 304"/>
                <a:gd name="T16" fmla="*/ 1 w 320"/>
                <a:gd name="T17" fmla="*/ 0 h 304"/>
                <a:gd name="T18" fmla="*/ 1 w 320"/>
                <a:gd name="T19" fmla="*/ 0 h 304"/>
                <a:gd name="T20" fmla="*/ 1 w 320"/>
                <a:gd name="T21" fmla="*/ 0 h 304"/>
                <a:gd name="T22" fmla="*/ 1 w 320"/>
                <a:gd name="T23" fmla="*/ 0 h 304"/>
                <a:gd name="T24" fmla="*/ 1 w 320"/>
                <a:gd name="T25" fmla="*/ 0 h 304"/>
                <a:gd name="T26" fmla="*/ 1 w 320"/>
                <a:gd name="T27" fmla="*/ 0 h 304"/>
                <a:gd name="T28" fmla="*/ 1 w 320"/>
                <a:gd name="T29" fmla="*/ 0 h 304"/>
                <a:gd name="T30" fmla="*/ 1 w 320"/>
                <a:gd name="T31" fmla="*/ 0 h 304"/>
                <a:gd name="T32" fmla="*/ 1 w 320"/>
                <a:gd name="T33" fmla="*/ 0 h 304"/>
                <a:gd name="T34" fmla="*/ 1 w 320"/>
                <a:gd name="T35" fmla="*/ 0 h 304"/>
                <a:gd name="T36" fmla="*/ 1 w 320"/>
                <a:gd name="T37" fmla="*/ 0 h 304"/>
                <a:gd name="T38" fmla="*/ 1 w 320"/>
                <a:gd name="T39" fmla="*/ 0 h 304"/>
                <a:gd name="T40" fmla="*/ 1 w 320"/>
                <a:gd name="T41" fmla="*/ 0 h 304"/>
                <a:gd name="T42" fmla="*/ 1 w 320"/>
                <a:gd name="T43" fmla="*/ 0 h 304"/>
                <a:gd name="T44" fmla="*/ 1 w 320"/>
                <a:gd name="T45" fmla="*/ 0 h 304"/>
                <a:gd name="T46" fmla="*/ 1 w 320"/>
                <a:gd name="T47" fmla="*/ 0 h 304"/>
                <a:gd name="T48" fmla="*/ 1 w 320"/>
                <a:gd name="T49" fmla="*/ 0 h 304"/>
                <a:gd name="T50" fmla="*/ 1 w 320"/>
                <a:gd name="T51" fmla="*/ 0 h 304"/>
                <a:gd name="T52" fmla="*/ 1 w 320"/>
                <a:gd name="T53" fmla="*/ 0 h 304"/>
                <a:gd name="T54" fmla="*/ 1 w 320"/>
                <a:gd name="T55" fmla="*/ 0 h 304"/>
                <a:gd name="T56" fmla="*/ 1 w 320"/>
                <a:gd name="T57" fmla="*/ 0 h 304"/>
                <a:gd name="T58" fmla="*/ 1 w 320"/>
                <a:gd name="T59" fmla="*/ 0 h 304"/>
                <a:gd name="T60" fmla="*/ 1 w 320"/>
                <a:gd name="T61" fmla="*/ 0 h 304"/>
                <a:gd name="T62" fmla="*/ 1 w 320"/>
                <a:gd name="T63" fmla="*/ 0 h 304"/>
                <a:gd name="T64" fmla="*/ 1 w 320"/>
                <a:gd name="T65" fmla="*/ 0 h 304"/>
                <a:gd name="T66" fmla="*/ 1 w 320"/>
                <a:gd name="T67" fmla="*/ 0 h 304"/>
                <a:gd name="T68" fmla="*/ 1 w 320"/>
                <a:gd name="T69" fmla="*/ 0 h 304"/>
                <a:gd name="T70" fmla="*/ 1 w 320"/>
                <a:gd name="T71" fmla="*/ 0 h 304"/>
                <a:gd name="T72" fmla="*/ 1 w 320"/>
                <a:gd name="T73" fmla="*/ 0 h 304"/>
                <a:gd name="T74" fmla="*/ 1 w 320"/>
                <a:gd name="T75" fmla="*/ 0 h 304"/>
                <a:gd name="T76" fmla="*/ 1 w 320"/>
                <a:gd name="T77" fmla="*/ 0 h 304"/>
                <a:gd name="T78" fmla="*/ 0 w 320"/>
                <a:gd name="T79" fmla="*/ 0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0"/>
                <a:gd name="T121" fmla="*/ 0 h 304"/>
                <a:gd name="T122" fmla="*/ 320 w 320"/>
                <a:gd name="T123" fmla="*/ 304 h 3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4" name="Freeform 376"/>
            <p:cNvSpPr>
              <a:spLocks/>
            </p:cNvSpPr>
            <p:nvPr/>
          </p:nvSpPr>
          <p:spPr bwMode="auto">
            <a:xfrm rot="-5400000">
              <a:off x="9870" y="1413"/>
              <a:ext cx="76" cy="64"/>
            </a:xfrm>
            <a:custGeom>
              <a:avLst/>
              <a:gdLst>
                <a:gd name="T0" fmla="*/ 1 w 144"/>
                <a:gd name="T1" fmla="*/ 0 h 130"/>
                <a:gd name="T2" fmla="*/ 0 w 144"/>
                <a:gd name="T3" fmla="*/ 0 h 130"/>
                <a:gd name="T4" fmla="*/ 0 w 144"/>
                <a:gd name="T5" fmla="*/ 0 h 130"/>
                <a:gd name="T6" fmla="*/ 1 w 144"/>
                <a:gd name="T7" fmla="*/ 0 h 130"/>
                <a:gd name="T8" fmla="*/ 1 w 144"/>
                <a:gd name="T9" fmla="*/ 0 h 130"/>
                <a:gd name="T10" fmla="*/ 1 w 144"/>
                <a:gd name="T11" fmla="*/ 0 h 130"/>
                <a:gd name="T12" fmla="*/ 1 w 144"/>
                <a:gd name="T13" fmla="*/ 0 h 130"/>
                <a:gd name="T14" fmla="*/ 1 w 144"/>
                <a:gd name="T15" fmla="*/ 0 h 130"/>
                <a:gd name="T16" fmla="*/ 1 w 144"/>
                <a:gd name="T17" fmla="*/ 0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"/>
                <a:gd name="T28" fmla="*/ 0 h 130"/>
                <a:gd name="T29" fmla="*/ 144 w 144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5" name="Freeform 377"/>
            <p:cNvSpPr>
              <a:spLocks/>
            </p:cNvSpPr>
            <p:nvPr/>
          </p:nvSpPr>
          <p:spPr bwMode="auto">
            <a:xfrm rot="-5400000">
              <a:off x="9852" y="1785"/>
              <a:ext cx="35" cy="31"/>
            </a:xfrm>
            <a:custGeom>
              <a:avLst/>
              <a:gdLst>
                <a:gd name="T0" fmla="*/ 0 w 64"/>
                <a:gd name="T1" fmla="*/ 1 h 58"/>
                <a:gd name="T2" fmla="*/ 1 w 64"/>
                <a:gd name="T3" fmla="*/ 0 h 58"/>
                <a:gd name="T4" fmla="*/ 1 w 64"/>
                <a:gd name="T5" fmla="*/ 0 h 58"/>
                <a:gd name="T6" fmla="*/ 1 w 64"/>
                <a:gd name="T7" fmla="*/ 1 h 58"/>
                <a:gd name="T8" fmla="*/ 1 w 64"/>
                <a:gd name="T9" fmla="*/ 1 h 58"/>
                <a:gd name="T10" fmla="*/ 1 w 64"/>
                <a:gd name="T11" fmla="*/ 1 h 58"/>
                <a:gd name="T12" fmla="*/ 0 w 64"/>
                <a:gd name="T13" fmla="*/ 1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6" name="Freeform 378"/>
            <p:cNvSpPr>
              <a:spLocks/>
            </p:cNvSpPr>
            <p:nvPr/>
          </p:nvSpPr>
          <p:spPr bwMode="auto">
            <a:xfrm rot="-5400000">
              <a:off x="9420" y="1463"/>
              <a:ext cx="35" cy="22"/>
            </a:xfrm>
            <a:custGeom>
              <a:avLst/>
              <a:gdLst>
                <a:gd name="T0" fmla="*/ 0 w 65"/>
                <a:gd name="T1" fmla="*/ 1 h 43"/>
                <a:gd name="T2" fmla="*/ 1 w 65"/>
                <a:gd name="T3" fmla="*/ 1 h 43"/>
                <a:gd name="T4" fmla="*/ 1 w 65"/>
                <a:gd name="T5" fmla="*/ 0 h 43"/>
                <a:gd name="T6" fmla="*/ 1 w 65"/>
                <a:gd name="T7" fmla="*/ 1 h 43"/>
                <a:gd name="T8" fmla="*/ 1 w 65"/>
                <a:gd name="T9" fmla="*/ 1 h 43"/>
                <a:gd name="T10" fmla="*/ 1 w 65"/>
                <a:gd name="T11" fmla="*/ 1 h 43"/>
                <a:gd name="T12" fmla="*/ 1 w 65"/>
                <a:gd name="T13" fmla="*/ 1 h 43"/>
                <a:gd name="T14" fmla="*/ 1 w 65"/>
                <a:gd name="T15" fmla="*/ 1 h 43"/>
                <a:gd name="T16" fmla="*/ 0 w 65"/>
                <a:gd name="T17" fmla="*/ 1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43"/>
                <a:gd name="T29" fmla="*/ 65 w 65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7" name="Freeform 379"/>
            <p:cNvSpPr>
              <a:spLocks/>
            </p:cNvSpPr>
            <p:nvPr/>
          </p:nvSpPr>
          <p:spPr bwMode="auto">
            <a:xfrm rot="-5400000">
              <a:off x="9325" y="1443"/>
              <a:ext cx="109" cy="51"/>
            </a:xfrm>
            <a:custGeom>
              <a:avLst/>
              <a:gdLst>
                <a:gd name="T0" fmla="*/ 0 w 207"/>
                <a:gd name="T1" fmla="*/ 0 h 102"/>
                <a:gd name="T2" fmla="*/ 1 w 207"/>
                <a:gd name="T3" fmla="*/ 1 h 102"/>
                <a:gd name="T4" fmla="*/ 1 w 207"/>
                <a:gd name="T5" fmla="*/ 1 h 102"/>
                <a:gd name="T6" fmla="*/ 1 w 207"/>
                <a:gd name="T7" fmla="*/ 1 h 102"/>
                <a:gd name="T8" fmla="*/ 1 w 207"/>
                <a:gd name="T9" fmla="*/ 1 h 102"/>
                <a:gd name="T10" fmla="*/ 1 w 207"/>
                <a:gd name="T11" fmla="*/ 1 h 102"/>
                <a:gd name="T12" fmla="*/ 1 w 207"/>
                <a:gd name="T13" fmla="*/ 0 h 102"/>
                <a:gd name="T14" fmla="*/ 1 w 207"/>
                <a:gd name="T15" fmla="*/ 0 h 102"/>
                <a:gd name="T16" fmla="*/ 1 w 207"/>
                <a:gd name="T17" fmla="*/ 1 h 102"/>
                <a:gd name="T18" fmla="*/ 1 w 207"/>
                <a:gd name="T19" fmla="*/ 1 h 102"/>
                <a:gd name="T20" fmla="*/ 1 w 207"/>
                <a:gd name="T21" fmla="*/ 1 h 102"/>
                <a:gd name="T22" fmla="*/ 1 w 207"/>
                <a:gd name="T23" fmla="*/ 1 h 102"/>
                <a:gd name="T24" fmla="*/ 1 w 207"/>
                <a:gd name="T25" fmla="*/ 1 h 102"/>
                <a:gd name="T26" fmla="*/ 1 w 207"/>
                <a:gd name="T27" fmla="*/ 1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7"/>
                <a:gd name="T46" fmla="*/ 0 h 102"/>
                <a:gd name="T47" fmla="*/ 207 w 207"/>
                <a:gd name="T48" fmla="*/ 102 h 1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8" name="Freeform 380"/>
            <p:cNvSpPr>
              <a:spLocks/>
            </p:cNvSpPr>
            <p:nvPr/>
          </p:nvSpPr>
          <p:spPr bwMode="auto">
            <a:xfrm rot="-5400000">
              <a:off x="9323" y="1453"/>
              <a:ext cx="42" cy="36"/>
            </a:xfrm>
            <a:custGeom>
              <a:avLst/>
              <a:gdLst>
                <a:gd name="T0" fmla="*/ 0 w 81"/>
                <a:gd name="T1" fmla="*/ 1 h 72"/>
                <a:gd name="T2" fmla="*/ 1 w 81"/>
                <a:gd name="T3" fmla="*/ 1 h 72"/>
                <a:gd name="T4" fmla="*/ 1 w 81"/>
                <a:gd name="T5" fmla="*/ 0 h 72"/>
                <a:gd name="T6" fmla="*/ 1 w 81"/>
                <a:gd name="T7" fmla="*/ 1 h 72"/>
                <a:gd name="T8" fmla="*/ 1 w 81"/>
                <a:gd name="T9" fmla="*/ 1 h 72"/>
                <a:gd name="T10" fmla="*/ 1 w 81"/>
                <a:gd name="T11" fmla="*/ 1 h 72"/>
                <a:gd name="T12" fmla="*/ 1 w 81"/>
                <a:gd name="T13" fmla="*/ 1 h 72"/>
                <a:gd name="T14" fmla="*/ 1 w 81"/>
                <a:gd name="T15" fmla="*/ 1 h 72"/>
                <a:gd name="T16" fmla="*/ 1 w 81"/>
                <a:gd name="T17" fmla="*/ 1 h 72"/>
                <a:gd name="T18" fmla="*/ 0 w 81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2"/>
                <a:gd name="T32" fmla="*/ 81 w 81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9" name="Freeform 381"/>
            <p:cNvSpPr>
              <a:spLocks/>
            </p:cNvSpPr>
            <p:nvPr/>
          </p:nvSpPr>
          <p:spPr bwMode="auto">
            <a:xfrm rot="-5400000">
              <a:off x="9313" y="1489"/>
              <a:ext cx="26" cy="29"/>
            </a:xfrm>
            <a:custGeom>
              <a:avLst/>
              <a:gdLst>
                <a:gd name="T0" fmla="*/ 0 w 48"/>
                <a:gd name="T1" fmla="*/ 1 h 58"/>
                <a:gd name="T2" fmla="*/ 1 w 48"/>
                <a:gd name="T3" fmla="*/ 1 h 58"/>
                <a:gd name="T4" fmla="*/ 1 w 48"/>
                <a:gd name="T5" fmla="*/ 0 h 58"/>
                <a:gd name="T6" fmla="*/ 1 w 48"/>
                <a:gd name="T7" fmla="*/ 0 h 58"/>
                <a:gd name="T8" fmla="*/ 1 w 48"/>
                <a:gd name="T9" fmla="*/ 1 h 58"/>
                <a:gd name="T10" fmla="*/ 1 w 48"/>
                <a:gd name="T11" fmla="*/ 1 h 58"/>
                <a:gd name="T12" fmla="*/ 1 w 48"/>
                <a:gd name="T13" fmla="*/ 1 h 58"/>
                <a:gd name="T14" fmla="*/ 0 w 48"/>
                <a:gd name="T15" fmla="*/ 1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58"/>
                <a:gd name="T26" fmla="*/ 48 w 48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0" name="Freeform 382"/>
            <p:cNvSpPr>
              <a:spLocks/>
            </p:cNvSpPr>
            <p:nvPr/>
          </p:nvSpPr>
          <p:spPr bwMode="auto">
            <a:xfrm rot="-5400000">
              <a:off x="9306" y="1430"/>
              <a:ext cx="25" cy="29"/>
            </a:xfrm>
            <a:custGeom>
              <a:avLst/>
              <a:gdLst>
                <a:gd name="T0" fmla="*/ 1 w 48"/>
                <a:gd name="T1" fmla="*/ 0 h 56"/>
                <a:gd name="T2" fmla="*/ 1 w 48"/>
                <a:gd name="T3" fmla="*/ 1 h 56"/>
                <a:gd name="T4" fmla="*/ 1 w 48"/>
                <a:gd name="T5" fmla="*/ 1 h 56"/>
                <a:gd name="T6" fmla="*/ 1 w 48"/>
                <a:gd name="T7" fmla="*/ 1 h 56"/>
                <a:gd name="T8" fmla="*/ 1 w 48"/>
                <a:gd name="T9" fmla="*/ 1 h 56"/>
                <a:gd name="T10" fmla="*/ 0 w 48"/>
                <a:gd name="T11" fmla="*/ 1 h 56"/>
                <a:gd name="T12" fmla="*/ 1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6"/>
                <a:gd name="T23" fmla="*/ 48 w 4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1" name="Freeform 383"/>
            <p:cNvSpPr>
              <a:spLocks/>
            </p:cNvSpPr>
            <p:nvPr/>
          </p:nvSpPr>
          <p:spPr bwMode="auto">
            <a:xfrm rot="-5400000">
              <a:off x="9277" y="1464"/>
              <a:ext cx="16" cy="22"/>
            </a:xfrm>
            <a:custGeom>
              <a:avLst/>
              <a:gdLst>
                <a:gd name="T0" fmla="*/ 0 w 31"/>
                <a:gd name="T1" fmla="*/ 1 h 44"/>
                <a:gd name="T2" fmla="*/ 0 w 31"/>
                <a:gd name="T3" fmla="*/ 1 h 44"/>
                <a:gd name="T4" fmla="*/ 1 w 31"/>
                <a:gd name="T5" fmla="*/ 0 h 44"/>
                <a:gd name="T6" fmla="*/ 1 w 31"/>
                <a:gd name="T7" fmla="*/ 1 h 44"/>
                <a:gd name="T8" fmla="*/ 1 w 31"/>
                <a:gd name="T9" fmla="*/ 1 h 44"/>
                <a:gd name="T10" fmla="*/ 1 w 31"/>
                <a:gd name="T11" fmla="*/ 1 h 44"/>
                <a:gd name="T12" fmla="*/ 0 w 31"/>
                <a:gd name="T13" fmla="*/ 1 h 44"/>
                <a:gd name="T14" fmla="*/ 0 w 31"/>
                <a:gd name="T15" fmla="*/ 1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44"/>
                <a:gd name="T26" fmla="*/ 31 w 31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2" name="Freeform 384"/>
            <p:cNvSpPr>
              <a:spLocks/>
            </p:cNvSpPr>
            <p:nvPr/>
          </p:nvSpPr>
          <p:spPr bwMode="auto">
            <a:xfrm rot="-5400000">
              <a:off x="9232" y="1472"/>
              <a:ext cx="25" cy="16"/>
            </a:xfrm>
            <a:custGeom>
              <a:avLst/>
              <a:gdLst>
                <a:gd name="T0" fmla="*/ 0 w 48"/>
                <a:gd name="T1" fmla="*/ 1 h 30"/>
                <a:gd name="T2" fmla="*/ 1 w 48"/>
                <a:gd name="T3" fmla="*/ 0 h 30"/>
                <a:gd name="T4" fmla="*/ 1 w 48"/>
                <a:gd name="T5" fmla="*/ 0 h 30"/>
                <a:gd name="T6" fmla="*/ 1 w 48"/>
                <a:gd name="T7" fmla="*/ 1 h 30"/>
                <a:gd name="T8" fmla="*/ 1 w 48"/>
                <a:gd name="T9" fmla="*/ 1 h 30"/>
                <a:gd name="T10" fmla="*/ 1 w 48"/>
                <a:gd name="T11" fmla="*/ 1 h 30"/>
                <a:gd name="T12" fmla="*/ 0 w 48"/>
                <a:gd name="T13" fmla="*/ 1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3" name="Freeform 385"/>
            <p:cNvSpPr>
              <a:spLocks/>
            </p:cNvSpPr>
            <p:nvPr/>
          </p:nvSpPr>
          <p:spPr bwMode="auto">
            <a:xfrm rot="-5400000">
              <a:off x="8943" y="1251"/>
              <a:ext cx="119" cy="94"/>
            </a:xfrm>
            <a:custGeom>
              <a:avLst/>
              <a:gdLst>
                <a:gd name="T0" fmla="*/ 0 w 225"/>
                <a:gd name="T1" fmla="*/ 0 h 189"/>
                <a:gd name="T2" fmla="*/ 0 w 225"/>
                <a:gd name="T3" fmla="*/ 0 h 189"/>
                <a:gd name="T4" fmla="*/ 1 w 225"/>
                <a:gd name="T5" fmla="*/ 0 h 189"/>
                <a:gd name="T6" fmla="*/ 1 w 225"/>
                <a:gd name="T7" fmla="*/ 0 h 189"/>
                <a:gd name="T8" fmla="*/ 1 w 225"/>
                <a:gd name="T9" fmla="*/ 0 h 189"/>
                <a:gd name="T10" fmla="*/ 1 w 225"/>
                <a:gd name="T11" fmla="*/ 0 h 189"/>
                <a:gd name="T12" fmla="*/ 1 w 225"/>
                <a:gd name="T13" fmla="*/ 0 h 189"/>
                <a:gd name="T14" fmla="*/ 1 w 225"/>
                <a:gd name="T15" fmla="*/ 0 h 189"/>
                <a:gd name="T16" fmla="*/ 1 w 225"/>
                <a:gd name="T17" fmla="*/ 0 h 189"/>
                <a:gd name="T18" fmla="*/ 1 w 225"/>
                <a:gd name="T19" fmla="*/ 0 h 189"/>
                <a:gd name="T20" fmla="*/ 1 w 225"/>
                <a:gd name="T21" fmla="*/ 0 h 189"/>
                <a:gd name="T22" fmla="*/ 1 w 225"/>
                <a:gd name="T23" fmla="*/ 0 h 189"/>
                <a:gd name="T24" fmla="*/ 1 w 225"/>
                <a:gd name="T25" fmla="*/ 0 h 189"/>
                <a:gd name="T26" fmla="*/ 1 w 225"/>
                <a:gd name="T27" fmla="*/ 0 h 189"/>
                <a:gd name="T28" fmla="*/ 1 w 225"/>
                <a:gd name="T29" fmla="*/ 0 h 189"/>
                <a:gd name="T30" fmla="*/ 1 w 225"/>
                <a:gd name="T31" fmla="*/ 0 h 189"/>
                <a:gd name="T32" fmla="*/ 1 w 225"/>
                <a:gd name="T33" fmla="*/ 0 h 189"/>
                <a:gd name="T34" fmla="*/ 0 w 225"/>
                <a:gd name="T35" fmla="*/ 0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5"/>
                <a:gd name="T55" fmla="*/ 0 h 189"/>
                <a:gd name="T56" fmla="*/ 225 w 225"/>
                <a:gd name="T57" fmla="*/ 189 h 1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4" name="Freeform 386"/>
            <p:cNvSpPr>
              <a:spLocks/>
            </p:cNvSpPr>
            <p:nvPr/>
          </p:nvSpPr>
          <p:spPr bwMode="auto">
            <a:xfrm rot="-5400000">
              <a:off x="8916" y="1245"/>
              <a:ext cx="68" cy="101"/>
            </a:xfrm>
            <a:custGeom>
              <a:avLst/>
              <a:gdLst>
                <a:gd name="T0" fmla="*/ 1 w 129"/>
                <a:gd name="T1" fmla="*/ 1 h 202"/>
                <a:gd name="T2" fmla="*/ 0 w 129"/>
                <a:gd name="T3" fmla="*/ 1 h 202"/>
                <a:gd name="T4" fmla="*/ 0 w 129"/>
                <a:gd name="T5" fmla="*/ 1 h 202"/>
                <a:gd name="T6" fmla="*/ 1 w 129"/>
                <a:gd name="T7" fmla="*/ 1 h 202"/>
                <a:gd name="T8" fmla="*/ 1 w 129"/>
                <a:gd name="T9" fmla="*/ 1 h 202"/>
                <a:gd name="T10" fmla="*/ 1 w 129"/>
                <a:gd name="T11" fmla="*/ 1 h 202"/>
                <a:gd name="T12" fmla="*/ 1 w 129"/>
                <a:gd name="T13" fmla="*/ 1 h 202"/>
                <a:gd name="T14" fmla="*/ 1 w 129"/>
                <a:gd name="T15" fmla="*/ 0 h 202"/>
                <a:gd name="T16" fmla="*/ 1 w 129"/>
                <a:gd name="T17" fmla="*/ 1 h 202"/>
                <a:gd name="T18" fmla="*/ 1 w 129"/>
                <a:gd name="T19" fmla="*/ 1 h 202"/>
                <a:gd name="T20" fmla="*/ 1 w 129"/>
                <a:gd name="T21" fmla="*/ 1 h 202"/>
                <a:gd name="T22" fmla="*/ 1 w 129"/>
                <a:gd name="T23" fmla="*/ 1 h 202"/>
                <a:gd name="T24" fmla="*/ 1 w 129"/>
                <a:gd name="T25" fmla="*/ 1 h 202"/>
                <a:gd name="T26" fmla="*/ 1 w 129"/>
                <a:gd name="T27" fmla="*/ 1 h 202"/>
                <a:gd name="T28" fmla="*/ 1 w 129"/>
                <a:gd name="T29" fmla="*/ 1 h 202"/>
                <a:gd name="T30" fmla="*/ 1 w 129"/>
                <a:gd name="T31" fmla="*/ 1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9"/>
                <a:gd name="T49" fmla="*/ 0 h 202"/>
                <a:gd name="T50" fmla="*/ 129 w 129"/>
                <a:gd name="T51" fmla="*/ 202 h 2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5" name="Freeform 387"/>
            <p:cNvSpPr>
              <a:spLocks/>
            </p:cNvSpPr>
            <p:nvPr/>
          </p:nvSpPr>
          <p:spPr bwMode="auto">
            <a:xfrm rot="-5400000">
              <a:off x="8964" y="1186"/>
              <a:ext cx="35" cy="36"/>
            </a:xfrm>
            <a:custGeom>
              <a:avLst/>
              <a:gdLst>
                <a:gd name="T0" fmla="*/ 0 w 65"/>
                <a:gd name="T1" fmla="*/ 1 h 72"/>
                <a:gd name="T2" fmla="*/ 0 w 65"/>
                <a:gd name="T3" fmla="*/ 1 h 72"/>
                <a:gd name="T4" fmla="*/ 1 w 65"/>
                <a:gd name="T5" fmla="*/ 0 h 72"/>
                <a:gd name="T6" fmla="*/ 1 w 65"/>
                <a:gd name="T7" fmla="*/ 0 h 72"/>
                <a:gd name="T8" fmla="*/ 1 w 65"/>
                <a:gd name="T9" fmla="*/ 1 h 72"/>
                <a:gd name="T10" fmla="*/ 1 w 65"/>
                <a:gd name="T11" fmla="*/ 1 h 72"/>
                <a:gd name="T12" fmla="*/ 1 w 65"/>
                <a:gd name="T13" fmla="*/ 1 h 72"/>
                <a:gd name="T14" fmla="*/ 1 w 65"/>
                <a:gd name="T15" fmla="*/ 1 h 72"/>
                <a:gd name="T16" fmla="*/ 0 w 65"/>
                <a:gd name="T17" fmla="*/ 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72"/>
                <a:gd name="T29" fmla="*/ 65 w 65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6" name="Freeform 388"/>
            <p:cNvSpPr>
              <a:spLocks/>
            </p:cNvSpPr>
            <p:nvPr/>
          </p:nvSpPr>
          <p:spPr bwMode="auto">
            <a:xfrm rot="-5400000">
              <a:off x="8966" y="1378"/>
              <a:ext cx="26" cy="29"/>
            </a:xfrm>
            <a:custGeom>
              <a:avLst/>
              <a:gdLst>
                <a:gd name="T0" fmla="*/ 0 w 48"/>
                <a:gd name="T1" fmla="*/ 1 h 57"/>
                <a:gd name="T2" fmla="*/ 1 w 48"/>
                <a:gd name="T3" fmla="*/ 1 h 57"/>
                <a:gd name="T4" fmla="*/ 1 w 48"/>
                <a:gd name="T5" fmla="*/ 0 h 57"/>
                <a:gd name="T6" fmla="*/ 1 w 48"/>
                <a:gd name="T7" fmla="*/ 1 h 57"/>
                <a:gd name="T8" fmla="*/ 1 w 48"/>
                <a:gd name="T9" fmla="*/ 1 h 57"/>
                <a:gd name="T10" fmla="*/ 1 w 48"/>
                <a:gd name="T11" fmla="*/ 1 h 57"/>
                <a:gd name="T12" fmla="*/ 1 w 48"/>
                <a:gd name="T13" fmla="*/ 1 h 57"/>
                <a:gd name="T14" fmla="*/ 1 w 48"/>
                <a:gd name="T15" fmla="*/ 1 h 57"/>
                <a:gd name="T16" fmla="*/ 0 w 48"/>
                <a:gd name="T17" fmla="*/ 1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57"/>
                <a:gd name="T29" fmla="*/ 48 w 48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" name="Freeform 389"/>
            <p:cNvSpPr>
              <a:spLocks/>
            </p:cNvSpPr>
            <p:nvPr/>
          </p:nvSpPr>
          <p:spPr bwMode="auto">
            <a:xfrm rot="-5400000">
              <a:off x="8783" y="1112"/>
              <a:ext cx="108" cy="226"/>
            </a:xfrm>
            <a:custGeom>
              <a:avLst/>
              <a:gdLst>
                <a:gd name="T0" fmla="*/ 1 w 209"/>
                <a:gd name="T1" fmla="*/ 1 h 449"/>
                <a:gd name="T2" fmla="*/ 1 w 209"/>
                <a:gd name="T3" fmla="*/ 1 h 449"/>
                <a:gd name="T4" fmla="*/ 1 w 209"/>
                <a:gd name="T5" fmla="*/ 1 h 449"/>
                <a:gd name="T6" fmla="*/ 1 w 209"/>
                <a:gd name="T7" fmla="*/ 1 h 449"/>
                <a:gd name="T8" fmla="*/ 1 w 209"/>
                <a:gd name="T9" fmla="*/ 1 h 449"/>
                <a:gd name="T10" fmla="*/ 1 w 209"/>
                <a:gd name="T11" fmla="*/ 1 h 449"/>
                <a:gd name="T12" fmla="*/ 1 w 209"/>
                <a:gd name="T13" fmla="*/ 1 h 449"/>
                <a:gd name="T14" fmla="*/ 1 w 209"/>
                <a:gd name="T15" fmla="*/ 1 h 449"/>
                <a:gd name="T16" fmla="*/ 1 w 209"/>
                <a:gd name="T17" fmla="*/ 1 h 449"/>
                <a:gd name="T18" fmla="*/ 1 w 209"/>
                <a:gd name="T19" fmla="*/ 1 h 449"/>
                <a:gd name="T20" fmla="*/ 1 w 209"/>
                <a:gd name="T21" fmla="*/ 1 h 449"/>
                <a:gd name="T22" fmla="*/ 1 w 209"/>
                <a:gd name="T23" fmla="*/ 1 h 449"/>
                <a:gd name="T24" fmla="*/ 1 w 209"/>
                <a:gd name="T25" fmla="*/ 1 h 449"/>
                <a:gd name="T26" fmla="*/ 1 w 209"/>
                <a:gd name="T27" fmla="*/ 1 h 449"/>
                <a:gd name="T28" fmla="*/ 1 w 209"/>
                <a:gd name="T29" fmla="*/ 1 h 449"/>
                <a:gd name="T30" fmla="*/ 1 w 209"/>
                <a:gd name="T31" fmla="*/ 1 h 449"/>
                <a:gd name="T32" fmla="*/ 1 w 209"/>
                <a:gd name="T33" fmla="*/ 1 h 449"/>
                <a:gd name="T34" fmla="*/ 1 w 209"/>
                <a:gd name="T35" fmla="*/ 1 h 449"/>
                <a:gd name="T36" fmla="*/ 1 w 209"/>
                <a:gd name="T37" fmla="*/ 1 h 449"/>
                <a:gd name="T38" fmla="*/ 1 w 209"/>
                <a:gd name="T39" fmla="*/ 1 h 449"/>
                <a:gd name="T40" fmla="*/ 1 w 209"/>
                <a:gd name="T41" fmla="*/ 1 h 449"/>
                <a:gd name="T42" fmla="*/ 1 w 209"/>
                <a:gd name="T43" fmla="*/ 1 h 449"/>
                <a:gd name="T44" fmla="*/ 1 w 209"/>
                <a:gd name="T45" fmla="*/ 1 h 449"/>
                <a:gd name="T46" fmla="*/ 1 w 209"/>
                <a:gd name="T47" fmla="*/ 1 h 449"/>
                <a:gd name="T48" fmla="*/ 1 w 209"/>
                <a:gd name="T49" fmla="*/ 1 h 449"/>
                <a:gd name="T50" fmla="*/ 0 w 209"/>
                <a:gd name="T51" fmla="*/ 1 h 449"/>
                <a:gd name="T52" fmla="*/ 0 w 209"/>
                <a:gd name="T53" fmla="*/ 1 h 449"/>
                <a:gd name="T54" fmla="*/ 1 w 209"/>
                <a:gd name="T55" fmla="*/ 1 h 449"/>
                <a:gd name="T56" fmla="*/ 1 w 209"/>
                <a:gd name="T57" fmla="*/ 1 h 449"/>
                <a:gd name="T58" fmla="*/ 1 w 209"/>
                <a:gd name="T59" fmla="*/ 1 h 449"/>
                <a:gd name="T60" fmla="*/ 1 w 209"/>
                <a:gd name="T61" fmla="*/ 1 h 449"/>
                <a:gd name="T62" fmla="*/ 1 w 209"/>
                <a:gd name="T63" fmla="*/ 1 h 449"/>
                <a:gd name="T64" fmla="*/ 1 w 209"/>
                <a:gd name="T65" fmla="*/ 1 h 449"/>
                <a:gd name="T66" fmla="*/ 1 w 209"/>
                <a:gd name="T67" fmla="*/ 1 h 449"/>
                <a:gd name="T68" fmla="*/ 0 w 209"/>
                <a:gd name="T69" fmla="*/ 1 h 449"/>
                <a:gd name="T70" fmla="*/ 0 w 209"/>
                <a:gd name="T71" fmla="*/ 1 h 449"/>
                <a:gd name="T72" fmla="*/ 1 w 209"/>
                <a:gd name="T73" fmla="*/ 1 h 449"/>
                <a:gd name="T74" fmla="*/ 1 w 209"/>
                <a:gd name="T75" fmla="*/ 1 h 449"/>
                <a:gd name="T76" fmla="*/ 1 w 209"/>
                <a:gd name="T77" fmla="*/ 1 h 449"/>
                <a:gd name="T78" fmla="*/ 1 w 209"/>
                <a:gd name="T79" fmla="*/ 1 h 449"/>
                <a:gd name="T80" fmla="*/ 1 w 209"/>
                <a:gd name="T81" fmla="*/ 1 h 449"/>
                <a:gd name="T82" fmla="*/ 1 w 209"/>
                <a:gd name="T83" fmla="*/ 1 h 449"/>
                <a:gd name="T84" fmla="*/ 1 w 209"/>
                <a:gd name="T85" fmla="*/ 1 h 449"/>
                <a:gd name="T86" fmla="*/ 1 w 209"/>
                <a:gd name="T87" fmla="*/ 1 h 449"/>
                <a:gd name="T88" fmla="*/ 1 w 209"/>
                <a:gd name="T89" fmla="*/ 1 h 449"/>
                <a:gd name="T90" fmla="*/ 1 w 209"/>
                <a:gd name="T91" fmla="*/ 0 h 449"/>
                <a:gd name="T92" fmla="*/ 1 w 209"/>
                <a:gd name="T93" fmla="*/ 0 h 449"/>
                <a:gd name="T94" fmla="*/ 1 w 209"/>
                <a:gd name="T95" fmla="*/ 0 h 449"/>
                <a:gd name="T96" fmla="*/ 1 w 209"/>
                <a:gd name="T97" fmla="*/ 1 h 449"/>
                <a:gd name="T98" fmla="*/ 1 w 209"/>
                <a:gd name="T99" fmla="*/ 1 h 449"/>
                <a:gd name="T100" fmla="*/ 1 w 209"/>
                <a:gd name="T101" fmla="*/ 1 h 449"/>
                <a:gd name="T102" fmla="*/ 1 w 209"/>
                <a:gd name="T103" fmla="*/ 1 h 449"/>
                <a:gd name="T104" fmla="*/ 1 w 209"/>
                <a:gd name="T105" fmla="*/ 1 h 449"/>
                <a:gd name="T106" fmla="*/ 1 w 209"/>
                <a:gd name="T107" fmla="*/ 1 h 449"/>
                <a:gd name="T108" fmla="*/ 1 w 209"/>
                <a:gd name="T109" fmla="*/ 1 h 449"/>
                <a:gd name="T110" fmla="*/ 1 w 209"/>
                <a:gd name="T111" fmla="*/ 1 h 449"/>
                <a:gd name="T112" fmla="*/ 1 w 209"/>
                <a:gd name="T113" fmla="*/ 1 h 449"/>
                <a:gd name="T114" fmla="*/ 1 w 209"/>
                <a:gd name="T115" fmla="*/ 1 h 449"/>
                <a:gd name="T116" fmla="*/ 1 w 209"/>
                <a:gd name="T117" fmla="*/ 1 h 449"/>
                <a:gd name="T118" fmla="*/ 1 w 209"/>
                <a:gd name="T119" fmla="*/ 1 h 449"/>
                <a:gd name="T120" fmla="*/ 1 w 209"/>
                <a:gd name="T121" fmla="*/ 1 h 449"/>
                <a:gd name="T122" fmla="*/ 1 w 209"/>
                <a:gd name="T123" fmla="*/ 1 h 449"/>
                <a:gd name="T124" fmla="*/ 1 w 209"/>
                <a:gd name="T125" fmla="*/ 1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9"/>
                <a:gd name="T190" fmla="*/ 0 h 449"/>
                <a:gd name="T191" fmla="*/ 209 w 209"/>
                <a:gd name="T192" fmla="*/ 449 h 4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" name="Freeform 390"/>
            <p:cNvSpPr>
              <a:spLocks/>
            </p:cNvSpPr>
            <p:nvPr/>
          </p:nvSpPr>
          <p:spPr bwMode="auto">
            <a:xfrm rot="-5400000">
              <a:off x="8779" y="1228"/>
              <a:ext cx="109" cy="232"/>
            </a:xfrm>
            <a:custGeom>
              <a:avLst/>
              <a:gdLst>
                <a:gd name="T0" fmla="*/ 0 w 209"/>
                <a:gd name="T1" fmla="*/ 1 h 462"/>
                <a:gd name="T2" fmla="*/ 1 w 209"/>
                <a:gd name="T3" fmla="*/ 1 h 462"/>
                <a:gd name="T4" fmla="*/ 1 w 209"/>
                <a:gd name="T5" fmla="*/ 1 h 462"/>
                <a:gd name="T6" fmla="*/ 1 w 209"/>
                <a:gd name="T7" fmla="*/ 1 h 462"/>
                <a:gd name="T8" fmla="*/ 1 w 209"/>
                <a:gd name="T9" fmla="*/ 1 h 462"/>
                <a:gd name="T10" fmla="*/ 1 w 209"/>
                <a:gd name="T11" fmla="*/ 1 h 462"/>
                <a:gd name="T12" fmla="*/ 1 w 209"/>
                <a:gd name="T13" fmla="*/ 1 h 462"/>
                <a:gd name="T14" fmla="*/ 1 w 209"/>
                <a:gd name="T15" fmla="*/ 1 h 462"/>
                <a:gd name="T16" fmla="*/ 1 w 209"/>
                <a:gd name="T17" fmla="*/ 1 h 462"/>
                <a:gd name="T18" fmla="*/ 1 w 209"/>
                <a:gd name="T19" fmla="*/ 1 h 462"/>
                <a:gd name="T20" fmla="*/ 1 w 209"/>
                <a:gd name="T21" fmla="*/ 0 h 462"/>
                <a:gd name="T22" fmla="*/ 1 w 209"/>
                <a:gd name="T23" fmla="*/ 1 h 462"/>
                <a:gd name="T24" fmla="*/ 1 w 209"/>
                <a:gd name="T25" fmla="*/ 1 h 462"/>
                <a:gd name="T26" fmla="*/ 1 w 209"/>
                <a:gd name="T27" fmla="*/ 1 h 462"/>
                <a:gd name="T28" fmla="*/ 1 w 209"/>
                <a:gd name="T29" fmla="*/ 1 h 462"/>
                <a:gd name="T30" fmla="*/ 1 w 209"/>
                <a:gd name="T31" fmla="*/ 1 h 462"/>
                <a:gd name="T32" fmla="*/ 1 w 209"/>
                <a:gd name="T33" fmla="*/ 1 h 462"/>
                <a:gd name="T34" fmla="*/ 1 w 209"/>
                <a:gd name="T35" fmla="*/ 1 h 462"/>
                <a:gd name="T36" fmla="*/ 1 w 209"/>
                <a:gd name="T37" fmla="*/ 1 h 462"/>
                <a:gd name="T38" fmla="*/ 1 w 209"/>
                <a:gd name="T39" fmla="*/ 1 h 462"/>
                <a:gd name="T40" fmla="*/ 1 w 209"/>
                <a:gd name="T41" fmla="*/ 1 h 462"/>
                <a:gd name="T42" fmla="*/ 1 w 209"/>
                <a:gd name="T43" fmla="*/ 1 h 462"/>
                <a:gd name="T44" fmla="*/ 1 w 209"/>
                <a:gd name="T45" fmla="*/ 1 h 462"/>
                <a:gd name="T46" fmla="*/ 1 w 209"/>
                <a:gd name="T47" fmla="*/ 1 h 462"/>
                <a:gd name="T48" fmla="*/ 1 w 209"/>
                <a:gd name="T49" fmla="*/ 1 h 462"/>
                <a:gd name="T50" fmla="*/ 1 w 209"/>
                <a:gd name="T51" fmla="*/ 1 h 462"/>
                <a:gd name="T52" fmla="*/ 1 w 209"/>
                <a:gd name="T53" fmla="*/ 1 h 462"/>
                <a:gd name="T54" fmla="*/ 1 w 209"/>
                <a:gd name="T55" fmla="*/ 1 h 462"/>
                <a:gd name="T56" fmla="*/ 1 w 209"/>
                <a:gd name="T57" fmla="*/ 1 h 462"/>
                <a:gd name="T58" fmla="*/ 1 w 209"/>
                <a:gd name="T59" fmla="*/ 1 h 462"/>
                <a:gd name="T60" fmla="*/ 1 w 209"/>
                <a:gd name="T61" fmla="*/ 1 h 462"/>
                <a:gd name="T62" fmla="*/ 1 w 209"/>
                <a:gd name="T63" fmla="*/ 1 h 462"/>
                <a:gd name="T64" fmla="*/ 1 w 209"/>
                <a:gd name="T65" fmla="*/ 1 h 462"/>
                <a:gd name="T66" fmla="*/ 1 w 209"/>
                <a:gd name="T67" fmla="*/ 1 h 462"/>
                <a:gd name="T68" fmla="*/ 1 w 209"/>
                <a:gd name="T69" fmla="*/ 1 h 462"/>
                <a:gd name="T70" fmla="*/ 1 w 209"/>
                <a:gd name="T71" fmla="*/ 1 h 462"/>
                <a:gd name="T72" fmla="*/ 1 w 209"/>
                <a:gd name="T73" fmla="*/ 1 h 462"/>
                <a:gd name="T74" fmla="*/ 1 w 209"/>
                <a:gd name="T75" fmla="*/ 1 h 462"/>
                <a:gd name="T76" fmla="*/ 1 w 209"/>
                <a:gd name="T77" fmla="*/ 1 h 462"/>
                <a:gd name="T78" fmla="*/ 1 w 209"/>
                <a:gd name="T79" fmla="*/ 1 h 462"/>
                <a:gd name="T80" fmla="*/ 1 w 209"/>
                <a:gd name="T81" fmla="*/ 1 h 462"/>
                <a:gd name="T82" fmla="*/ 1 w 209"/>
                <a:gd name="T83" fmla="*/ 1 h 462"/>
                <a:gd name="T84" fmla="*/ 1 w 209"/>
                <a:gd name="T85" fmla="*/ 1 h 462"/>
                <a:gd name="T86" fmla="*/ 1 w 209"/>
                <a:gd name="T87" fmla="*/ 1 h 462"/>
                <a:gd name="T88" fmla="*/ 1 w 209"/>
                <a:gd name="T89" fmla="*/ 1 h 462"/>
                <a:gd name="T90" fmla="*/ 1 w 209"/>
                <a:gd name="T91" fmla="*/ 1 h 462"/>
                <a:gd name="T92" fmla="*/ 1 w 209"/>
                <a:gd name="T93" fmla="*/ 1 h 462"/>
                <a:gd name="T94" fmla="*/ 1 w 209"/>
                <a:gd name="T95" fmla="*/ 1 h 462"/>
                <a:gd name="T96" fmla="*/ 1 w 209"/>
                <a:gd name="T97" fmla="*/ 1 h 462"/>
                <a:gd name="T98" fmla="*/ 1 w 209"/>
                <a:gd name="T99" fmla="*/ 1 h 462"/>
                <a:gd name="T100" fmla="*/ 1 w 209"/>
                <a:gd name="T101" fmla="*/ 1 h 462"/>
                <a:gd name="T102" fmla="*/ 1 w 209"/>
                <a:gd name="T103" fmla="*/ 1 h 462"/>
                <a:gd name="T104" fmla="*/ 1 w 209"/>
                <a:gd name="T105" fmla="*/ 1 h 462"/>
                <a:gd name="T106" fmla="*/ 0 w 209"/>
                <a:gd name="T107" fmla="*/ 1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9"/>
                <a:gd name="T163" fmla="*/ 0 h 462"/>
                <a:gd name="T164" fmla="*/ 209 w 20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9" name="Freeform 391"/>
            <p:cNvSpPr>
              <a:spLocks/>
            </p:cNvSpPr>
            <p:nvPr/>
          </p:nvSpPr>
          <p:spPr bwMode="auto">
            <a:xfrm rot="-5400000">
              <a:off x="8684" y="1267"/>
              <a:ext cx="51" cy="44"/>
            </a:xfrm>
            <a:custGeom>
              <a:avLst/>
              <a:gdLst>
                <a:gd name="T0" fmla="*/ 0 w 96"/>
                <a:gd name="T1" fmla="*/ 0 h 87"/>
                <a:gd name="T2" fmla="*/ 1 w 96"/>
                <a:gd name="T3" fmla="*/ 0 h 87"/>
                <a:gd name="T4" fmla="*/ 1 w 96"/>
                <a:gd name="T5" fmla="*/ 1 h 87"/>
                <a:gd name="T6" fmla="*/ 1 w 96"/>
                <a:gd name="T7" fmla="*/ 1 h 87"/>
                <a:gd name="T8" fmla="*/ 1 w 96"/>
                <a:gd name="T9" fmla="*/ 1 h 87"/>
                <a:gd name="T10" fmla="*/ 1 w 96"/>
                <a:gd name="T11" fmla="*/ 1 h 87"/>
                <a:gd name="T12" fmla="*/ 1 w 96"/>
                <a:gd name="T13" fmla="*/ 1 h 87"/>
                <a:gd name="T14" fmla="*/ 1 w 96"/>
                <a:gd name="T15" fmla="*/ 1 h 87"/>
                <a:gd name="T16" fmla="*/ 0 w 96"/>
                <a:gd name="T17" fmla="*/ 1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87"/>
                <a:gd name="T32" fmla="*/ 96 w 96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0" name="Freeform 392"/>
            <p:cNvSpPr>
              <a:spLocks/>
            </p:cNvSpPr>
            <p:nvPr/>
          </p:nvSpPr>
          <p:spPr bwMode="auto">
            <a:xfrm rot="-5400000">
              <a:off x="8616" y="1280"/>
              <a:ext cx="93" cy="7"/>
            </a:xfrm>
            <a:custGeom>
              <a:avLst/>
              <a:gdLst>
                <a:gd name="T0" fmla="*/ 0 w 177"/>
                <a:gd name="T1" fmla="*/ 0 h 15"/>
                <a:gd name="T2" fmla="*/ 1 w 177"/>
                <a:gd name="T3" fmla="*/ 0 h 15"/>
                <a:gd name="T4" fmla="*/ 1 w 177"/>
                <a:gd name="T5" fmla="*/ 0 h 15"/>
                <a:gd name="T6" fmla="*/ 1 w 177"/>
                <a:gd name="T7" fmla="*/ 0 h 15"/>
                <a:gd name="T8" fmla="*/ 1 w 177"/>
                <a:gd name="T9" fmla="*/ 0 h 15"/>
                <a:gd name="T10" fmla="*/ 1 w 177"/>
                <a:gd name="T11" fmla="*/ 0 h 15"/>
                <a:gd name="T12" fmla="*/ 0 w 177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15"/>
                <a:gd name="T23" fmla="*/ 177 w 177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1" name="Freeform 393"/>
            <p:cNvSpPr>
              <a:spLocks/>
            </p:cNvSpPr>
            <p:nvPr/>
          </p:nvSpPr>
          <p:spPr bwMode="auto">
            <a:xfrm rot="-5400000">
              <a:off x="8551" y="1270"/>
              <a:ext cx="152" cy="36"/>
            </a:xfrm>
            <a:custGeom>
              <a:avLst/>
              <a:gdLst>
                <a:gd name="T0" fmla="*/ 0 w 288"/>
                <a:gd name="T1" fmla="*/ 1 h 72"/>
                <a:gd name="T2" fmla="*/ 0 w 288"/>
                <a:gd name="T3" fmla="*/ 1 h 72"/>
                <a:gd name="T4" fmla="*/ 1 w 288"/>
                <a:gd name="T5" fmla="*/ 0 h 72"/>
                <a:gd name="T6" fmla="*/ 1 w 288"/>
                <a:gd name="T7" fmla="*/ 0 h 72"/>
                <a:gd name="T8" fmla="*/ 1 w 288"/>
                <a:gd name="T9" fmla="*/ 1 h 72"/>
                <a:gd name="T10" fmla="*/ 1 w 288"/>
                <a:gd name="T11" fmla="*/ 1 h 72"/>
                <a:gd name="T12" fmla="*/ 1 w 288"/>
                <a:gd name="T13" fmla="*/ 1 h 72"/>
                <a:gd name="T14" fmla="*/ 1 w 288"/>
                <a:gd name="T15" fmla="*/ 1 h 72"/>
                <a:gd name="T16" fmla="*/ 0 w 288"/>
                <a:gd name="T17" fmla="*/ 1 h 72"/>
                <a:gd name="T18" fmla="*/ 0 w 288"/>
                <a:gd name="T19" fmla="*/ 1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72"/>
                <a:gd name="T32" fmla="*/ 288 w 288"/>
                <a:gd name="T33" fmla="*/ 72 h 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2" name="Freeform 394"/>
            <p:cNvSpPr>
              <a:spLocks/>
            </p:cNvSpPr>
            <p:nvPr/>
          </p:nvSpPr>
          <p:spPr bwMode="auto">
            <a:xfrm rot="-5400000">
              <a:off x="8537" y="1289"/>
              <a:ext cx="93" cy="7"/>
            </a:xfrm>
            <a:custGeom>
              <a:avLst/>
              <a:gdLst>
                <a:gd name="T0" fmla="*/ 0 w 175"/>
                <a:gd name="T1" fmla="*/ 0 h 15"/>
                <a:gd name="T2" fmla="*/ 1 w 175"/>
                <a:gd name="T3" fmla="*/ 0 h 15"/>
                <a:gd name="T4" fmla="*/ 1 w 175"/>
                <a:gd name="T5" fmla="*/ 0 h 15"/>
                <a:gd name="T6" fmla="*/ 1 w 175"/>
                <a:gd name="T7" fmla="*/ 0 h 15"/>
                <a:gd name="T8" fmla="*/ 1 w 175"/>
                <a:gd name="T9" fmla="*/ 0 h 15"/>
                <a:gd name="T10" fmla="*/ 0 w 175"/>
                <a:gd name="T11" fmla="*/ 0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5"/>
                <a:gd name="T22" fmla="*/ 0 h 15"/>
                <a:gd name="T23" fmla="*/ 175 w 17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3" name="Line 395"/>
            <p:cNvSpPr>
              <a:spLocks noChangeShapeType="1"/>
            </p:cNvSpPr>
            <p:nvPr/>
          </p:nvSpPr>
          <p:spPr bwMode="auto">
            <a:xfrm>
              <a:off x="4127" y="1243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4" name="Line 396"/>
            <p:cNvSpPr>
              <a:spLocks noChangeShapeType="1"/>
            </p:cNvSpPr>
            <p:nvPr/>
          </p:nvSpPr>
          <p:spPr bwMode="auto">
            <a:xfrm>
              <a:off x="4127" y="1305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5" name="Line 397"/>
            <p:cNvSpPr>
              <a:spLocks noChangeShapeType="1"/>
            </p:cNvSpPr>
            <p:nvPr/>
          </p:nvSpPr>
          <p:spPr bwMode="auto">
            <a:xfrm rot="10800000">
              <a:off x="4078" y="15607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6" name="Line 398"/>
            <p:cNvSpPr>
              <a:spLocks noChangeShapeType="1"/>
            </p:cNvSpPr>
            <p:nvPr/>
          </p:nvSpPr>
          <p:spPr bwMode="auto">
            <a:xfrm rot="10800000">
              <a:off x="4078" y="15532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7" name="Line 399"/>
            <p:cNvSpPr>
              <a:spLocks noChangeShapeType="1"/>
            </p:cNvSpPr>
            <p:nvPr/>
          </p:nvSpPr>
          <p:spPr bwMode="auto">
            <a:xfrm rot="16200000" flipH="1">
              <a:off x="-2837" y="8423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8" name="Line 400"/>
            <p:cNvSpPr>
              <a:spLocks noChangeShapeType="1"/>
            </p:cNvSpPr>
            <p:nvPr/>
          </p:nvSpPr>
          <p:spPr bwMode="auto">
            <a:xfrm rot="16200000" flipH="1">
              <a:off x="-2758" y="8423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9" name="Line 401"/>
            <p:cNvSpPr>
              <a:spLocks noChangeShapeType="1"/>
            </p:cNvSpPr>
            <p:nvPr/>
          </p:nvSpPr>
          <p:spPr bwMode="auto">
            <a:xfrm rot="5400000" flipH="1">
              <a:off x="5995" y="8504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0" name="Line 402"/>
            <p:cNvSpPr>
              <a:spLocks noChangeShapeType="1"/>
            </p:cNvSpPr>
            <p:nvPr/>
          </p:nvSpPr>
          <p:spPr bwMode="auto">
            <a:xfrm rot="5400000" flipH="1">
              <a:off x="5933" y="8504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1" name="Line 403"/>
            <p:cNvSpPr>
              <a:spLocks noChangeShapeType="1"/>
            </p:cNvSpPr>
            <p:nvPr/>
          </p:nvSpPr>
          <p:spPr bwMode="auto">
            <a:xfrm>
              <a:off x="4127" y="135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2" name="Line 404"/>
            <p:cNvSpPr>
              <a:spLocks noChangeShapeType="1"/>
            </p:cNvSpPr>
            <p:nvPr/>
          </p:nvSpPr>
          <p:spPr bwMode="auto">
            <a:xfrm rot="10800000">
              <a:off x="4078" y="1547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3" name="Line 405"/>
            <p:cNvSpPr>
              <a:spLocks noChangeShapeType="1"/>
            </p:cNvSpPr>
            <p:nvPr/>
          </p:nvSpPr>
          <p:spPr bwMode="auto">
            <a:xfrm rot="16200000" flipH="1">
              <a:off x="-2704" y="8421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4" name="Line 406"/>
            <p:cNvSpPr>
              <a:spLocks noChangeShapeType="1"/>
            </p:cNvSpPr>
            <p:nvPr/>
          </p:nvSpPr>
          <p:spPr bwMode="auto">
            <a:xfrm rot="5400000" flipH="1">
              <a:off x="5862" y="8519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7520" name="Picture 416" descr="nature%20(49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798513"/>
            <a:ext cx="1103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21" name="Picture 417" descr="nature%20(49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4" y="633414"/>
            <a:ext cx="132397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522" name="Object 418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4706939"/>
          <a:ext cx="177165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4" imgW="4435475" imgH="3328988" progId="MS_ClipArt_Gallery.2">
                  <p:embed/>
                </p:oleObj>
              </mc:Choice>
              <mc:Fallback>
                <p:oleObj name="Clip" r:id="rId4" imgW="4435475" imgH="332898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06939"/>
                        <a:ext cx="177165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24" name="Object 420"/>
          <p:cNvGraphicFramePr>
            <a:graphicFrameLocks noGrp="1" noChangeAspect="1"/>
          </p:cNvGraphicFramePr>
          <p:nvPr>
            <p:ph sz="half" idx="2"/>
          </p:nvPr>
        </p:nvGraphicFramePr>
        <p:xfrm>
          <a:off x="8489951" y="4243389"/>
          <a:ext cx="1946275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6" imgW="4435475" imgH="3328988" progId="MS_ClipArt_Gallery.2">
                  <p:embed/>
                </p:oleObj>
              </mc:Choice>
              <mc:Fallback>
                <p:oleObj name="Clip" r:id="rId6" imgW="4435475" imgH="332898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9951" y="4243389"/>
                        <a:ext cx="1946275" cy="221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657600" y="381001"/>
            <a:ext cx="4953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PHÒNG GD&amp;ĐT VĨNH THUẬN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TRƯỜNG TH&amp;THCS PHONG ĐÔNG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5173663" y="4624389"/>
            <a:ext cx="2057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 LỚP 2A1</a:t>
            </a:r>
            <a:endParaRPr lang="en-US" altLang="en-US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3851275" y="54483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GV:  ĐẶNG PHÚ NHỊN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160589" y="2336800"/>
            <a:ext cx="8008937" cy="168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315B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315BD"/>
                </a:solidFill>
                <a:latin typeface="Times New Roman" panose="02020603050405020304" pitchFamily="18" charset="0"/>
              </a:rPr>
              <a:t>   Môn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</a:rPr>
              <a:t>hội</a:t>
            </a:r>
            <a:endParaRPr lang="en-US" altLang="en-US" sz="2800" b="1" dirty="0" smtClean="0">
              <a:solidFill>
                <a:srgbClr val="0315BD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14: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altLang="en-US" sz="2800" b="1" dirty="0" err="1" smtClean="0">
                <a:solidFill>
                  <a:srgbClr val="0315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endParaRPr lang="en-US" altLang="en-US" sz="2800" b="1" dirty="0">
              <a:solidFill>
                <a:srgbClr val="0315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en-US" sz="2800" b="1" dirty="0">
              <a:solidFill>
                <a:srgbClr val="0315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47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4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3367" y="346587"/>
            <a:ext cx="4176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i="0" dirty="0" smtClean="0">
                <a:solidFill>
                  <a:srgbClr val="000000"/>
                </a:solidFill>
                <a:effectLst/>
                <a:latin typeface="+mj-lt"/>
              </a:rPr>
              <a:t>A. Hoạt động cơ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+mj-lt"/>
              </a:rPr>
              <a:t>bản</a:t>
            </a:r>
            <a:endParaRPr lang="vi-VN" sz="36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9397" y="1159098"/>
            <a:ext cx="7172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397" y="1827655"/>
            <a:ext cx="101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nhin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730" y="2564921"/>
            <a:ext cx="11719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668" y="3540545"/>
            <a:ext cx="101405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0" i="0" dirty="0" smtClean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730" y="4290690"/>
            <a:ext cx="11719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933386" y="3052293"/>
            <a:ext cx="1609859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197919" y="3088782"/>
            <a:ext cx="1609859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879724" y="4827433"/>
            <a:ext cx="1609859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182894" y="4838164"/>
            <a:ext cx="1609859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10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8298" y="552648"/>
            <a:ext cx="4338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4297" y="1119319"/>
            <a:ext cx="7853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Quan sát và đọc thông tin trong hình 3: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tech12h.com/sites/default/files/styles/inbody400/public/2_229.png?itok=iN3i4gL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36" y="1974871"/>
            <a:ext cx="7260545" cy="421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66" y="2970505"/>
            <a:ext cx="102172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Mặt trời có hình dạng và màu sắc như thế nào?</a:t>
            </a:r>
            <a:endParaRPr lang="en-US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vi-VN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Mặt Trời ở gần hay xa Trái Đất?</a:t>
            </a:r>
            <a:endParaRPr lang="en-US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vi-VN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Mặt trời có tác dụng gì với cuộc sống của chúng ta?</a:t>
            </a:r>
            <a:endParaRPr lang="vi-VN" sz="3600" b="0" i="0" dirty="0">
              <a:solidFill>
                <a:srgbClr val="0070C0"/>
              </a:solidFill>
              <a:effectLst/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203" y="3569475"/>
            <a:ext cx="12180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</a:rPr>
              <a:t>Mặt Trời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0" i="0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</a:rPr>
              <a:t>hình tròn, giống như một "quả bóng lửa" khổng lồ.</a:t>
            </a:r>
            <a:endParaRPr lang="vi-VN" sz="3200" b="0" i="0" dirty="0">
              <a:solidFill>
                <a:srgbClr val="FF0000"/>
              </a:solidFill>
              <a:effectLst/>
              <a:latin typeface="+mj-lt"/>
            </a:endParaRPr>
          </a:p>
        </p:txBody>
      </p:sp>
      <p:pic>
        <p:nvPicPr>
          <p:cNvPr id="4" name="Picture 2" descr="https://tech12h.com/sites/default/files/styles/inbody400/public/2_229.png?itok=iN3i4gL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56" y="158949"/>
            <a:ext cx="7260545" cy="285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6070" y="4699644"/>
            <a:ext cx="4057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2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829" y="5678440"/>
            <a:ext cx="9002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</a:rPr>
              <a:t>Mặt Trời có tác dụng chiếu sáng và sưởi ấm Trái Đất</a:t>
            </a:r>
            <a:endParaRPr lang="vi-VN" sz="3200" b="0" i="0" dirty="0"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792" y="5964944"/>
            <a:ext cx="122864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(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0" i="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013" y="243348"/>
            <a:ext cx="112089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0" dirty="0" smtClean="0">
                <a:solidFill>
                  <a:srgbClr val="0070C0"/>
                </a:solidFill>
                <a:effectLst/>
                <a:latin typeface="+mj-lt"/>
              </a:rPr>
              <a:t>3. Đọc, hỏi và trả lời:</a:t>
            </a:r>
            <a:endParaRPr lang="vi-VN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b. Lần lượt hỏi nghe bạn trả lời: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Kể tên bốn phương chính.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7" y="1882342"/>
            <a:ext cx="11852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Bốn phương chính trong không gian là: </a:t>
            </a:r>
            <a:r>
              <a:rPr lang="vi-VN" sz="3600" b="0" i="0" dirty="0" smtClean="0">
                <a:solidFill>
                  <a:srgbClr val="FF0000"/>
                </a:solidFill>
                <a:effectLst/>
                <a:latin typeface="+mj-lt"/>
              </a:rPr>
              <a:t>Đông, Tây, Nam, Bắc.</a:t>
            </a:r>
            <a:endParaRPr lang="vi-VN" sz="3600" b="0" i="0" dirty="0"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982" y="2564918"/>
            <a:ext cx="10693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vi-VN" sz="3600" dirty="0">
                <a:solidFill>
                  <a:srgbClr val="0070C0"/>
                </a:solidFill>
                <a:latin typeface="+mj-lt"/>
              </a:rPr>
              <a:t>Mặt Trời mọc ở phương nào và lặn ở phương nào</a:t>
            </a:r>
            <a:r>
              <a:rPr lang="vi-VN" sz="3600" dirty="0" smtClean="0">
                <a:solidFill>
                  <a:srgbClr val="0070C0"/>
                </a:solidFill>
                <a:latin typeface="+mj-lt"/>
              </a:rPr>
              <a:t>?</a:t>
            </a:r>
            <a:endParaRPr lang="vi-VN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600" y="4055698"/>
            <a:ext cx="9388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vi-VN" sz="3600" dirty="0" smtClean="0">
                <a:latin typeface="+mj-lt"/>
              </a:rPr>
              <a:t>Nêu cách xác định phương hướng nhờ Mặt Trời?</a:t>
            </a:r>
            <a:endParaRPr lang="vi-VN" sz="36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40169" y="3103808"/>
            <a:ext cx="2975020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656238" y="3166055"/>
            <a:ext cx="2975020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3202" y="3284575"/>
            <a:ext cx="5539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Mặt Trời </a:t>
            </a:r>
            <a:r>
              <a:rPr lang="vi-VN" sz="3600" b="0" i="0" dirty="0" smtClean="0">
                <a:solidFill>
                  <a:srgbClr val="FF0000"/>
                </a:solidFill>
                <a:effectLst/>
                <a:latin typeface="+mj-lt"/>
              </a:rPr>
              <a:t>mọc ở hướng Đông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43985" y="3321608"/>
            <a:ext cx="38717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và </a:t>
            </a:r>
            <a:r>
              <a:rPr lang="vi-VN" sz="3600" b="0" i="0" dirty="0" smtClean="0">
                <a:solidFill>
                  <a:srgbClr val="FF0000"/>
                </a:solidFill>
                <a:effectLst/>
                <a:latin typeface="+mj-lt"/>
              </a:rPr>
              <a:t>lặn ở hướng Tây</a:t>
            </a: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.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3202" y="5177146"/>
            <a:ext cx="2954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b="0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6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5974" y="5184675"/>
            <a:ext cx="3801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b="0" i="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6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797" y="5240559"/>
            <a:ext cx="11623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3600" b="0" i="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600" b="0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94254" y="5820110"/>
            <a:ext cx="5885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thì phía tay trái là phương Tây,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4655" y="5832988"/>
            <a:ext cx="115611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0070C0"/>
                </a:solidFill>
                <a:effectLst/>
                <a:latin typeface="+mj-lt"/>
              </a:rPr>
              <a:t>                                                                         </a:t>
            </a:r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trước mặt là phương</a:t>
            </a:r>
            <a:endParaRPr lang="en-US" sz="3600" b="0" i="0" dirty="0" smtClean="0">
              <a:solidFill>
                <a:srgbClr val="0070C0"/>
              </a:solidFill>
              <a:effectLst/>
              <a:latin typeface="+mj-lt"/>
            </a:endParaRPr>
          </a:p>
          <a:p>
            <a:r>
              <a:rPr lang="vi-VN" sz="3600" b="0" i="0" dirty="0" smtClean="0">
                <a:solidFill>
                  <a:srgbClr val="0070C0"/>
                </a:solidFill>
                <a:effectLst/>
                <a:latin typeface="+mj-lt"/>
              </a:rPr>
              <a:t> Bắc,</a:t>
            </a:r>
            <a:r>
              <a:rPr lang="vi-VN" sz="3600" dirty="0"/>
              <a:t> 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67816" y="6334120"/>
            <a:ext cx="4923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solidFill>
                  <a:srgbClr val="0070C0"/>
                </a:solidFill>
                <a:latin typeface="+mj-lt"/>
              </a:rPr>
              <a:t>đằng sau là phương Nam.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060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85054"/>
            <a:ext cx="118743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cọn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2050" name="Picture 2" descr="https://tech12h.com/sites/default/files/styles/inbody400/public/4_192.png?itok=VKNyCL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10" y="2266679"/>
            <a:ext cx="8379921" cy="432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78052" y="2593379"/>
            <a:ext cx="1118314" cy="14248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103810" y="3305793"/>
            <a:ext cx="1092556" cy="1212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03810" y="4430330"/>
            <a:ext cx="1092556" cy="2694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03810" y="4830542"/>
            <a:ext cx="953035" cy="2814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7340959" y="3938411"/>
            <a:ext cx="965914" cy="4429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340959" y="4830542"/>
            <a:ext cx="965914" cy="10556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340959" y="2729089"/>
            <a:ext cx="1056066" cy="14307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0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8576" y="146137"/>
            <a:ext cx="387638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4098" name="Picture 2" descr="https://tech12h.com/sites/default/files/styles/inbody400/public/8_138.png?itok=4yuv1WP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533" y="1337779"/>
            <a:ext cx="6838561" cy="502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514" y="321912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vi-VN" sz="3200" b="0" i="0" dirty="0" smtClean="0">
                <a:solidFill>
                  <a:srgbClr val="0070C0"/>
                </a:solidFill>
                <a:effectLst/>
                <a:latin typeface="+mj-lt"/>
              </a:rPr>
              <a:t>Con chó ở phương Tây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sz="3200" b="0" i="0" dirty="0" smtClean="0">
                <a:solidFill>
                  <a:srgbClr val="0070C0"/>
                </a:solidFill>
                <a:effectLst/>
                <a:latin typeface="+mj-lt"/>
              </a:rPr>
              <a:t>Cái cây ở phương Bắc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vi-VN" sz="3200" b="0" i="0" dirty="0" smtClean="0">
                <a:solidFill>
                  <a:srgbClr val="0070C0"/>
                </a:solidFill>
                <a:effectLst/>
                <a:latin typeface="+mj-lt"/>
              </a:rPr>
              <a:t>Ngôi nhà ở phương Nam</a:t>
            </a:r>
            <a:endParaRPr lang="vi-VN" sz="3200" b="0" i="0" dirty="0">
              <a:solidFill>
                <a:srgbClr val="0070C0"/>
              </a:solidFill>
              <a:effectLst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06" y="14625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200" b="0" i="0" dirty="0" smtClean="0">
                <a:solidFill>
                  <a:srgbClr val="1A0DAB"/>
                </a:solidFill>
                <a:effectLst/>
                <a:latin typeface="+mj-lt"/>
              </a:rPr>
              <a:t>b. Em hãy cho biết, con </a:t>
            </a:r>
            <a:endParaRPr lang="en-US" sz="3200" b="0" i="0" dirty="0" smtClean="0">
              <a:solidFill>
                <a:srgbClr val="1A0DAB"/>
              </a:solidFill>
              <a:effectLst/>
              <a:latin typeface="+mj-lt"/>
            </a:endParaRPr>
          </a:p>
          <a:p>
            <a:r>
              <a:rPr lang="vi-VN" sz="3200" b="0" i="0" dirty="0" smtClean="0">
                <a:solidFill>
                  <a:srgbClr val="1A0DAB"/>
                </a:solidFill>
                <a:effectLst/>
                <a:latin typeface="+mj-lt"/>
              </a:rPr>
              <a:t>chó, cái cây,</a:t>
            </a:r>
            <a:r>
              <a:rPr lang="en-US" sz="3200" dirty="0">
                <a:solidFill>
                  <a:srgbClr val="1A0DAB"/>
                </a:solidFill>
                <a:latin typeface="+mj-lt"/>
              </a:rPr>
              <a:t> </a:t>
            </a:r>
            <a:r>
              <a:rPr lang="vi-VN" sz="3200" b="0" i="0" dirty="0" smtClean="0">
                <a:solidFill>
                  <a:srgbClr val="1A0DAB"/>
                </a:solidFill>
                <a:effectLst/>
                <a:latin typeface="+mj-lt"/>
              </a:rPr>
              <a:t>ngôi nhà ở </a:t>
            </a:r>
            <a:endParaRPr lang="en-US" sz="3200" b="0" i="0" dirty="0" smtClean="0">
              <a:solidFill>
                <a:srgbClr val="1A0DAB"/>
              </a:solidFill>
              <a:effectLst/>
              <a:latin typeface="+mj-lt"/>
            </a:endParaRPr>
          </a:p>
          <a:p>
            <a:r>
              <a:rPr lang="vi-VN" sz="3200" b="0" i="0" dirty="0" smtClean="0">
                <a:solidFill>
                  <a:srgbClr val="1A0DAB"/>
                </a:solidFill>
                <a:effectLst/>
                <a:latin typeface="+mj-lt"/>
              </a:rPr>
              <a:t>phương nào?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531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17681"/>
              </p:ext>
            </p:extLst>
          </p:nvPr>
        </p:nvGraphicFramePr>
        <p:xfrm>
          <a:off x="887895" y="1560657"/>
          <a:ext cx="10257183" cy="4612721"/>
        </p:xfrm>
        <a:graphic>
          <a:graphicData uri="http://schemas.openxmlformats.org/drawingml/2006/table">
            <a:tbl>
              <a:tblPr/>
              <a:tblGrid>
                <a:gridCol w="1139687"/>
                <a:gridCol w="1139687"/>
                <a:gridCol w="1139687"/>
                <a:gridCol w="1139687"/>
                <a:gridCol w="1139687"/>
                <a:gridCol w="1139687"/>
                <a:gridCol w="1139687"/>
                <a:gridCol w="1139687"/>
                <a:gridCol w="1139687"/>
              </a:tblGrid>
              <a:tr h="644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thể nhìn thấy khi nào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24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ngày và đêm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Tròn như quả bóng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 năm cánh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lưỡi liềm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 Trời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 Trăng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24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vì sao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4288" y="151195"/>
            <a:ext cx="69797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1559"/>
              </p:ext>
            </p:extLst>
          </p:nvPr>
        </p:nvGraphicFramePr>
        <p:xfrm>
          <a:off x="901153" y="1458132"/>
          <a:ext cx="10204173" cy="4793417"/>
        </p:xfrm>
        <a:graphic>
          <a:graphicData uri="http://schemas.openxmlformats.org/drawingml/2006/table">
            <a:tbl>
              <a:tblPr/>
              <a:tblGrid>
                <a:gridCol w="1133797"/>
                <a:gridCol w="1133797"/>
                <a:gridCol w="1133797"/>
                <a:gridCol w="1133797"/>
                <a:gridCol w="1133797"/>
                <a:gridCol w="1133797"/>
                <a:gridCol w="1133797"/>
                <a:gridCol w="1133797"/>
                <a:gridCol w="1133797"/>
              </a:tblGrid>
              <a:tr h="112057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vi-VN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vi-VN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dạng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ngày và đêm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Tròn như quả bóng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 năm cánh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lưỡi liềm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12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 Trời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12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Trăng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12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vì sao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9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469</Words>
  <Application>Microsoft Office PowerPoint</Application>
  <PresentationFormat>Widescreen</PresentationFormat>
  <Paragraphs>131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2021-04-02T08:37:20Z</dcterms:created>
  <dcterms:modified xsi:type="dcterms:W3CDTF">2021-05-18T00:53:47Z</dcterms:modified>
</cp:coreProperties>
</file>