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56" r:id="rId3"/>
    <p:sldId id="263" r:id="rId4"/>
    <p:sldId id="264" r:id="rId5"/>
    <p:sldId id="265" r:id="rId6"/>
    <p:sldId id="268" r:id="rId7"/>
    <p:sldId id="273" r:id="rId8"/>
    <p:sldId id="266" r:id="rId9"/>
    <p:sldId id="269" r:id="rId10"/>
    <p:sldId id="270" r:id="rId11"/>
    <p:sldId id="274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6F46-E77D-4631-A51E-825A4BF62C1D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FD8D1-2868-4ED2-B294-05A84002B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CF4BA2-9310-40AE-B354-AFC7CF271F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5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CF4BA2-9310-40AE-B354-AFC7CF271F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8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1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95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9074-C79D-4910-8B31-C35162EEA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25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8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2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9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40D6-7557-4A48-90C9-DF14B3AFD1A6}" type="datetimeFigureOut">
              <a:rPr lang="en-US" smtClean="0"/>
              <a:t>17/5/2021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5326-0F08-4AF8-A619-C673C847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2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gi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audio" Target="../media/audio1.wav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11" Type="http://schemas.openxmlformats.org/officeDocument/2006/relationships/image" Target="../media/image7.gif"/><Relationship Id="rId5" Type="http://schemas.openxmlformats.org/officeDocument/2006/relationships/image" Target="../media/image18.emf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2" Type="http://schemas.openxmlformats.org/officeDocument/2006/relationships/audio" Target="file:///F:\PHONG%20CHONG%20MA%20TUY%20HIV%20-%20AIDS%20(%20Thanh%20pho)%202008-2009\TRUYEN%20THONG%20MA%20TUY\Mo%20uoc%20ngay%20mai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0" Type="http://schemas.openxmlformats.org/officeDocument/2006/relationships/image" Target="../media/image7.gif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8789" y="152400"/>
            <a:ext cx="12063211" cy="6858000"/>
            <a:chOff x="48" y="13"/>
            <a:chExt cx="5712" cy="428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8" y="3560"/>
              <a:ext cx="5712" cy="736"/>
              <a:chOff x="48" y="3560"/>
              <a:chExt cx="5712" cy="736"/>
            </a:xfrm>
          </p:grpSpPr>
          <p:sp>
            <p:nvSpPr>
              <p:cNvPr id="105476" name="Freeform 4"/>
              <p:cNvSpPr>
                <a:spLocks/>
              </p:cNvSpPr>
              <p:nvPr/>
            </p:nvSpPr>
            <p:spPr bwMode="auto">
              <a:xfrm rot="5400000">
                <a:off x="362" y="3246"/>
                <a:ext cx="736" cy="1364"/>
              </a:xfrm>
              <a:custGeom>
                <a:avLst/>
                <a:gdLst/>
                <a:ahLst/>
                <a:cxnLst>
                  <a:cxn ang="0">
                    <a:pos x="946" y="4229"/>
                  </a:cxn>
                  <a:cxn ang="0">
                    <a:pos x="818" y="4303"/>
                  </a:cxn>
                  <a:cxn ang="0">
                    <a:pos x="641" y="4201"/>
                  </a:cxn>
                  <a:cxn ang="0">
                    <a:pos x="321" y="4201"/>
                  </a:cxn>
                  <a:cxn ang="0">
                    <a:pos x="192" y="4186"/>
                  </a:cxn>
                  <a:cxn ang="0">
                    <a:pos x="81" y="4216"/>
                  </a:cxn>
                  <a:cxn ang="0">
                    <a:pos x="0" y="3925"/>
                  </a:cxn>
                  <a:cxn ang="0">
                    <a:pos x="96" y="3882"/>
                  </a:cxn>
                  <a:cxn ang="0">
                    <a:pos x="225" y="3940"/>
                  </a:cxn>
                  <a:cxn ang="0">
                    <a:pos x="321" y="3882"/>
                  </a:cxn>
                  <a:cxn ang="0">
                    <a:pos x="626" y="3882"/>
                  </a:cxn>
                  <a:cxn ang="0">
                    <a:pos x="818" y="3823"/>
                  </a:cxn>
                  <a:cxn ang="0">
                    <a:pos x="1683" y="3882"/>
                  </a:cxn>
                  <a:cxn ang="0">
                    <a:pos x="1539" y="3823"/>
                  </a:cxn>
                  <a:cxn ang="0">
                    <a:pos x="1459" y="3795"/>
                  </a:cxn>
                  <a:cxn ang="0">
                    <a:pos x="1570" y="3752"/>
                  </a:cxn>
                  <a:cxn ang="0">
                    <a:pos x="1892" y="3708"/>
                  </a:cxn>
                  <a:cxn ang="0">
                    <a:pos x="2036" y="3752"/>
                  </a:cxn>
                  <a:cxn ang="0">
                    <a:pos x="2516" y="3650"/>
                  </a:cxn>
                  <a:cxn ang="0">
                    <a:pos x="2934" y="3463"/>
                  </a:cxn>
                  <a:cxn ang="0">
                    <a:pos x="3013" y="3172"/>
                  </a:cxn>
                  <a:cxn ang="0">
                    <a:pos x="2965" y="3331"/>
                  </a:cxn>
                  <a:cxn ang="0">
                    <a:pos x="2806" y="3244"/>
                  </a:cxn>
                  <a:cxn ang="0">
                    <a:pos x="2693" y="3144"/>
                  </a:cxn>
                  <a:cxn ang="0">
                    <a:pos x="2789" y="3070"/>
                  </a:cxn>
                  <a:cxn ang="0">
                    <a:pos x="2837" y="2825"/>
                  </a:cxn>
                  <a:cxn ang="0">
                    <a:pos x="2886" y="2723"/>
                  </a:cxn>
                  <a:cxn ang="0">
                    <a:pos x="2934" y="2549"/>
                  </a:cxn>
                  <a:cxn ang="0">
                    <a:pos x="3157" y="2506"/>
                  </a:cxn>
                  <a:cxn ang="0">
                    <a:pos x="3462" y="2506"/>
                  </a:cxn>
                  <a:cxn ang="0">
                    <a:pos x="3575" y="2404"/>
                  </a:cxn>
                  <a:cxn ang="0">
                    <a:pos x="3623" y="2521"/>
                  </a:cxn>
                  <a:cxn ang="0">
                    <a:pos x="3687" y="2665"/>
                  </a:cxn>
                  <a:cxn ang="0">
                    <a:pos x="3543" y="2665"/>
                  </a:cxn>
                  <a:cxn ang="0">
                    <a:pos x="3815" y="2636"/>
                  </a:cxn>
                  <a:cxn ang="0">
                    <a:pos x="4040" y="2259"/>
                  </a:cxn>
                  <a:cxn ang="0">
                    <a:pos x="4120" y="1825"/>
                  </a:cxn>
                  <a:cxn ang="0">
                    <a:pos x="4071" y="1651"/>
                  </a:cxn>
                  <a:cxn ang="0">
                    <a:pos x="4071" y="1564"/>
                  </a:cxn>
                  <a:cxn ang="0">
                    <a:pos x="4151" y="1332"/>
                  </a:cxn>
                  <a:cxn ang="0">
                    <a:pos x="4247" y="1447"/>
                  </a:cxn>
                  <a:cxn ang="0">
                    <a:pos x="4328" y="912"/>
                  </a:cxn>
                  <a:cxn ang="0">
                    <a:pos x="4280" y="768"/>
                  </a:cxn>
                  <a:cxn ang="0">
                    <a:pos x="4328" y="492"/>
                  </a:cxn>
                  <a:cxn ang="0">
                    <a:pos x="4393" y="275"/>
                  </a:cxn>
                  <a:cxn ang="0">
                    <a:pos x="4343" y="145"/>
                  </a:cxn>
                  <a:cxn ang="0">
                    <a:pos x="4393" y="43"/>
                  </a:cxn>
                  <a:cxn ang="0">
                    <a:pos x="4713" y="102"/>
                  </a:cxn>
                  <a:cxn ang="0">
                    <a:pos x="4681" y="202"/>
                  </a:cxn>
                  <a:cxn ang="0">
                    <a:pos x="4729" y="332"/>
                  </a:cxn>
                  <a:cxn ang="0">
                    <a:pos x="4729" y="694"/>
                  </a:cxn>
                  <a:cxn ang="0">
                    <a:pos x="4777" y="811"/>
                  </a:cxn>
                  <a:cxn ang="0">
                    <a:pos x="4713" y="3606"/>
                  </a:cxn>
                  <a:cxn ang="0">
                    <a:pos x="4792" y="3940"/>
                  </a:cxn>
                  <a:cxn ang="0">
                    <a:pos x="4792" y="4201"/>
                  </a:cxn>
                  <a:cxn ang="0">
                    <a:pos x="4441" y="4272"/>
                  </a:cxn>
                  <a:cxn ang="0">
                    <a:pos x="4184" y="4303"/>
                  </a:cxn>
                </a:cxnLst>
                <a:rect l="0" t="0" r="r" b="b"/>
                <a:pathLst>
                  <a:path w="4809" h="4316">
                    <a:moveTo>
                      <a:pt x="4040" y="4229"/>
                    </a:moveTo>
                    <a:lnTo>
                      <a:pt x="1042" y="4216"/>
                    </a:lnTo>
                    <a:lnTo>
                      <a:pt x="994" y="4216"/>
                    </a:lnTo>
                    <a:lnTo>
                      <a:pt x="977" y="4216"/>
                    </a:lnTo>
                    <a:lnTo>
                      <a:pt x="946" y="4229"/>
                    </a:lnTo>
                    <a:lnTo>
                      <a:pt x="914" y="4259"/>
                    </a:lnTo>
                    <a:lnTo>
                      <a:pt x="898" y="4259"/>
                    </a:lnTo>
                    <a:lnTo>
                      <a:pt x="866" y="4259"/>
                    </a:lnTo>
                    <a:lnTo>
                      <a:pt x="833" y="4287"/>
                    </a:lnTo>
                    <a:lnTo>
                      <a:pt x="818" y="4303"/>
                    </a:lnTo>
                    <a:lnTo>
                      <a:pt x="802" y="4303"/>
                    </a:lnTo>
                    <a:lnTo>
                      <a:pt x="770" y="4259"/>
                    </a:lnTo>
                    <a:lnTo>
                      <a:pt x="722" y="4216"/>
                    </a:lnTo>
                    <a:lnTo>
                      <a:pt x="689" y="4201"/>
                    </a:lnTo>
                    <a:lnTo>
                      <a:pt x="641" y="4201"/>
                    </a:lnTo>
                    <a:lnTo>
                      <a:pt x="545" y="4216"/>
                    </a:lnTo>
                    <a:lnTo>
                      <a:pt x="466" y="4229"/>
                    </a:lnTo>
                    <a:lnTo>
                      <a:pt x="417" y="4229"/>
                    </a:lnTo>
                    <a:lnTo>
                      <a:pt x="369" y="4229"/>
                    </a:lnTo>
                    <a:lnTo>
                      <a:pt x="321" y="4201"/>
                    </a:lnTo>
                    <a:lnTo>
                      <a:pt x="288" y="4186"/>
                    </a:lnTo>
                    <a:lnTo>
                      <a:pt x="257" y="4157"/>
                    </a:lnTo>
                    <a:lnTo>
                      <a:pt x="257" y="4186"/>
                    </a:lnTo>
                    <a:lnTo>
                      <a:pt x="225" y="4186"/>
                    </a:lnTo>
                    <a:lnTo>
                      <a:pt x="192" y="4186"/>
                    </a:lnTo>
                    <a:lnTo>
                      <a:pt x="177" y="4216"/>
                    </a:lnTo>
                    <a:lnTo>
                      <a:pt x="144" y="4229"/>
                    </a:lnTo>
                    <a:lnTo>
                      <a:pt x="129" y="4229"/>
                    </a:lnTo>
                    <a:lnTo>
                      <a:pt x="113" y="4229"/>
                    </a:lnTo>
                    <a:lnTo>
                      <a:pt x="81" y="4216"/>
                    </a:lnTo>
                    <a:lnTo>
                      <a:pt x="65" y="4186"/>
                    </a:lnTo>
                    <a:lnTo>
                      <a:pt x="31" y="4186"/>
                    </a:lnTo>
                    <a:lnTo>
                      <a:pt x="17" y="4172"/>
                    </a:lnTo>
                    <a:lnTo>
                      <a:pt x="0" y="4172"/>
                    </a:lnTo>
                    <a:lnTo>
                      <a:pt x="0" y="3925"/>
                    </a:lnTo>
                    <a:lnTo>
                      <a:pt x="31" y="3925"/>
                    </a:lnTo>
                    <a:lnTo>
                      <a:pt x="65" y="3910"/>
                    </a:lnTo>
                    <a:lnTo>
                      <a:pt x="65" y="3897"/>
                    </a:lnTo>
                    <a:lnTo>
                      <a:pt x="81" y="3882"/>
                    </a:lnTo>
                    <a:lnTo>
                      <a:pt x="96" y="3882"/>
                    </a:lnTo>
                    <a:lnTo>
                      <a:pt x="129" y="3882"/>
                    </a:lnTo>
                    <a:lnTo>
                      <a:pt x="161" y="3882"/>
                    </a:lnTo>
                    <a:lnTo>
                      <a:pt x="177" y="3897"/>
                    </a:lnTo>
                    <a:lnTo>
                      <a:pt x="192" y="3925"/>
                    </a:lnTo>
                    <a:lnTo>
                      <a:pt x="225" y="3940"/>
                    </a:lnTo>
                    <a:lnTo>
                      <a:pt x="240" y="3940"/>
                    </a:lnTo>
                    <a:lnTo>
                      <a:pt x="257" y="3955"/>
                    </a:lnTo>
                    <a:lnTo>
                      <a:pt x="273" y="3925"/>
                    </a:lnTo>
                    <a:lnTo>
                      <a:pt x="288" y="3910"/>
                    </a:lnTo>
                    <a:lnTo>
                      <a:pt x="321" y="3882"/>
                    </a:lnTo>
                    <a:lnTo>
                      <a:pt x="353" y="3867"/>
                    </a:lnTo>
                    <a:lnTo>
                      <a:pt x="417" y="3867"/>
                    </a:lnTo>
                    <a:lnTo>
                      <a:pt x="466" y="3867"/>
                    </a:lnTo>
                    <a:lnTo>
                      <a:pt x="562" y="3882"/>
                    </a:lnTo>
                    <a:lnTo>
                      <a:pt x="626" y="3882"/>
                    </a:lnTo>
                    <a:lnTo>
                      <a:pt x="674" y="3882"/>
                    </a:lnTo>
                    <a:lnTo>
                      <a:pt x="722" y="3867"/>
                    </a:lnTo>
                    <a:lnTo>
                      <a:pt x="770" y="3838"/>
                    </a:lnTo>
                    <a:lnTo>
                      <a:pt x="802" y="3795"/>
                    </a:lnTo>
                    <a:lnTo>
                      <a:pt x="818" y="3823"/>
                    </a:lnTo>
                    <a:lnTo>
                      <a:pt x="850" y="3853"/>
                    </a:lnTo>
                    <a:lnTo>
                      <a:pt x="898" y="3853"/>
                    </a:lnTo>
                    <a:lnTo>
                      <a:pt x="914" y="3867"/>
                    </a:lnTo>
                    <a:lnTo>
                      <a:pt x="946" y="3882"/>
                    </a:lnTo>
                    <a:lnTo>
                      <a:pt x="1683" y="3882"/>
                    </a:lnTo>
                    <a:lnTo>
                      <a:pt x="1700" y="3882"/>
                    </a:lnTo>
                    <a:lnTo>
                      <a:pt x="1587" y="3823"/>
                    </a:lnTo>
                    <a:lnTo>
                      <a:pt x="1570" y="3823"/>
                    </a:lnTo>
                    <a:lnTo>
                      <a:pt x="1555" y="3823"/>
                    </a:lnTo>
                    <a:lnTo>
                      <a:pt x="1539" y="3823"/>
                    </a:lnTo>
                    <a:lnTo>
                      <a:pt x="1507" y="3838"/>
                    </a:lnTo>
                    <a:lnTo>
                      <a:pt x="1491" y="3823"/>
                    </a:lnTo>
                    <a:lnTo>
                      <a:pt x="1474" y="3823"/>
                    </a:lnTo>
                    <a:lnTo>
                      <a:pt x="1474" y="3810"/>
                    </a:lnTo>
                    <a:lnTo>
                      <a:pt x="1459" y="3795"/>
                    </a:lnTo>
                    <a:lnTo>
                      <a:pt x="1459" y="3767"/>
                    </a:lnTo>
                    <a:lnTo>
                      <a:pt x="1474" y="3752"/>
                    </a:lnTo>
                    <a:lnTo>
                      <a:pt x="1507" y="3737"/>
                    </a:lnTo>
                    <a:lnTo>
                      <a:pt x="1539" y="3737"/>
                    </a:lnTo>
                    <a:lnTo>
                      <a:pt x="1570" y="3752"/>
                    </a:lnTo>
                    <a:lnTo>
                      <a:pt x="1652" y="3708"/>
                    </a:lnTo>
                    <a:lnTo>
                      <a:pt x="1748" y="3680"/>
                    </a:lnTo>
                    <a:lnTo>
                      <a:pt x="1779" y="3636"/>
                    </a:lnTo>
                    <a:lnTo>
                      <a:pt x="1844" y="3680"/>
                    </a:lnTo>
                    <a:lnTo>
                      <a:pt x="1892" y="3708"/>
                    </a:lnTo>
                    <a:lnTo>
                      <a:pt x="1908" y="3723"/>
                    </a:lnTo>
                    <a:lnTo>
                      <a:pt x="1940" y="3737"/>
                    </a:lnTo>
                    <a:lnTo>
                      <a:pt x="1988" y="3737"/>
                    </a:lnTo>
                    <a:lnTo>
                      <a:pt x="2019" y="3737"/>
                    </a:lnTo>
                    <a:lnTo>
                      <a:pt x="2036" y="3752"/>
                    </a:lnTo>
                    <a:lnTo>
                      <a:pt x="2036" y="3708"/>
                    </a:lnTo>
                    <a:lnTo>
                      <a:pt x="2036" y="3665"/>
                    </a:lnTo>
                    <a:lnTo>
                      <a:pt x="2276" y="3665"/>
                    </a:lnTo>
                    <a:lnTo>
                      <a:pt x="2405" y="3665"/>
                    </a:lnTo>
                    <a:lnTo>
                      <a:pt x="2516" y="3650"/>
                    </a:lnTo>
                    <a:lnTo>
                      <a:pt x="2629" y="3636"/>
                    </a:lnTo>
                    <a:lnTo>
                      <a:pt x="2741" y="3593"/>
                    </a:lnTo>
                    <a:lnTo>
                      <a:pt x="2837" y="3550"/>
                    </a:lnTo>
                    <a:lnTo>
                      <a:pt x="2886" y="3506"/>
                    </a:lnTo>
                    <a:lnTo>
                      <a:pt x="2934" y="3463"/>
                    </a:lnTo>
                    <a:lnTo>
                      <a:pt x="2982" y="3389"/>
                    </a:lnTo>
                    <a:lnTo>
                      <a:pt x="3030" y="3331"/>
                    </a:lnTo>
                    <a:lnTo>
                      <a:pt x="3061" y="3244"/>
                    </a:lnTo>
                    <a:lnTo>
                      <a:pt x="3078" y="3172"/>
                    </a:lnTo>
                    <a:lnTo>
                      <a:pt x="3013" y="3172"/>
                    </a:lnTo>
                    <a:lnTo>
                      <a:pt x="2982" y="3172"/>
                    </a:lnTo>
                    <a:lnTo>
                      <a:pt x="2982" y="3216"/>
                    </a:lnTo>
                    <a:lnTo>
                      <a:pt x="2965" y="3244"/>
                    </a:lnTo>
                    <a:lnTo>
                      <a:pt x="2982" y="3317"/>
                    </a:lnTo>
                    <a:lnTo>
                      <a:pt x="2965" y="3331"/>
                    </a:lnTo>
                    <a:lnTo>
                      <a:pt x="2950" y="3331"/>
                    </a:lnTo>
                    <a:lnTo>
                      <a:pt x="2917" y="3274"/>
                    </a:lnTo>
                    <a:lnTo>
                      <a:pt x="2886" y="3244"/>
                    </a:lnTo>
                    <a:lnTo>
                      <a:pt x="2854" y="3231"/>
                    </a:lnTo>
                    <a:lnTo>
                      <a:pt x="2806" y="3244"/>
                    </a:lnTo>
                    <a:lnTo>
                      <a:pt x="2741" y="3244"/>
                    </a:lnTo>
                    <a:lnTo>
                      <a:pt x="2725" y="3244"/>
                    </a:lnTo>
                    <a:lnTo>
                      <a:pt x="2693" y="3216"/>
                    </a:lnTo>
                    <a:lnTo>
                      <a:pt x="2693" y="3172"/>
                    </a:lnTo>
                    <a:lnTo>
                      <a:pt x="2693" y="3144"/>
                    </a:lnTo>
                    <a:lnTo>
                      <a:pt x="2725" y="3129"/>
                    </a:lnTo>
                    <a:lnTo>
                      <a:pt x="2758" y="3114"/>
                    </a:lnTo>
                    <a:lnTo>
                      <a:pt x="2789" y="3129"/>
                    </a:lnTo>
                    <a:lnTo>
                      <a:pt x="2789" y="3100"/>
                    </a:lnTo>
                    <a:lnTo>
                      <a:pt x="2789" y="3070"/>
                    </a:lnTo>
                    <a:lnTo>
                      <a:pt x="2806" y="3014"/>
                    </a:lnTo>
                    <a:lnTo>
                      <a:pt x="2806" y="2970"/>
                    </a:lnTo>
                    <a:lnTo>
                      <a:pt x="2821" y="2925"/>
                    </a:lnTo>
                    <a:lnTo>
                      <a:pt x="2902" y="2853"/>
                    </a:lnTo>
                    <a:lnTo>
                      <a:pt x="2837" y="2825"/>
                    </a:lnTo>
                    <a:lnTo>
                      <a:pt x="2806" y="2810"/>
                    </a:lnTo>
                    <a:lnTo>
                      <a:pt x="2773" y="2810"/>
                    </a:lnTo>
                    <a:lnTo>
                      <a:pt x="2773" y="2795"/>
                    </a:lnTo>
                    <a:lnTo>
                      <a:pt x="2773" y="2781"/>
                    </a:lnTo>
                    <a:lnTo>
                      <a:pt x="2886" y="2723"/>
                    </a:lnTo>
                    <a:lnTo>
                      <a:pt x="2869" y="2665"/>
                    </a:lnTo>
                    <a:lnTo>
                      <a:pt x="2854" y="2621"/>
                    </a:lnTo>
                    <a:lnTo>
                      <a:pt x="2837" y="2578"/>
                    </a:lnTo>
                    <a:lnTo>
                      <a:pt x="2821" y="2534"/>
                    </a:lnTo>
                    <a:lnTo>
                      <a:pt x="2934" y="2549"/>
                    </a:lnTo>
                    <a:lnTo>
                      <a:pt x="2982" y="2564"/>
                    </a:lnTo>
                    <a:lnTo>
                      <a:pt x="3030" y="2593"/>
                    </a:lnTo>
                    <a:lnTo>
                      <a:pt x="3126" y="2463"/>
                    </a:lnTo>
                    <a:lnTo>
                      <a:pt x="3142" y="2491"/>
                    </a:lnTo>
                    <a:lnTo>
                      <a:pt x="3157" y="2506"/>
                    </a:lnTo>
                    <a:lnTo>
                      <a:pt x="3190" y="2564"/>
                    </a:lnTo>
                    <a:lnTo>
                      <a:pt x="3253" y="2534"/>
                    </a:lnTo>
                    <a:lnTo>
                      <a:pt x="3318" y="2506"/>
                    </a:lnTo>
                    <a:lnTo>
                      <a:pt x="3382" y="2506"/>
                    </a:lnTo>
                    <a:lnTo>
                      <a:pt x="3462" y="2506"/>
                    </a:lnTo>
                    <a:lnTo>
                      <a:pt x="3462" y="2463"/>
                    </a:lnTo>
                    <a:lnTo>
                      <a:pt x="3479" y="2433"/>
                    </a:lnTo>
                    <a:lnTo>
                      <a:pt x="3495" y="2404"/>
                    </a:lnTo>
                    <a:lnTo>
                      <a:pt x="3558" y="2404"/>
                    </a:lnTo>
                    <a:lnTo>
                      <a:pt x="3575" y="2404"/>
                    </a:lnTo>
                    <a:lnTo>
                      <a:pt x="3606" y="2419"/>
                    </a:lnTo>
                    <a:lnTo>
                      <a:pt x="3623" y="2463"/>
                    </a:lnTo>
                    <a:lnTo>
                      <a:pt x="3623" y="2478"/>
                    </a:lnTo>
                    <a:lnTo>
                      <a:pt x="3623" y="2491"/>
                    </a:lnTo>
                    <a:lnTo>
                      <a:pt x="3623" y="2521"/>
                    </a:lnTo>
                    <a:lnTo>
                      <a:pt x="3606" y="2534"/>
                    </a:lnTo>
                    <a:lnTo>
                      <a:pt x="3591" y="2549"/>
                    </a:lnTo>
                    <a:lnTo>
                      <a:pt x="3591" y="2578"/>
                    </a:lnTo>
                    <a:lnTo>
                      <a:pt x="3639" y="2621"/>
                    </a:lnTo>
                    <a:lnTo>
                      <a:pt x="3687" y="2665"/>
                    </a:lnTo>
                    <a:lnTo>
                      <a:pt x="3671" y="2680"/>
                    </a:lnTo>
                    <a:lnTo>
                      <a:pt x="3654" y="2665"/>
                    </a:lnTo>
                    <a:lnTo>
                      <a:pt x="3639" y="2665"/>
                    </a:lnTo>
                    <a:lnTo>
                      <a:pt x="3623" y="2665"/>
                    </a:lnTo>
                    <a:lnTo>
                      <a:pt x="3543" y="2665"/>
                    </a:lnTo>
                    <a:lnTo>
                      <a:pt x="3510" y="2738"/>
                    </a:lnTo>
                    <a:lnTo>
                      <a:pt x="3591" y="2738"/>
                    </a:lnTo>
                    <a:lnTo>
                      <a:pt x="3671" y="2708"/>
                    </a:lnTo>
                    <a:lnTo>
                      <a:pt x="3750" y="2665"/>
                    </a:lnTo>
                    <a:lnTo>
                      <a:pt x="3815" y="2636"/>
                    </a:lnTo>
                    <a:lnTo>
                      <a:pt x="3879" y="2578"/>
                    </a:lnTo>
                    <a:lnTo>
                      <a:pt x="3927" y="2521"/>
                    </a:lnTo>
                    <a:lnTo>
                      <a:pt x="3975" y="2463"/>
                    </a:lnTo>
                    <a:lnTo>
                      <a:pt x="4007" y="2389"/>
                    </a:lnTo>
                    <a:lnTo>
                      <a:pt x="4040" y="2259"/>
                    </a:lnTo>
                    <a:lnTo>
                      <a:pt x="4040" y="2115"/>
                    </a:lnTo>
                    <a:lnTo>
                      <a:pt x="4055" y="1825"/>
                    </a:lnTo>
                    <a:lnTo>
                      <a:pt x="4071" y="1825"/>
                    </a:lnTo>
                    <a:lnTo>
                      <a:pt x="4088" y="1825"/>
                    </a:lnTo>
                    <a:lnTo>
                      <a:pt x="4120" y="1825"/>
                    </a:lnTo>
                    <a:lnTo>
                      <a:pt x="4136" y="1810"/>
                    </a:lnTo>
                    <a:lnTo>
                      <a:pt x="4120" y="1796"/>
                    </a:lnTo>
                    <a:lnTo>
                      <a:pt x="4120" y="1766"/>
                    </a:lnTo>
                    <a:lnTo>
                      <a:pt x="4136" y="1723"/>
                    </a:lnTo>
                    <a:lnTo>
                      <a:pt x="4071" y="1651"/>
                    </a:lnTo>
                    <a:lnTo>
                      <a:pt x="4055" y="1623"/>
                    </a:lnTo>
                    <a:lnTo>
                      <a:pt x="4007" y="1593"/>
                    </a:lnTo>
                    <a:lnTo>
                      <a:pt x="4023" y="1579"/>
                    </a:lnTo>
                    <a:lnTo>
                      <a:pt x="4040" y="1579"/>
                    </a:lnTo>
                    <a:lnTo>
                      <a:pt x="4071" y="1564"/>
                    </a:lnTo>
                    <a:lnTo>
                      <a:pt x="4103" y="1493"/>
                    </a:lnTo>
                    <a:lnTo>
                      <a:pt x="4151" y="1419"/>
                    </a:lnTo>
                    <a:lnTo>
                      <a:pt x="4120" y="1391"/>
                    </a:lnTo>
                    <a:lnTo>
                      <a:pt x="4136" y="1361"/>
                    </a:lnTo>
                    <a:lnTo>
                      <a:pt x="4151" y="1332"/>
                    </a:lnTo>
                    <a:lnTo>
                      <a:pt x="4184" y="1332"/>
                    </a:lnTo>
                    <a:lnTo>
                      <a:pt x="4216" y="1332"/>
                    </a:lnTo>
                    <a:lnTo>
                      <a:pt x="4232" y="1361"/>
                    </a:lnTo>
                    <a:lnTo>
                      <a:pt x="4216" y="1419"/>
                    </a:lnTo>
                    <a:lnTo>
                      <a:pt x="4247" y="1447"/>
                    </a:lnTo>
                    <a:lnTo>
                      <a:pt x="4280" y="1478"/>
                    </a:lnTo>
                    <a:lnTo>
                      <a:pt x="4312" y="1564"/>
                    </a:lnTo>
                    <a:lnTo>
                      <a:pt x="4328" y="1549"/>
                    </a:lnTo>
                    <a:lnTo>
                      <a:pt x="4328" y="1230"/>
                    </a:lnTo>
                    <a:lnTo>
                      <a:pt x="4328" y="912"/>
                    </a:lnTo>
                    <a:lnTo>
                      <a:pt x="4295" y="868"/>
                    </a:lnTo>
                    <a:lnTo>
                      <a:pt x="4280" y="855"/>
                    </a:lnTo>
                    <a:lnTo>
                      <a:pt x="4280" y="825"/>
                    </a:lnTo>
                    <a:lnTo>
                      <a:pt x="4247" y="781"/>
                    </a:lnTo>
                    <a:lnTo>
                      <a:pt x="4280" y="768"/>
                    </a:lnTo>
                    <a:lnTo>
                      <a:pt x="4295" y="768"/>
                    </a:lnTo>
                    <a:lnTo>
                      <a:pt x="4328" y="725"/>
                    </a:lnTo>
                    <a:lnTo>
                      <a:pt x="4360" y="666"/>
                    </a:lnTo>
                    <a:lnTo>
                      <a:pt x="4360" y="608"/>
                    </a:lnTo>
                    <a:lnTo>
                      <a:pt x="4328" y="492"/>
                    </a:lnTo>
                    <a:lnTo>
                      <a:pt x="4328" y="434"/>
                    </a:lnTo>
                    <a:lnTo>
                      <a:pt x="4328" y="376"/>
                    </a:lnTo>
                    <a:lnTo>
                      <a:pt x="4343" y="332"/>
                    </a:lnTo>
                    <a:lnTo>
                      <a:pt x="4360" y="304"/>
                    </a:lnTo>
                    <a:lnTo>
                      <a:pt x="4393" y="275"/>
                    </a:lnTo>
                    <a:lnTo>
                      <a:pt x="4424" y="260"/>
                    </a:lnTo>
                    <a:lnTo>
                      <a:pt x="4408" y="245"/>
                    </a:lnTo>
                    <a:lnTo>
                      <a:pt x="4408" y="202"/>
                    </a:lnTo>
                    <a:lnTo>
                      <a:pt x="4360" y="174"/>
                    </a:lnTo>
                    <a:lnTo>
                      <a:pt x="4343" y="145"/>
                    </a:lnTo>
                    <a:lnTo>
                      <a:pt x="4343" y="115"/>
                    </a:lnTo>
                    <a:lnTo>
                      <a:pt x="4343" y="102"/>
                    </a:lnTo>
                    <a:lnTo>
                      <a:pt x="4360" y="72"/>
                    </a:lnTo>
                    <a:lnTo>
                      <a:pt x="4376" y="58"/>
                    </a:lnTo>
                    <a:lnTo>
                      <a:pt x="4393" y="43"/>
                    </a:lnTo>
                    <a:lnTo>
                      <a:pt x="4393" y="0"/>
                    </a:lnTo>
                    <a:lnTo>
                      <a:pt x="4408" y="0"/>
                    </a:lnTo>
                    <a:lnTo>
                      <a:pt x="4664" y="0"/>
                    </a:lnTo>
                    <a:lnTo>
                      <a:pt x="4664" y="58"/>
                    </a:lnTo>
                    <a:lnTo>
                      <a:pt x="4713" y="102"/>
                    </a:lnTo>
                    <a:lnTo>
                      <a:pt x="4729" y="115"/>
                    </a:lnTo>
                    <a:lnTo>
                      <a:pt x="4729" y="145"/>
                    </a:lnTo>
                    <a:lnTo>
                      <a:pt x="4729" y="159"/>
                    </a:lnTo>
                    <a:lnTo>
                      <a:pt x="4713" y="174"/>
                    </a:lnTo>
                    <a:lnTo>
                      <a:pt x="4681" y="202"/>
                    </a:lnTo>
                    <a:lnTo>
                      <a:pt x="4681" y="232"/>
                    </a:lnTo>
                    <a:lnTo>
                      <a:pt x="4664" y="245"/>
                    </a:lnTo>
                    <a:lnTo>
                      <a:pt x="4648" y="260"/>
                    </a:lnTo>
                    <a:lnTo>
                      <a:pt x="4696" y="289"/>
                    </a:lnTo>
                    <a:lnTo>
                      <a:pt x="4729" y="332"/>
                    </a:lnTo>
                    <a:lnTo>
                      <a:pt x="4744" y="376"/>
                    </a:lnTo>
                    <a:lnTo>
                      <a:pt x="4761" y="419"/>
                    </a:lnTo>
                    <a:lnTo>
                      <a:pt x="4713" y="608"/>
                    </a:lnTo>
                    <a:lnTo>
                      <a:pt x="4729" y="651"/>
                    </a:lnTo>
                    <a:lnTo>
                      <a:pt x="4729" y="694"/>
                    </a:lnTo>
                    <a:lnTo>
                      <a:pt x="4761" y="738"/>
                    </a:lnTo>
                    <a:lnTo>
                      <a:pt x="4809" y="768"/>
                    </a:lnTo>
                    <a:lnTo>
                      <a:pt x="4809" y="781"/>
                    </a:lnTo>
                    <a:lnTo>
                      <a:pt x="4809" y="796"/>
                    </a:lnTo>
                    <a:lnTo>
                      <a:pt x="4777" y="811"/>
                    </a:lnTo>
                    <a:lnTo>
                      <a:pt x="4761" y="825"/>
                    </a:lnTo>
                    <a:lnTo>
                      <a:pt x="4761" y="868"/>
                    </a:lnTo>
                    <a:lnTo>
                      <a:pt x="4729" y="927"/>
                    </a:lnTo>
                    <a:lnTo>
                      <a:pt x="4713" y="2463"/>
                    </a:lnTo>
                    <a:lnTo>
                      <a:pt x="4713" y="3606"/>
                    </a:lnTo>
                    <a:lnTo>
                      <a:pt x="4761" y="3665"/>
                    </a:lnTo>
                    <a:lnTo>
                      <a:pt x="4792" y="3737"/>
                    </a:lnTo>
                    <a:lnTo>
                      <a:pt x="4809" y="3810"/>
                    </a:lnTo>
                    <a:lnTo>
                      <a:pt x="4809" y="3897"/>
                    </a:lnTo>
                    <a:lnTo>
                      <a:pt x="4792" y="3940"/>
                    </a:lnTo>
                    <a:lnTo>
                      <a:pt x="4777" y="3969"/>
                    </a:lnTo>
                    <a:lnTo>
                      <a:pt x="4761" y="3984"/>
                    </a:lnTo>
                    <a:lnTo>
                      <a:pt x="4777" y="4055"/>
                    </a:lnTo>
                    <a:lnTo>
                      <a:pt x="4792" y="4129"/>
                    </a:lnTo>
                    <a:lnTo>
                      <a:pt x="4792" y="4201"/>
                    </a:lnTo>
                    <a:lnTo>
                      <a:pt x="4777" y="4272"/>
                    </a:lnTo>
                    <a:lnTo>
                      <a:pt x="4729" y="4303"/>
                    </a:lnTo>
                    <a:lnTo>
                      <a:pt x="4664" y="4303"/>
                    </a:lnTo>
                    <a:lnTo>
                      <a:pt x="4537" y="4287"/>
                    </a:lnTo>
                    <a:lnTo>
                      <a:pt x="4441" y="4272"/>
                    </a:lnTo>
                    <a:lnTo>
                      <a:pt x="4408" y="4303"/>
                    </a:lnTo>
                    <a:lnTo>
                      <a:pt x="4343" y="4316"/>
                    </a:lnTo>
                    <a:lnTo>
                      <a:pt x="4295" y="4316"/>
                    </a:lnTo>
                    <a:lnTo>
                      <a:pt x="4247" y="4316"/>
                    </a:lnTo>
                    <a:lnTo>
                      <a:pt x="4184" y="4303"/>
                    </a:lnTo>
                    <a:lnTo>
                      <a:pt x="4136" y="4287"/>
                    </a:lnTo>
                    <a:lnTo>
                      <a:pt x="4040" y="422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7" name="Freeform 5"/>
              <p:cNvSpPr>
                <a:spLocks/>
              </p:cNvSpPr>
              <p:nvPr/>
            </p:nvSpPr>
            <p:spPr bwMode="auto">
              <a:xfrm rot="5400000">
                <a:off x="45" y="4197"/>
                <a:ext cx="47" cy="2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5" y="0"/>
                  </a:cxn>
                  <a:cxn ang="0">
                    <a:pos x="48" y="13"/>
                  </a:cxn>
                  <a:cxn ang="0">
                    <a:pos x="111" y="28"/>
                  </a:cxn>
                  <a:cxn ang="0">
                    <a:pos x="159" y="43"/>
                  </a:cxn>
                  <a:cxn ang="0">
                    <a:pos x="224" y="43"/>
                  </a:cxn>
                  <a:cxn ang="0">
                    <a:pos x="288" y="28"/>
                  </a:cxn>
                  <a:cxn ang="0">
                    <a:pos x="305" y="43"/>
                  </a:cxn>
                  <a:cxn ang="0">
                    <a:pos x="272" y="56"/>
                  </a:cxn>
                  <a:cxn ang="0">
                    <a:pos x="224" y="71"/>
                  </a:cxn>
                  <a:cxn ang="0">
                    <a:pos x="176" y="71"/>
                  </a:cxn>
                  <a:cxn ang="0">
                    <a:pos x="128" y="56"/>
                  </a:cxn>
                  <a:cxn ang="0">
                    <a:pos x="63" y="43"/>
                  </a:cxn>
                  <a:cxn ang="0">
                    <a:pos x="0" y="13"/>
                  </a:cxn>
                </a:cxnLst>
                <a:rect l="0" t="0" r="r" b="b"/>
                <a:pathLst>
                  <a:path w="305" h="71">
                    <a:moveTo>
                      <a:pt x="0" y="13"/>
                    </a:moveTo>
                    <a:lnTo>
                      <a:pt x="15" y="0"/>
                    </a:lnTo>
                    <a:lnTo>
                      <a:pt x="48" y="13"/>
                    </a:lnTo>
                    <a:lnTo>
                      <a:pt x="111" y="28"/>
                    </a:lnTo>
                    <a:lnTo>
                      <a:pt x="159" y="43"/>
                    </a:lnTo>
                    <a:lnTo>
                      <a:pt x="224" y="43"/>
                    </a:lnTo>
                    <a:lnTo>
                      <a:pt x="288" y="28"/>
                    </a:lnTo>
                    <a:lnTo>
                      <a:pt x="305" y="43"/>
                    </a:lnTo>
                    <a:lnTo>
                      <a:pt x="272" y="56"/>
                    </a:lnTo>
                    <a:lnTo>
                      <a:pt x="224" y="71"/>
                    </a:lnTo>
                    <a:lnTo>
                      <a:pt x="176" y="71"/>
                    </a:lnTo>
                    <a:lnTo>
                      <a:pt x="128" y="56"/>
                    </a:lnTo>
                    <a:lnTo>
                      <a:pt x="63" y="4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8" name="Freeform 6"/>
              <p:cNvSpPr>
                <a:spLocks/>
              </p:cNvSpPr>
              <p:nvPr/>
            </p:nvSpPr>
            <p:spPr bwMode="auto">
              <a:xfrm rot="5400000">
                <a:off x="96" y="4181"/>
                <a:ext cx="76" cy="138"/>
              </a:xfrm>
              <a:custGeom>
                <a:avLst/>
                <a:gdLst/>
                <a:ahLst/>
                <a:cxnLst>
                  <a:cxn ang="0">
                    <a:pos x="31" y="291"/>
                  </a:cxn>
                  <a:cxn ang="0">
                    <a:pos x="16" y="247"/>
                  </a:cxn>
                  <a:cxn ang="0">
                    <a:pos x="16" y="219"/>
                  </a:cxn>
                  <a:cxn ang="0">
                    <a:pos x="0" y="132"/>
                  </a:cxn>
                  <a:cxn ang="0">
                    <a:pos x="0" y="117"/>
                  </a:cxn>
                  <a:cxn ang="0">
                    <a:pos x="16" y="132"/>
                  </a:cxn>
                  <a:cxn ang="0">
                    <a:pos x="31" y="204"/>
                  </a:cxn>
                  <a:cxn ang="0">
                    <a:pos x="64" y="262"/>
                  </a:cxn>
                  <a:cxn ang="0">
                    <a:pos x="96" y="319"/>
                  </a:cxn>
                  <a:cxn ang="0">
                    <a:pos x="129" y="334"/>
                  </a:cxn>
                  <a:cxn ang="0">
                    <a:pos x="160" y="363"/>
                  </a:cxn>
                  <a:cxn ang="0">
                    <a:pos x="208" y="393"/>
                  </a:cxn>
                  <a:cxn ang="0">
                    <a:pos x="273" y="406"/>
                  </a:cxn>
                  <a:cxn ang="0">
                    <a:pos x="400" y="421"/>
                  </a:cxn>
                  <a:cxn ang="0">
                    <a:pos x="449" y="406"/>
                  </a:cxn>
                  <a:cxn ang="0">
                    <a:pos x="465" y="406"/>
                  </a:cxn>
                  <a:cxn ang="0">
                    <a:pos x="480" y="393"/>
                  </a:cxn>
                  <a:cxn ang="0">
                    <a:pos x="480" y="334"/>
                  </a:cxn>
                  <a:cxn ang="0">
                    <a:pos x="465" y="291"/>
                  </a:cxn>
                  <a:cxn ang="0">
                    <a:pos x="465" y="247"/>
                  </a:cxn>
                  <a:cxn ang="0">
                    <a:pos x="449" y="189"/>
                  </a:cxn>
                  <a:cxn ang="0">
                    <a:pos x="417" y="146"/>
                  </a:cxn>
                  <a:cxn ang="0">
                    <a:pos x="384" y="117"/>
                  </a:cxn>
                  <a:cxn ang="0">
                    <a:pos x="336" y="74"/>
                  </a:cxn>
                  <a:cxn ang="0">
                    <a:pos x="288" y="44"/>
                  </a:cxn>
                  <a:cxn ang="0">
                    <a:pos x="256" y="30"/>
                  </a:cxn>
                  <a:cxn ang="0">
                    <a:pos x="225" y="15"/>
                  </a:cxn>
                  <a:cxn ang="0">
                    <a:pos x="177" y="15"/>
                  </a:cxn>
                  <a:cxn ang="0">
                    <a:pos x="144" y="0"/>
                  </a:cxn>
                  <a:cxn ang="0">
                    <a:pos x="160" y="0"/>
                  </a:cxn>
                  <a:cxn ang="0">
                    <a:pos x="225" y="0"/>
                  </a:cxn>
                  <a:cxn ang="0">
                    <a:pos x="288" y="15"/>
                  </a:cxn>
                  <a:cxn ang="0">
                    <a:pos x="336" y="44"/>
                  </a:cxn>
                  <a:cxn ang="0">
                    <a:pos x="400" y="74"/>
                  </a:cxn>
                  <a:cxn ang="0">
                    <a:pos x="432" y="117"/>
                  </a:cxn>
                  <a:cxn ang="0">
                    <a:pos x="465" y="161"/>
                  </a:cxn>
                  <a:cxn ang="0">
                    <a:pos x="480" y="204"/>
                  </a:cxn>
                  <a:cxn ang="0">
                    <a:pos x="497" y="247"/>
                  </a:cxn>
                  <a:cxn ang="0">
                    <a:pos x="497" y="334"/>
                  </a:cxn>
                  <a:cxn ang="0">
                    <a:pos x="480" y="436"/>
                  </a:cxn>
                  <a:cxn ang="0">
                    <a:pos x="417" y="436"/>
                  </a:cxn>
                  <a:cxn ang="0">
                    <a:pos x="369" y="436"/>
                  </a:cxn>
                  <a:cxn ang="0">
                    <a:pos x="288" y="436"/>
                  </a:cxn>
                  <a:cxn ang="0">
                    <a:pos x="240" y="421"/>
                  </a:cxn>
                  <a:cxn ang="0">
                    <a:pos x="177" y="406"/>
                  </a:cxn>
                  <a:cxn ang="0">
                    <a:pos x="129" y="378"/>
                  </a:cxn>
                  <a:cxn ang="0">
                    <a:pos x="79" y="334"/>
                  </a:cxn>
                  <a:cxn ang="0">
                    <a:pos x="31" y="291"/>
                  </a:cxn>
                </a:cxnLst>
                <a:rect l="0" t="0" r="r" b="b"/>
                <a:pathLst>
                  <a:path w="497" h="436">
                    <a:moveTo>
                      <a:pt x="31" y="291"/>
                    </a:moveTo>
                    <a:lnTo>
                      <a:pt x="16" y="247"/>
                    </a:lnTo>
                    <a:lnTo>
                      <a:pt x="16" y="219"/>
                    </a:lnTo>
                    <a:lnTo>
                      <a:pt x="0" y="132"/>
                    </a:lnTo>
                    <a:lnTo>
                      <a:pt x="0" y="117"/>
                    </a:lnTo>
                    <a:lnTo>
                      <a:pt x="16" y="132"/>
                    </a:lnTo>
                    <a:lnTo>
                      <a:pt x="31" y="204"/>
                    </a:lnTo>
                    <a:lnTo>
                      <a:pt x="64" y="262"/>
                    </a:lnTo>
                    <a:lnTo>
                      <a:pt x="96" y="319"/>
                    </a:lnTo>
                    <a:lnTo>
                      <a:pt x="129" y="334"/>
                    </a:lnTo>
                    <a:lnTo>
                      <a:pt x="160" y="363"/>
                    </a:lnTo>
                    <a:lnTo>
                      <a:pt x="208" y="393"/>
                    </a:lnTo>
                    <a:lnTo>
                      <a:pt x="273" y="406"/>
                    </a:lnTo>
                    <a:lnTo>
                      <a:pt x="400" y="421"/>
                    </a:lnTo>
                    <a:lnTo>
                      <a:pt x="449" y="406"/>
                    </a:lnTo>
                    <a:lnTo>
                      <a:pt x="465" y="406"/>
                    </a:lnTo>
                    <a:lnTo>
                      <a:pt x="480" y="393"/>
                    </a:lnTo>
                    <a:lnTo>
                      <a:pt x="480" y="334"/>
                    </a:lnTo>
                    <a:lnTo>
                      <a:pt x="465" y="291"/>
                    </a:lnTo>
                    <a:lnTo>
                      <a:pt x="465" y="247"/>
                    </a:lnTo>
                    <a:lnTo>
                      <a:pt x="449" y="189"/>
                    </a:lnTo>
                    <a:lnTo>
                      <a:pt x="417" y="146"/>
                    </a:lnTo>
                    <a:lnTo>
                      <a:pt x="384" y="117"/>
                    </a:lnTo>
                    <a:lnTo>
                      <a:pt x="336" y="74"/>
                    </a:lnTo>
                    <a:lnTo>
                      <a:pt x="288" y="44"/>
                    </a:lnTo>
                    <a:lnTo>
                      <a:pt x="256" y="30"/>
                    </a:lnTo>
                    <a:lnTo>
                      <a:pt x="225" y="15"/>
                    </a:lnTo>
                    <a:lnTo>
                      <a:pt x="177" y="15"/>
                    </a:lnTo>
                    <a:lnTo>
                      <a:pt x="144" y="0"/>
                    </a:lnTo>
                    <a:lnTo>
                      <a:pt x="160" y="0"/>
                    </a:lnTo>
                    <a:lnTo>
                      <a:pt x="225" y="0"/>
                    </a:lnTo>
                    <a:lnTo>
                      <a:pt x="288" y="15"/>
                    </a:lnTo>
                    <a:lnTo>
                      <a:pt x="336" y="44"/>
                    </a:lnTo>
                    <a:lnTo>
                      <a:pt x="400" y="74"/>
                    </a:lnTo>
                    <a:lnTo>
                      <a:pt x="432" y="117"/>
                    </a:lnTo>
                    <a:lnTo>
                      <a:pt x="465" y="161"/>
                    </a:lnTo>
                    <a:lnTo>
                      <a:pt x="480" y="204"/>
                    </a:lnTo>
                    <a:lnTo>
                      <a:pt x="497" y="247"/>
                    </a:lnTo>
                    <a:lnTo>
                      <a:pt x="497" y="334"/>
                    </a:lnTo>
                    <a:lnTo>
                      <a:pt x="480" y="436"/>
                    </a:lnTo>
                    <a:lnTo>
                      <a:pt x="417" y="436"/>
                    </a:lnTo>
                    <a:lnTo>
                      <a:pt x="369" y="436"/>
                    </a:lnTo>
                    <a:lnTo>
                      <a:pt x="288" y="436"/>
                    </a:lnTo>
                    <a:lnTo>
                      <a:pt x="240" y="421"/>
                    </a:lnTo>
                    <a:lnTo>
                      <a:pt x="177" y="406"/>
                    </a:lnTo>
                    <a:lnTo>
                      <a:pt x="129" y="378"/>
                    </a:lnTo>
                    <a:lnTo>
                      <a:pt x="79" y="334"/>
                    </a:lnTo>
                    <a:lnTo>
                      <a:pt x="31" y="29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auto">
              <a:xfrm rot="5400000">
                <a:off x="92" y="3588"/>
                <a:ext cx="78" cy="119"/>
              </a:xfrm>
              <a:custGeom>
                <a:avLst/>
                <a:gdLst/>
                <a:ahLst/>
                <a:cxnLst>
                  <a:cxn ang="0">
                    <a:pos x="96" y="319"/>
                  </a:cxn>
                  <a:cxn ang="0">
                    <a:pos x="15" y="290"/>
                  </a:cxn>
                  <a:cxn ang="0">
                    <a:pos x="48" y="232"/>
                  </a:cxn>
                  <a:cxn ang="0">
                    <a:pos x="96" y="188"/>
                  </a:cxn>
                  <a:cxn ang="0">
                    <a:pos x="48" y="132"/>
                  </a:cxn>
                  <a:cxn ang="0">
                    <a:pos x="15" y="73"/>
                  </a:cxn>
                  <a:cxn ang="0">
                    <a:pos x="80" y="43"/>
                  </a:cxn>
                  <a:cxn ang="0">
                    <a:pos x="193" y="30"/>
                  </a:cxn>
                  <a:cxn ang="0">
                    <a:pos x="368" y="43"/>
                  </a:cxn>
                  <a:cxn ang="0">
                    <a:pos x="497" y="0"/>
                  </a:cxn>
                  <a:cxn ang="0">
                    <a:pos x="481" y="30"/>
                  </a:cxn>
                  <a:cxn ang="0">
                    <a:pos x="449" y="43"/>
                  </a:cxn>
                  <a:cxn ang="0">
                    <a:pos x="449" y="73"/>
                  </a:cxn>
                  <a:cxn ang="0">
                    <a:pos x="416" y="73"/>
                  </a:cxn>
                  <a:cxn ang="0">
                    <a:pos x="368" y="58"/>
                  </a:cxn>
                  <a:cxn ang="0">
                    <a:pos x="385" y="88"/>
                  </a:cxn>
                  <a:cxn ang="0">
                    <a:pos x="416" y="132"/>
                  </a:cxn>
                  <a:cxn ang="0">
                    <a:pos x="368" y="132"/>
                  </a:cxn>
                  <a:cxn ang="0">
                    <a:pos x="289" y="73"/>
                  </a:cxn>
                  <a:cxn ang="0">
                    <a:pos x="241" y="73"/>
                  </a:cxn>
                  <a:cxn ang="0">
                    <a:pos x="272" y="102"/>
                  </a:cxn>
                  <a:cxn ang="0">
                    <a:pos x="320" y="145"/>
                  </a:cxn>
                  <a:cxn ang="0">
                    <a:pos x="159" y="73"/>
                  </a:cxn>
                  <a:cxn ang="0">
                    <a:pos x="80" y="73"/>
                  </a:cxn>
                  <a:cxn ang="0">
                    <a:pos x="111" y="88"/>
                  </a:cxn>
                  <a:cxn ang="0">
                    <a:pos x="145" y="102"/>
                  </a:cxn>
                  <a:cxn ang="0">
                    <a:pos x="255" y="175"/>
                  </a:cxn>
                  <a:cxn ang="0">
                    <a:pos x="207" y="160"/>
                  </a:cxn>
                  <a:cxn ang="0">
                    <a:pos x="159" y="132"/>
                  </a:cxn>
                  <a:cxn ang="0">
                    <a:pos x="111" y="175"/>
                  </a:cxn>
                  <a:cxn ang="0">
                    <a:pos x="111" y="232"/>
                  </a:cxn>
                  <a:cxn ang="0">
                    <a:pos x="176" y="232"/>
                  </a:cxn>
                  <a:cxn ang="0">
                    <a:pos x="241" y="203"/>
                  </a:cxn>
                  <a:cxn ang="0">
                    <a:pos x="241" y="232"/>
                  </a:cxn>
                  <a:cxn ang="0">
                    <a:pos x="96" y="275"/>
                  </a:cxn>
                  <a:cxn ang="0">
                    <a:pos x="80" y="305"/>
                  </a:cxn>
                  <a:cxn ang="0">
                    <a:pos x="159" y="305"/>
                  </a:cxn>
                  <a:cxn ang="0">
                    <a:pos x="272" y="247"/>
                  </a:cxn>
                  <a:cxn ang="0">
                    <a:pos x="353" y="218"/>
                  </a:cxn>
                  <a:cxn ang="0">
                    <a:pos x="320" y="247"/>
                  </a:cxn>
                  <a:cxn ang="0">
                    <a:pos x="272" y="275"/>
                  </a:cxn>
                  <a:cxn ang="0">
                    <a:pos x="289" y="290"/>
                  </a:cxn>
                  <a:cxn ang="0">
                    <a:pos x="401" y="218"/>
                  </a:cxn>
                  <a:cxn ang="0">
                    <a:pos x="433" y="232"/>
                  </a:cxn>
                  <a:cxn ang="0">
                    <a:pos x="401" y="262"/>
                  </a:cxn>
                  <a:cxn ang="0">
                    <a:pos x="385" y="305"/>
                  </a:cxn>
                  <a:cxn ang="0">
                    <a:pos x="449" y="275"/>
                  </a:cxn>
                  <a:cxn ang="0">
                    <a:pos x="433" y="319"/>
                  </a:cxn>
                  <a:cxn ang="0">
                    <a:pos x="481" y="334"/>
                  </a:cxn>
                  <a:cxn ang="0">
                    <a:pos x="512" y="362"/>
                  </a:cxn>
                  <a:cxn ang="0">
                    <a:pos x="464" y="349"/>
                  </a:cxn>
                  <a:cxn ang="0">
                    <a:pos x="368" y="319"/>
                  </a:cxn>
                  <a:cxn ang="0">
                    <a:pos x="224" y="319"/>
                  </a:cxn>
                </a:cxnLst>
                <a:rect l="0" t="0" r="r" b="b"/>
                <a:pathLst>
                  <a:path w="512" h="377">
                    <a:moveTo>
                      <a:pt x="128" y="319"/>
                    </a:moveTo>
                    <a:lnTo>
                      <a:pt x="96" y="319"/>
                    </a:lnTo>
                    <a:lnTo>
                      <a:pt x="48" y="319"/>
                    </a:lnTo>
                    <a:lnTo>
                      <a:pt x="15" y="290"/>
                    </a:lnTo>
                    <a:lnTo>
                      <a:pt x="0" y="262"/>
                    </a:lnTo>
                    <a:lnTo>
                      <a:pt x="48" y="232"/>
                    </a:lnTo>
                    <a:lnTo>
                      <a:pt x="80" y="218"/>
                    </a:lnTo>
                    <a:lnTo>
                      <a:pt x="96" y="188"/>
                    </a:lnTo>
                    <a:lnTo>
                      <a:pt x="80" y="160"/>
                    </a:lnTo>
                    <a:lnTo>
                      <a:pt x="48" y="132"/>
                    </a:lnTo>
                    <a:lnTo>
                      <a:pt x="0" y="102"/>
                    </a:lnTo>
                    <a:lnTo>
                      <a:pt x="15" y="73"/>
                    </a:lnTo>
                    <a:lnTo>
                      <a:pt x="32" y="58"/>
                    </a:lnTo>
                    <a:lnTo>
                      <a:pt x="80" y="43"/>
                    </a:lnTo>
                    <a:lnTo>
                      <a:pt x="145" y="30"/>
                    </a:lnTo>
                    <a:lnTo>
                      <a:pt x="193" y="30"/>
                    </a:lnTo>
                    <a:lnTo>
                      <a:pt x="305" y="43"/>
                    </a:lnTo>
                    <a:lnTo>
                      <a:pt x="368" y="43"/>
                    </a:lnTo>
                    <a:lnTo>
                      <a:pt x="416" y="30"/>
                    </a:lnTo>
                    <a:lnTo>
                      <a:pt x="497" y="0"/>
                    </a:lnTo>
                    <a:lnTo>
                      <a:pt x="497" y="15"/>
                    </a:lnTo>
                    <a:lnTo>
                      <a:pt x="481" y="30"/>
                    </a:lnTo>
                    <a:lnTo>
                      <a:pt x="449" y="30"/>
                    </a:lnTo>
                    <a:lnTo>
                      <a:pt x="449" y="43"/>
                    </a:lnTo>
                    <a:lnTo>
                      <a:pt x="433" y="43"/>
                    </a:lnTo>
                    <a:lnTo>
                      <a:pt x="449" y="73"/>
                    </a:lnTo>
                    <a:lnTo>
                      <a:pt x="449" y="88"/>
                    </a:lnTo>
                    <a:lnTo>
                      <a:pt x="416" y="73"/>
                    </a:lnTo>
                    <a:lnTo>
                      <a:pt x="401" y="58"/>
                    </a:lnTo>
                    <a:lnTo>
                      <a:pt x="368" y="58"/>
                    </a:lnTo>
                    <a:lnTo>
                      <a:pt x="353" y="58"/>
                    </a:lnTo>
                    <a:lnTo>
                      <a:pt x="385" y="88"/>
                    </a:lnTo>
                    <a:lnTo>
                      <a:pt x="401" y="117"/>
                    </a:lnTo>
                    <a:lnTo>
                      <a:pt x="416" y="132"/>
                    </a:lnTo>
                    <a:lnTo>
                      <a:pt x="401" y="132"/>
                    </a:lnTo>
                    <a:lnTo>
                      <a:pt x="368" y="132"/>
                    </a:lnTo>
                    <a:lnTo>
                      <a:pt x="337" y="102"/>
                    </a:lnTo>
                    <a:lnTo>
                      <a:pt x="289" y="73"/>
                    </a:lnTo>
                    <a:lnTo>
                      <a:pt x="272" y="73"/>
                    </a:lnTo>
                    <a:lnTo>
                      <a:pt x="241" y="73"/>
                    </a:lnTo>
                    <a:lnTo>
                      <a:pt x="255" y="88"/>
                    </a:lnTo>
                    <a:lnTo>
                      <a:pt x="272" y="102"/>
                    </a:lnTo>
                    <a:lnTo>
                      <a:pt x="320" y="132"/>
                    </a:lnTo>
                    <a:lnTo>
                      <a:pt x="320" y="145"/>
                    </a:lnTo>
                    <a:lnTo>
                      <a:pt x="224" y="88"/>
                    </a:lnTo>
                    <a:lnTo>
                      <a:pt x="159" y="73"/>
                    </a:lnTo>
                    <a:lnTo>
                      <a:pt x="96" y="58"/>
                    </a:lnTo>
                    <a:lnTo>
                      <a:pt x="80" y="73"/>
                    </a:lnTo>
                    <a:lnTo>
                      <a:pt x="96" y="88"/>
                    </a:lnTo>
                    <a:lnTo>
                      <a:pt x="111" y="88"/>
                    </a:lnTo>
                    <a:lnTo>
                      <a:pt x="128" y="88"/>
                    </a:lnTo>
                    <a:lnTo>
                      <a:pt x="145" y="102"/>
                    </a:lnTo>
                    <a:lnTo>
                      <a:pt x="207" y="117"/>
                    </a:lnTo>
                    <a:lnTo>
                      <a:pt x="255" y="175"/>
                    </a:lnTo>
                    <a:lnTo>
                      <a:pt x="241" y="175"/>
                    </a:lnTo>
                    <a:lnTo>
                      <a:pt x="207" y="160"/>
                    </a:lnTo>
                    <a:lnTo>
                      <a:pt x="193" y="145"/>
                    </a:lnTo>
                    <a:lnTo>
                      <a:pt x="159" y="132"/>
                    </a:lnTo>
                    <a:lnTo>
                      <a:pt x="128" y="145"/>
                    </a:lnTo>
                    <a:lnTo>
                      <a:pt x="111" y="175"/>
                    </a:lnTo>
                    <a:lnTo>
                      <a:pt x="111" y="203"/>
                    </a:lnTo>
                    <a:lnTo>
                      <a:pt x="111" y="232"/>
                    </a:lnTo>
                    <a:lnTo>
                      <a:pt x="145" y="247"/>
                    </a:lnTo>
                    <a:lnTo>
                      <a:pt x="176" y="232"/>
                    </a:lnTo>
                    <a:lnTo>
                      <a:pt x="224" y="203"/>
                    </a:lnTo>
                    <a:lnTo>
                      <a:pt x="241" y="203"/>
                    </a:lnTo>
                    <a:lnTo>
                      <a:pt x="272" y="203"/>
                    </a:lnTo>
                    <a:lnTo>
                      <a:pt x="241" y="232"/>
                    </a:lnTo>
                    <a:lnTo>
                      <a:pt x="193" y="262"/>
                    </a:lnTo>
                    <a:lnTo>
                      <a:pt x="96" y="275"/>
                    </a:lnTo>
                    <a:lnTo>
                      <a:pt x="80" y="290"/>
                    </a:lnTo>
                    <a:lnTo>
                      <a:pt x="80" y="305"/>
                    </a:lnTo>
                    <a:lnTo>
                      <a:pt x="111" y="305"/>
                    </a:lnTo>
                    <a:lnTo>
                      <a:pt x="159" y="305"/>
                    </a:lnTo>
                    <a:lnTo>
                      <a:pt x="224" y="275"/>
                    </a:lnTo>
                    <a:lnTo>
                      <a:pt x="272" y="247"/>
                    </a:lnTo>
                    <a:lnTo>
                      <a:pt x="337" y="203"/>
                    </a:lnTo>
                    <a:lnTo>
                      <a:pt x="353" y="218"/>
                    </a:lnTo>
                    <a:lnTo>
                      <a:pt x="337" y="232"/>
                    </a:lnTo>
                    <a:lnTo>
                      <a:pt x="320" y="247"/>
                    </a:lnTo>
                    <a:lnTo>
                      <a:pt x="289" y="262"/>
                    </a:lnTo>
                    <a:lnTo>
                      <a:pt x="272" y="275"/>
                    </a:lnTo>
                    <a:lnTo>
                      <a:pt x="272" y="290"/>
                    </a:lnTo>
                    <a:lnTo>
                      <a:pt x="289" y="290"/>
                    </a:lnTo>
                    <a:lnTo>
                      <a:pt x="353" y="262"/>
                    </a:lnTo>
                    <a:lnTo>
                      <a:pt x="401" y="218"/>
                    </a:lnTo>
                    <a:lnTo>
                      <a:pt x="416" y="218"/>
                    </a:lnTo>
                    <a:lnTo>
                      <a:pt x="433" y="232"/>
                    </a:lnTo>
                    <a:lnTo>
                      <a:pt x="416" y="247"/>
                    </a:lnTo>
                    <a:lnTo>
                      <a:pt x="401" y="262"/>
                    </a:lnTo>
                    <a:lnTo>
                      <a:pt x="368" y="275"/>
                    </a:lnTo>
                    <a:lnTo>
                      <a:pt x="385" y="305"/>
                    </a:lnTo>
                    <a:lnTo>
                      <a:pt x="416" y="290"/>
                    </a:lnTo>
                    <a:lnTo>
                      <a:pt x="449" y="275"/>
                    </a:lnTo>
                    <a:lnTo>
                      <a:pt x="481" y="275"/>
                    </a:lnTo>
                    <a:lnTo>
                      <a:pt x="433" y="319"/>
                    </a:lnTo>
                    <a:lnTo>
                      <a:pt x="449" y="334"/>
                    </a:lnTo>
                    <a:lnTo>
                      <a:pt x="481" y="334"/>
                    </a:lnTo>
                    <a:lnTo>
                      <a:pt x="497" y="349"/>
                    </a:lnTo>
                    <a:lnTo>
                      <a:pt x="512" y="362"/>
                    </a:lnTo>
                    <a:lnTo>
                      <a:pt x="497" y="377"/>
                    </a:lnTo>
                    <a:lnTo>
                      <a:pt x="464" y="349"/>
                    </a:lnTo>
                    <a:lnTo>
                      <a:pt x="416" y="319"/>
                    </a:lnTo>
                    <a:lnTo>
                      <a:pt x="368" y="319"/>
                    </a:lnTo>
                    <a:lnTo>
                      <a:pt x="320" y="305"/>
                    </a:lnTo>
                    <a:lnTo>
                      <a:pt x="224" y="319"/>
                    </a:lnTo>
                    <a:lnTo>
                      <a:pt x="128" y="31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auto">
              <a:xfrm rot="5400000">
                <a:off x="79" y="3686"/>
                <a:ext cx="9" cy="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6" y="14"/>
                  </a:cxn>
                  <a:cxn ang="0">
                    <a:pos x="31" y="0"/>
                  </a:cxn>
                  <a:cxn ang="0">
                    <a:pos x="48" y="14"/>
                  </a:cxn>
                  <a:cxn ang="0">
                    <a:pos x="64" y="29"/>
                  </a:cxn>
                  <a:cxn ang="0">
                    <a:pos x="64" y="44"/>
                  </a:cxn>
                  <a:cxn ang="0">
                    <a:pos x="48" y="57"/>
                  </a:cxn>
                  <a:cxn ang="0">
                    <a:pos x="16" y="44"/>
                  </a:cxn>
                  <a:cxn ang="0">
                    <a:pos x="0" y="29"/>
                  </a:cxn>
                </a:cxnLst>
                <a:rect l="0" t="0" r="r" b="b"/>
                <a:pathLst>
                  <a:path w="64" h="57">
                    <a:moveTo>
                      <a:pt x="0" y="29"/>
                    </a:moveTo>
                    <a:lnTo>
                      <a:pt x="16" y="14"/>
                    </a:lnTo>
                    <a:lnTo>
                      <a:pt x="31" y="0"/>
                    </a:lnTo>
                    <a:lnTo>
                      <a:pt x="48" y="14"/>
                    </a:lnTo>
                    <a:lnTo>
                      <a:pt x="64" y="29"/>
                    </a:lnTo>
                    <a:lnTo>
                      <a:pt x="64" y="44"/>
                    </a:lnTo>
                    <a:lnTo>
                      <a:pt x="48" y="57"/>
                    </a:lnTo>
                    <a:lnTo>
                      <a:pt x="16" y="4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auto">
              <a:xfrm rot="5400000">
                <a:off x="-150" y="3936"/>
                <a:ext cx="481" cy="13"/>
              </a:xfrm>
              <a:custGeom>
                <a:avLst/>
                <a:gdLst/>
                <a:ahLst/>
                <a:cxnLst>
                  <a:cxn ang="0">
                    <a:pos x="48" y="29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33" y="0"/>
                  </a:cxn>
                  <a:cxn ang="0">
                    <a:pos x="48" y="0"/>
                  </a:cxn>
                  <a:cxn ang="0">
                    <a:pos x="96" y="0"/>
                  </a:cxn>
                  <a:cxn ang="0">
                    <a:pos x="161" y="0"/>
                  </a:cxn>
                  <a:cxn ang="0">
                    <a:pos x="226" y="0"/>
                  </a:cxn>
                  <a:cxn ang="0">
                    <a:pos x="305" y="0"/>
                  </a:cxn>
                  <a:cxn ang="0">
                    <a:pos x="401" y="0"/>
                  </a:cxn>
                  <a:cxn ang="0">
                    <a:pos x="514" y="0"/>
                  </a:cxn>
                  <a:cxn ang="0">
                    <a:pos x="626" y="0"/>
                  </a:cxn>
                  <a:cxn ang="0">
                    <a:pos x="754" y="0"/>
                  </a:cxn>
                  <a:cxn ang="0">
                    <a:pos x="1011" y="0"/>
                  </a:cxn>
                  <a:cxn ang="0">
                    <a:pos x="1284" y="0"/>
                  </a:cxn>
                  <a:cxn ang="0">
                    <a:pos x="1587" y="0"/>
                  </a:cxn>
                  <a:cxn ang="0">
                    <a:pos x="1877" y="0"/>
                  </a:cxn>
                  <a:cxn ang="0">
                    <a:pos x="2149" y="0"/>
                  </a:cxn>
                  <a:cxn ang="0">
                    <a:pos x="2422" y="0"/>
                  </a:cxn>
                  <a:cxn ang="0">
                    <a:pos x="2533" y="0"/>
                  </a:cxn>
                  <a:cxn ang="0">
                    <a:pos x="2662" y="0"/>
                  </a:cxn>
                  <a:cxn ang="0">
                    <a:pos x="2758" y="0"/>
                  </a:cxn>
                  <a:cxn ang="0">
                    <a:pos x="2854" y="0"/>
                  </a:cxn>
                  <a:cxn ang="0">
                    <a:pos x="2934" y="0"/>
                  </a:cxn>
                  <a:cxn ang="0">
                    <a:pos x="3015" y="0"/>
                  </a:cxn>
                  <a:cxn ang="0">
                    <a:pos x="3063" y="0"/>
                  </a:cxn>
                  <a:cxn ang="0">
                    <a:pos x="3111" y="0"/>
                  </a:cxn>
                  <a:cxn ang="0">
                    <a:pos x="3142" y="0"/>
                  </a:cxn>
                  <a:cxn ang="0">
                    <a:pos x="3142" y="29"/>
                  </a:cxn>
                  <a:cxn ang="0">
                    <a:pos x="3126" y="44"/>
                  </a:cxn>
                  <a:cxn ang="0">
                    <a:pos x="48" y="29"/>
                  </a:cxn>
                </a:cxnLst>
                <a:rect l="0" t="0" r="r" b="b"/>
                <a:pathLst>
                  <a:path w="3142" h="44">
                    <a:moveTo>
                      <a:pt x="48" y="29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161" y="0"/>
                    </a:lnTo>
                    <a:lnTo>
                      <a:pt x="226" y="0"/>
                    </a:lnTo>
                    <a:lnTo>
                      <a:pt x="305" y="0"/>
                    </a:lnTo>
                    <a:lnTo>
                      <a:pt x="401" y="0"/>
                    </a:lnTo>
                    <a:lnTo>
                      <a:pt x="514" y="0"/>
                    </a:lnTo>
                    <a:lnTo>
                      <a:pt x="626" y="0"/>
                    </a:lnTo>
                    <a:lnTo>
                      <a:pt x="754" y="0"/>
                    </a:lnTo>
                    <a:lnTo>
                      <a:pt x="1011" y="0"/>
                    </a:lnTo>
                    <a:lnTo>
                      <a:pt x="1284" y="0"/>
                    </a:lnTo>
                    <a:lnTo>
                      <a:pt x="1587" y="0"/>
                    </a:lnTo>
                    <a:lnTo>
                      <a:pt x="1877" y="0"/>
                    </a:lnTo>
                    <a:lnTo>
                      <a:pt x="2149" y="0"/>
                    </a:lnTo>
                    <a:lnTo>
                      <a:pt x="2422" y="0"/>
                    </a:lnTo>
                    <a:lnTo>
                      <a:pt x="2533" y="0"/>
                    </a:lnTo>
                    <a:lnTo>
                      <a:pt x="2662" y="0"/>
                    </a:lnTo>
                    <a:lnTo>
                      <a:pt x="2758" y="0"/>
                    </a:lnTo>
                    <a:lnTo>
                      <a:pt x="2854" y="0"/>
                    </a:lnTo>
                    <a:lnTo>
                      <a:pt x="2934" y="0"/>
                    </a:lnTo>
                    <a:lnTo>
                      <a:pt x="3015" y="0"/>
                    </a:lnTo>
                    <a:lnTo>
                      <a:pt x="3063" y="0"/>
                    </a:lnTo>
                    <a:lnTo>
                      <a:pt x="3111" y="0"/>
                    </a:lnTo>
                    <a:lnTo>
                      <a:pt x="3142" y="0"/>
                    </a:lnTo>
                    <a:lnTo>
                      <a:pt x="3142" y="29"/>
                    </a:lnTo>
                    <a:lnTo>
                      <a:pt x="3126" y="44"/>
                    </a:lnTo>
                    <a:lnTo>
                      <a:pt x="48" y="2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auto">
              <a:xfrm rot="5400000">
                <a:off x="108" y="4199"/>
                <a:ext cx="54" cy="100"/>
              </a:xfrm>
              <a:custGeom>
                <a:avLst/>
                <a:gdLst/>
                <a:ahLst/>
                <a:cxnLst>
                  <a:cxn ang="0">
                    <a:pos x="272" y="275"/>
                  </a:cxn>
                  <a:cxn ang="0">
                    <a:pos x="288" y="304"/>
                  </a:cxn>
                  <a:cxn ang="0">
                    <a:pos x="240" y="247"/>
                  </a:cxn>
                  <a:cxn ang="0">
                    <a:pos x="224" y="260"/>
                  </a:cxn>
                  <a:cxn ang="0">
                    <a:pos x="209" y="217"/>
                  </a:cxn>
                  <a:cxn ang="0">
                    <a:pos x="176" y="217"/>
                  </a:cxn>
                  <a:cxn ang="0">
                    <a:pos x="128" y="203"/>
                  </a:cxn>
                  <a:cxn ang="0">
                    <a:pos x="128" y="188"/>
                  </a:cxn>
                  <a:cxn ang="0">
                    <a:pos x="96" y="145"/>
                  </a:cxn>
                  <a:cxn ang="0">
                    <a:pos x="65" y="130"/>
                  </a:cxn>
                  <a:cxn ang="0">
                    <a:pos x="32" y="130"/>
                  </a:cxn>
                  <a:cxn ang="0">
                    <a:pos x="48" y="173"/>
                  </a:cxn>
                  <a:cxn ang="0">
                    <a:pos x="48" y="203"/>
                  </a:cxn>
                  <a:cxn ang="0">
                    <a:pos x="0" y="145"/>
                  </a:cxn>
                  <a:cxn ang="0">
                    <a:pos x="0" y="73"/>
                  </a:cxn>
                  <a:cxn ang="0">
                    <a:pos x="96" y="102"/>
                  </a:cxn>
                  <a:cxn ang="0">
                    <a:pos x="113" y="0"/>
                  </a:cxn>
                  <a:cxn ang="0">
                    <a:pos x="240" y="43"/>
                  </a:cxn>
                  <a:cxn ang="0">
                    <a:pos x="192" y="58"/>
                  </a:cxn>
                  <a:cxn ang="0">
                    <a:pos x="161" y="73"/>
                  </a:cxn>
                  <a:cxn ang="0">
                    <a:pos x="272" y="73"/>
                  </a:cxn>
                  <a:cxn ang="0">
                    <a:pos x="272" y="102"/>
                  </a:cxn>
                  <a:cxn ang="0">
                    <a:pos x="240" y="102"/>
                  </a:cxn>
                  <a:cxn ang="0">
                    <a:pos x="209" y="102"/>
                  </a:cxn>
                  <a:cxn ang="0">
                    <a:pos x="224" y="130"/>
                  </a:cxn>
                  <a:cxn ang="0">
                    <a:pos x="257" y="160"/>
                  </a:cxn>
                  <a:cxn ang="0">
                    <a:pos x="353" y="173"/>
                  </a:cxn>
                  <a:cxn ang="0">
                    <a:pos x="288" y="173"/>
                  </a:cxn>
                  <a:cxn ang="0">
                    <a:pos x="257" y="173"/>
                  </a:cxn>
                  <a:cxn ang="0">
                    <a:pos x="257" y="188"/>
                  </a:cxn>
                  <a:cxn ang="0">
                    <a:pos x="353" y="217"/>
                  </a:cxn>
                  <a:cxn ang="0">
                    <a:pos x="288" y="203"/>
                  </a:cxn>
                  <a:cxn ang="0">
                    <a:pos x="257" y="217"/>
                  </a:cxn>
                  <a:cxn ang="0">
                    <a:pos x="288" y="232"/>
                  </a:cxn>
                  <a:cxn ang="0">
                    <a:pos x="353" y="247"/>
                  </a:cxn>
                  <a:cxn ang="0">
                    <a:pos x="336" y="275"/>
                  </a:cxn>
                  <a:cxn ang="0">
                    <a:pos x="353" y="304"/>
                  </a:cxn>
                  <a:cxn ang="0">
                    <a:pos x="336" y="304"/>
                  </a:cxn>
                  <a:cxn ang="0">
                    <a:pos x="305" y="275"/>
                  </a:cxn>
                </a:cxnLst>
                <a:rect l="0" t="0" r="r" b="b"/>
                <a:pathLst>
                  <a:path w="353" h="319">
                    <a:moveTo>
                      <a:pt x="288" y="275"/>
                    </a:moveTo>
                    <a:lnTo>
                      <a:pt x="272" y="275"/>
                    </a:lnTo>
                    <a:lnTo>
                      <a:pt x="288" y="290"/>
                    </a:lnTo>
                    <a:lnTo>
                      <a:pt x="288" y="304"/>
                    </a:lnTo>
                    <a:lnTo>
                      <a:pt x="272" y="275"/>
                    </a:lnTo>
                    <a:lnTo>
                      <a:pt x="240" y="247"/>
                    </a:lnTo>
                    <a:lnTo>
                      <a:pt x="224" y="247"/>
                    </a:lnTo>
                    <a:lnTo>
                      <a:pt x="224" y="260"/>
                    </a:lnTo>
                    <a:lnTo>
                      <a:pt x="209" y="232"/>
                    </a:lnTo>
                    <a:lnTo>
                      <a:pt x="209" y="217"/>
                    </a:lnTo>
                    <a:lnTo>
                      <a:pt x="192" y="217"/>
                    </a:lnTo>
                    <a:lnTo>
                      <a:pt x="176" y="217"/>
                    </a:lnTo>
                    <a:lnTo>
                      <a:pt x="144" y="188"/>
                    </a:lnTo>
                    <a:lnTo>
                      <a:pt x="128" y="203"/>
                    </a:lnTo>
                    <a:lnTo>
                      <a:pt x="128" y="217"/>
                    </a:lnTo>
                    <a:lnTo>
                      <a:pt x="128" y="188"/>
                    </a:lnTo>
                    <a:lnTo>
                      <a:pt x="113" y="160"/>
                    </a:lnTo>
                    <a:lnTo>
                      <a:pt x="96" y="145"/>
                    </a:lnTo>
                    <a:lnTo>
                      <a:pt x="80" y="145"/>
                    </a:lnTo>
                    <a:lnTo>
                      <a:pt x="65" y="130"/>
                    </a:lnTo>
                    <a:lnTo>
                      <a:pt x="48" y="117"/>
                    </a:lnTo>
                    <a:lnTo>
                      <a:pt x="32" y="130"/>
                    </a:lnTo>
                    <a:lnTo>
                      <a:pt x="32" y="145"/>
                    </a:lnTo>
                    <a:lnTo>
                      <a:pt x="48" y="173"/>
                    </a:lnTo>
                    <a:lnTo>
                      <a:pt x="48" y="188"/>
                    </a:lnTo>
                    <a:lnTo>
                      <a:pt x="48" y="203"/>
                    </a:lnTo>
                    <a:lnTo>
                      <a:pt x="32" y="173"/>
                    </a:lnTo>
                    <a:lnTo>
                      <a:pt x="0" y="145"/>
                    </a:lnTo>
                    <a:lnTo>
                      <a:pt x="0" y="87"/>
                    </a:lnTo>
                    <a:lnTo>
                      <a:pt x="0" y="73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113" y="102"/>
                    </a:lnTo>
                    <a:lnTo>
                      <a:pt x="113" y="0"/>
                    </a:lnTo>
                    <a:lnTo>
                      <a:pt x="176" y="0"/>
                    </a:lnTo>
                    <a:lnTo>
                      <a:pt x="240" y="43"/>
                    </a:lnTo>
                    <a:lnTo>
                      <a:pt x="224" y="58"/>
                    </a:lnTo>
                    <a:lnTo>
                      <a:pt x="192" y="58"/>
                    </a:lnTo>
                    <a:lnTo>
                      <a:pt x="161" y="58"/>
                    </a:lnTo>
                    <a:lnTo>
                      <a:pt x="161" y="73"/>
                    </a:lnTo>
                    <a:lnTo>
                      <a:pt x="176" y="73"/>
                    </a:lnTo>
                    <a:lnTo>
                      <a:pt x="272" y="73"/>
                    </a:lnTo>
                    <a:lnTo>
                      <a:pt x="288" y="87"/>
                    </a:lnTo>
                    <a:lnTo>
                      <a:pt x="272" y="102"/>
                    </a:lnTo>
                    <a:lnTo>
                      <a:pt x="257" y="102"/>
                    </a:lnTo>
                    <a:lnTo>
                      <a:pt x="240" y="102"/>
                    </a:lnTo>
                    <a:lnTo>
                      <a:pt x="224" y="102"/>
                    </a:lnTo>
                    <a:lnTo>
                      <a:pt x="209" y="102"/>
                    </a:lnTo>
                    <a:lnTo>
                      <a:pt x="209" y="117"/>
                    </a:lnTo>
                    <a:lnTo>
                      <a:pt x="224" y="130"/>
                    </a:lnTo>
                    <a:lnTo>
                      <a:pt x="240" y="145"/>
                    </a:lnTo>
                    <a:lnTo>
                      <a:pt x="257" y="160"/>
                    </a:lnTo>
                    <a:lnTo>
                      <a:pt x="320" y="173"/>
                    </a:lnTo>
                    <a:lnTo>
                      <a:pt x="353" y="173"/>
                    </a:lnTo>
                    <a:lnTo>
                      <a:pt x="320" y="173"/>
                    </a:lnTo>
                    <a:lnTo>
                      <a:pt x="288" y="173"/>
                    </a:lnTo>
                    <a:lnTo>
                      <a:pt x="257" y="160"/>
                    </a:lnTo>
                    <a:lnTo>
                      <a:pt x="257" y="173"/>
                    </a:lnTo>
                    <a:lnTo>
                      <a:pt x="240" y="188"/>
                    </a:lnTo>
                    <a:lnTo>
                      <a:pt x="257" y="188"/>
                    </a:lnTo>
                    <a:lnTo>
                      <a:pt x="288" y="203"/>
                    </a:lnTo>
                    <a:lnTo>
                      <a:pt x="353" y="217"/>
                    </a:lnTo>
                    <a:lnTo>
                      <a:pt x="336" y="217"/>
                    </a:lnTo>
                    <a:lnTo>
                      <a:pt x="288" y="203"/>
                    </a:lnTo>
                    <a:lnTo>
                      <a:pt x="272" y="217"/>
                    </a:lnTo>
                    <a:lnTo>
                      <a:pt x="257" y="217"/>
                    </a:lnTo>
                    <a:lnTo>
                      <a:pt x="272" y="232"/>
                    </a:lnTo>
                    <a:lnTo>
                      <a:pt x="288" y="232"/>
                    </a:lnTo>
                    <a:lnTo>
                      <a:pt x="336" y="247"/>
                    </a:lnTo>
                    <a:lnTo>
                      <a:pt x="353" y="247"/>
                    </a:lnTo>
                    <a:lnTo>
                      <a:pt x="353" y="260"/>
                    </a:lnTo>
                    <a:lnTo>
                      <a:pt x="336" y="275"/>
                    </a:lnTo>
                    <a:lnTo>
                      <a:pt x="353" y="290"/>
                    </a:lnTo>
                    <a:lnTo>
                      <a:pt x="353" y="304"/>
                    </a:lnTo>
                    <a:lnTo>
                      <a:pt x="353" y="319"/>
                    </a:lnTo>
                    <a:lnTo>
                      <a:pt x="336" y="304"/>
                    </a:lnTo>
                    <a:lnTo>
                      <a:pt x="320" y="275"/>
                    </a:lnTo>
                    <a:lnTo>
                      <a:pt x="305" y="275"/>
                    </a:lnTo>
                    <a:lnTo>
                      <a:pt x="288" y="27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auto">
              <a:xfrm rot="5400000">
                <a:off x="92" y="4205"/>
                <a:ext cx="10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4" y="72"/>
                  </a:cxn>
                  <a:cxn ang="0">
                    <a:pos x="31" y="28"/>
                  </a:cxn>
                  <a:cxn ang="0">
                    <a:pos x="0" y="0"/>
                  </a:cxn>
                </a:cxnLst>
                <a:rect l="0" t="0" r="r" b="b"/>
                <a:pathLst>
                  <a:path w="64" h="72">
                    <a:moveTo>
                      <a:pt x="0" y="0"/>
                    </a:moveTo>
                    <a:lnTo>
                      <a:pt x="64" y="72"/>
                    </a:lnTo>
                    <a:lnTo>
                      <a:pt x="31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auto">
              <a:xfrm rot="5400000">
                <a:off x="90" y="4208"/>
                <a:ext cx="2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14"/>
                  </a:cxn>
                  <a:cxn ang="0">
                    <a:pos x="0" y="0"/>
                  </a:cxn>
                </a:cxnLst>
                <a:rect l="0" t="0" r="r" b="b"/>
                <a:pathLst>
                  <a:path w="17" h="14">
                    <a:moveTo>
                      <a:pt x="0" y="0"/>
                    </a:moveTo>
                    <a:lnTo>
                      <a:pt x="17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auto">
              <a:xfrm rot="5400000">
                <a:off x="125" y="3537"/>
                <a:ext cx="10" cy="83"/>
              </a:xfrm>
              <a:custGeom>
                <a:avLst/>
                <a:gdLst/>
                <a:ahLst/>
                <a:cxnLst>
                  <a:cxn ang="0">
                    <a:pos x="17" y="232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48" y="0"/>
                  </a:cxn>
                  <a:cxn ang="0">
                    <a:pos x="65" y="0"/>
                  </a:cxn>
                  <a:cxn ang="0">
                    <a:pos x="65" y="15"/>
                  </a:cxn>
                  <a:cxn ang="0">
                    <a:pos x="65" y="130"/>
                  </a:cxn>
                  <a:cxn ang="0">
                    <a:pos x="65" y="247"/>
                  </a:cxn>
                  <a:cxn ang="0">
                    <a:pos x="48" y="261"/>
                  </a:cxn>
                  <a:cxn ang="0">
                    <a:pos x="33" y="261"/>
                  </a:cxn>
                  <a:cxn ang="0">
                    <a:pos x="17" y="247"/>
                  </a:cxn>
                  <a:cxn ang="0">
                    <a:pos x="17" y="232"/>
                  </a:cxn>
                </a:cxnLst>
                <a:rect l="0" t="0" r="r" b="b"/>
                <a:pathLst>
                  <a:path w="65" h="261">
                    <a:moveTo>
                      <a:pt x="17" y="232"/>
                    </a:moveTo>
                    <a:lnTo>
                      <a:pt x="0" y="15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48" y="0"/>
                    </a:lnTo>
                    <a:lnTo>
                      <a:pt x="65" y="0"/>
                    </a:lnTo>
                    <a:lnTo>
                      <a:pt x="65" y="15"/>
                    </a:lnTo>
                    <a:lnTo>
                      <a:pt x="65" y="130"/>
                    </a:lnTo>
                    <a:lnTo>
                      <a:pt x="65" y="247"/>
                    </a:lnTo>
                    <a:lnTo>
                      <a:pt x="48" y="261"/>
                    </a:lnTo>
                    <a:lnTo>
                      <a:pt x="33" y="261"/>
                    </a:lnTo>
                    <a:lnTo>
                      <a:pt x="17" y="247"/>
                    </a:lnTo>
                    <a:lnTo>
                      <a:pt x="17" y="23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auto">
              <a:xfrm rot="5400000">
                <a:off x="121" y="4160"/>
                <a:ext cx="17" cy="83"/>
              </a:xfrm>
              <a:custGeom>
                <a:avLst/>
                <a:gdLst/>
                <a:ahLst/>
                <a:cxnLst>
                  <a:cxn ang="0">
                    <a:pos x="0" y="247"/>
                  </a:cxn>
                  <a:cxn ang="0">
                    <a:pos x="0" y="217"/>
                  </a:cxn>
                  <a:cxn ang="0">
                    <a:pos x="15" y="189"/>
                  </a:cxn>
                  <a:cxn ang="0">
                    <a:pos x="0" y="117"/>
                  </a:cxn>
                  <a:cxn ang="0">
                    <a:pos x="0" y="59"/>
                  </a:cxn>
                  <a:cxn ang="0">
                    <a:pos x="15" y="15"/>
                  </a:cxn>
                  <a:cxn ang="0">
                    <a:pos x="32" y="0"/>
                  </a:cxn>
                  <a:cxn ang="0">
                    <a:pos x="63" y="0"/>
                  </a:cxn>
                  <a:cxn ang="0">
                    <a:pos x="80" y="0"/>
                  </a:cxn>
                  <a:cxn ang="0">
                    <a:pos x="80" y="30"/>
                  </a:cxn>
                  <a:cxn ang="0">
                    <a:pos x="80" y="74"/>
                  </a:cxn>
                  <a:cxn ang="0">
                    <a:pos x="96" y="102"/>
                  </a:cxn>
                  <a:cxn ang="0">
                    <a:pos x="111" y="145"/>
                  </a:cxn>
                  <a:cxn ang="0">
                    <a:pos x="96" y="130"/>
                  </a:cxn>
                  <a:cxn ang="0">
                    <a:pos x="80" y="117"/>
                  </a:cxn>
                  <a:cxn ang="0">
                    <a:pos x="63" y="117"/>
                  </a:cxn>
                  <a:cxn ang="0">
                    <a:pos x="63" y="145"/>
                  </a:cxn>
                  <a:cxn ang="0">
                    <a:pos x="63" y="174"/>
                  </a:cxn>
                  <a:cxn ang="0">
                    <a:pos x="96" y="217"/>
                  </a:cxn>
                  <a:cxn ang="0">
                    <a:pos x="63" y="174"/>
                  </a:cxn>
                  <a:cxn ang="0">
                    <a:pos x="63" y="160"/>
                  </a:cxn>
                  <a:cxn ang="0">
                    <a:pos x="32" y="145"/>
                  </a:cxn>
                  <a:cxn ang="0">
                    <a:pos x="32" y="160"/>
                  </a:cxn>
                  <a:cxn ang="0">
                    <a:pos x="32" y="174"/>
                  </a:cxn>
                  <a:cxn ang="0">
                    <a:pos x="32" y="204"/>
                  </a:cxn>
                  <a:cxn ang="0">
                    <a:pos x="15" y="204"/>
                  </a:cxn>
                  <a:cxn ang="0">
                    <a:pos x="15" y="232"/>
                  </a:cxn>
                  <a:cxn ang="0">
                    <a:pos x="15" y="247"/>
                  </a:cxn>
                  <a:cxn ang="0">
                    <a:pos x="15" y="261"/>
                  </a:cxn>
                  <a:cxn ang="0">
                    <a:pos x="0" y="261"/>
                  </a:cxn>
                  <a:cxn ang="0">
                    <a:pos x="0" y="247"/>
                  </a:cxn>
                </a:cxnLst>
                <a:rect l="0" t="0" r="r" b="b"/>
                <a:pathLst>
                  <a:path w="111" h="261">
                    <a:moveTo>
                      <a:pt x="0" y="247"/>
                    </a:moveTo>
                    <a:lnTo>
                      <a:pt x="0" y="217"/>
                    </a:lnTo>
                    <a:lnTo>
                      <a:pt x="15" y="189"/>
                    </a:lnTo>
                    <a:lnTo>
                      <a:pt x="0" y="117"/>
                    </a:lnTo>
                    <a:lnTo>
                      <a:pt x="0" y="59"/>
                    </a:lnTo>
                    <a:lnTo>
                      <a:pt x="15" y="15"/>
                    </a:lnTo>
                    <a:lnTo>
                      <a:pt x="32" y="0"/>
                    </a:lnTo>
                    <a:lnTo>
                      <a:pt x="63" y="0"/>
                    </a:lnTo>
                    <a:lnTo>
                      <a:pt x="80" y="0"/>
                    </a:lnTo>
                    <a:lnTo>
                      <a:pt x="80" y="30"/>
                    </a:lnTo>
                    <a:lnTo>
                      <a:pt x="80" y="74"/>
                    </a:lnTo>
                    <a:lnTo>
                      <a:pt x="96" y="102"/>
                    </a:lnTo>
                    <a:lnTo>
                      <a:pt x="111" y="145"/>
                    </a:lnTo>
                    <a:lnTo>
                      <a:pt x="96" y="130"/>
                    </a:lnTo>
                    <a:lnTo>
                      <a:pt x="80" y="117"/>
                    </a:lnTo>
                    <a:lnTo>
                      <a:pt x="63" y="117"/>
                    </a:lnTo>
                    <a:lnTo>
                      <a:pt x="63" y="145"/>
                    </a:lnTo>
                    <a:lnTo>
                      <a:pt x="63" y="174"/>
                    </a:lnTo>
                    <a:lnTo>
                      <a:pt x="96" y="217"/>
                    </a:lnTo>
                    <a:lnTo>
                      <a:pt x="63" y="174"/>
                    </a:lnTo>
                    <a:lnTo>
                      <a:pt x="63" y="160"/>
                    </a:lnTo>
                    <a:lnTo>
                      <a:pt x="32" y="145"/>
                    </a:lnTo>
                    <a:lnTo>
                      <a:pt x="32" y="160"/>
                    </a:lnTo>
                    <a:lnTo>
                      <a:pt x="32" y="174"/>
                    </a:lnTo>
                    <a:lnTo>
                      <a:pt x="32" y="204"/>
                    </a:lnTo>
                    <a:lnTo>
                      <a:pt x="15" y="204"/>
                    </a:lnTo>
                    <a:lnTo>
                      <a:pt x="15" y="232"/>
                    </a:lnTo>
                    <a:lnTo>
                      <a:pt x="15" y="247"/>
                    </a:lnTo>
                    <a:lnTo>
                      <a:pt x="15" y="261"/>
                    </a:lnTo>
                    <a:lnTo>
                      <a:pt x="0" y="261"/>
                    </a:lnTo>
                    <a:lnTo>
                      <a:pt x="0" y="24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7" name="Freeform 15"/>
              <p:cNvSpPr>
                <a:spLocks/>
              </p:cNvSpPr>
              <p:nvPr/>
            </p:nvSpPr>
            <p:spPr bwMode="auto">
              <a:xfrm rot="5400000">
                <a:off x="93" y="4196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9"/>
                  </a:cxn>
                  <a:cxn ang="0">
                    <a:pos x="0" y="0"/>
                  </a:cxn>
                </a:cxnLst>
                <a:rect l="0" t="0" r="r" b="b"/>
                <a:pathLst>
                  <a:path w="15" h="29">
                    <a:moveTo>
                      <a:pt x="0" y="0"/>
                    </a:moveTo>
                    <a:lnTo>
                      <a:pt x="15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8" name="Freeform 16"/>
              <p:cNvSpPr>
                <a:spLocks/>
              </p:cNvSpPr>
              <p:nvPr/>
            </p:nvSpPr>
            <p:spPr bwMode="auto">
              <a:xfrm rot="5400000">
                <a:off x="126" y="3563"/>
                <a:ext cx="3" cy="60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0"/>
                  </a:cxn>
                  <a:cxn ang="0">
                    <a:pos x="16" y="30"/>
                  </a:cxn>
                  <a:cxn ang="0">
                    <a:pos x="16" y="86"/>
                  </a:cxn>
                  <a:cxn ang="0">
                    <a:pos x="16" y="173"/>
                  </a:cxn>
                  <a:cxn ang="0">
                    <a:pos x="0" y="188"/>
                  </a:cxn>
                  <a:cxn ang="0">
                    <a:pos x="0" y="173"/>
                  </a:cxn>
                </a:cxnLst>
                <a:rect l="0" t="0" r="r" b="b"/>
                <a:pathLst>
                  <a:path w="16" h="188">
                    <a:moveTo>
                      <a:pt x="0" y="173"/>
                    </a:moveTo>
                    <a:lnTo>
                      <a:pt x="0" y="0"/>
                    </a:lnTo>
                    <a:lnTo>
                      <a:pt x="16" y="30"/>
                    </a:lnTo>
                    <a:lnTo>
                      <a:pt x="16" y="86"/>
                    </a:lnTo>
                    <a:lnTo>
                      <a:pt x="16" y="173"/>
                    </a:lnTo>
                    <a:lnTo>
                      <a:pt x="0" y="188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9" name="Freeform 17"/>
              <p:cNvSpPr>
                <a:spLocks/>
              </p:cNvSpPr>
              <p:nvPr/>
            </p:nvSpPr>
            <p:spPr bwMode="auto">
              <a:xfrm rot="5400000">
                <a:off x="128" y="3539"/>
                <a:ext cx="5" cy="5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7" y="0"/>
                  </a:cxn>
                  <a:cxn ang="0">
                    <a:pos x="34" y="15"/>
                  </a:cxn>
                  <a:cxn ang="0">
                    <a:pos x="34" y="160"/>
                  </a:cxn>
                  <a:cxn ang="0">
                    <a:pos x="17" y="173"/>
                  </a:cxn>
                  <a:cxn ang="0">
                    <a:pos x="0" y="160"/>
                  </a:cxn>
                  <a:cxn ang="0">
                    <a:pos x="0" y="15"/>
                  </a:cxn>
                </a:cxnLst>
                <a:rect l="0" t="0" r="r" b="b"/>
                <a:pathLst>
                  <a:path w="34" h="173">
                    <a:moveTo>
                      <a:pt x="0" y="15"/>
                    </a:moveTo>
                    <a:lnTo>
                      <a:pt x="17" y="0"/>
                    </a:lnTo>
                    <a:lnTo>
                      <a:pt x="34" y="15"/>
                    </a:lnTo>
                    <a:lnTo>
                      <a:pt x="34" y="160"/>
                    </a:lnTo>
                    <a:lnTo>
                      <a:pt x="17" y="173"/>
                    </a:lnTo>
                    <a:lnTo>
                      <a:pt x="0" y="16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0" name="Freeform 18"/>
              <p:cNvSpPr>
                <a:spLocks/>
              </p:cNvSpPr>
              <p:nvPr/>
            </p:nvSpPr>
            <p:spPr bwMode="auto">
              <a:xfrm rot="5400000">
                <a:off x="117" y="3673"/>
                <a:ext cx="27" cy="55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144" y="73"/>
                  </a:cxn>
                  <a:cxn ang="0">
                    <a:pos x="129" y="58"/>
                  </a:cxn>
                  <a:cxn ang="0">
                    <a:pos x="81" y="30"/>
                  </a:cxn>
                  <a:cxn ang="0">
                    <a:pos x="17" y="15"/>
                  </a:cxn>
                  <a:cxn ang="0">
                    <a:pos x="0" y="0"/>
                  </a:cxn>
                  <a:cxn ang="0">
                    <a:pos x="48" y="15"/>
                  </a:cxn>
                  <a:cxn ang="0">
                    <a:pos x="81" y="30"/>
                  </a:cxn>
                  <a:cxn ang="0">
                    <a:pos x="144" y="58"/>
                  </a:cxn>
                  <a:cxn ang="0">
                    <a:pos x="177" y="73"/>
                  </a:cxn>
                  <a:cxn ang="0">
                    <a:pos x="144" y="116"/>
                  </a:cxn>
                  <a:cxn ang="0">
                    <a:pos x="96" y="130"/>
                  </a:cxn>
                  <a:cxn ang="0">
                    <a:pos x="0" y="173"/>
                  </a:cxn>
                  <a:cxn ang="0">
                    <a:pos x="0" y="160"/>
                  </a:cxn>
                </a:cxnLst>
                <a:rect l="0" t="0" r="r" b="b"/>
                <a:pathLst>
                  <a:path w="177" h="173">
                    <a:moveTo>
                      <a:pt x="0" y="160"/>
                    </a:moveTo>
                    <a:lnTo>
                      <a:pt x="144" y="73"/>
                    </a:lnTo>
                    <a:lnTo>
                      <a:pt x="129" y="58"/>
                    </a:lnTo>
                    <a:lnTo>
                      <a:pt x="81" y="30"/>
                    </a:lnTo>
                    <a:lnTo>
                      <a:pt x="17" y="15"/>
                    </a:lnTo>
                    <a:lnTo>
                      <a:pt x="0" y="0"/>
                    </a:lnTo>
                    <a:lnTo>
                      <a:pt x="48" y="15"/>
                    </a:lnTo>
                    <a:lnTo>
                      <a:pt x="81" y="30"/>
                    </a:lnTo>
                    <a:lnTo>
                      <a:pt x="144" y="58"/>
                    </a:lnTo>
                    <a:lnTo>
                      <a:pt x="177" y="73"/>
                    </a:lnTo>
                    <a:lnTo>
                      <a:pt x="144" y="116"/>
                    </a:lnTo>
                    <a:lnTo>
                      <a:pt x="96" y="130"/>
                    </a:lnTo>
                    <a:lnTo>
                      <a:pt x="0" y="173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1" name="Freeform 19"/>
              <p:cNvSpPr>
                <a:spLocks/>
              </p:cNvSpPr>
              <p:nvPr/>
            </p:nvSpPr>
            <p:spPr bwMode="auto">
              <a:xfrm rot="5400000">
                <a:off x="110" y="4231"/>
                <a:ext cx="3" cy="1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15"/>
                  </a:cxn>
                  <a:cxn ang="0">
                    <a:pos x="16" y="30"/>
                  </a:cxn>
                  <a:cxn ang="0">
                    <a:pos x="0" y="15"/>
                  </a:cxn>
                  <a:cxn ang="0">
                    <a:pos x="16" y="0"/>
                  </a:cxn>
                </a:cxnLst>
                <a:rect l="0" t="0" r="r" b="b"/>
                <a:pathLst>
                  <a:path w="16" h="30">
                    <a:moveTo>
                      <a:pt x="16" y="0"/>
                    </a:moveTo>
                    <a:lnTo>
                      <a:pt x="16" y="15"/>
                    </a:lnTo>
                    <a:lnTo>
                      <a:pt x="16" y="30"/>
                    </a:lnTo>
                    <a:lnTo>
                      <a:pt x="0" y="1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2" name="Freeform 20"/>
              <p:cNvSpPr>
                <a:spLocks/>
              </p:cNvSpPr>
              <p:nvPr/>
            </p:nvSpPr>
            <p:spPr bwMode="auto">
              <a:xfrm rot="5400000">
                <a:off x="-125" y="3946"/>
                <a:ext cx="473" cy="10"/>
              </a:xfrm>
              <a:custGeom>
                <a:avLst/>
                <a:gdLst/>
                <a:ahLst/>
                <a:cxnLst>
                  <a:cxn ang="0">
                    <a:pos x="49" y="15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97" y="0"/>
                  </a:cxn>
                  <a:cxn ang="0">
                    <a:pos x="161" y="0"/>
                  </a:cxn>
                  <a:cxn ang="0">
                    <a:pos x="257" y="0"/>
                  </a:cxn>
                  <a:cxn ang="0">
                    <a:pos x="353" y="0"/>
                  </a:cxn>
                  <a:cxn ang="0">
                    <a:pos x="449" y="0"/>
                  </a:cxn>
                  <a:cxn ang="0">
                    <a:pos x="560" y="0"/>
                  </a:cxn>
                  <a:cxn ang="0">
                    <a:pos x="786" y="0"/>
                  </a:cxn>
                  <a:cxn ang="0">
                    <a:pos x="1026" y="0"/>
                  </a:cxn>
                  <a:cxn ang="0">
                    <a:pos x="1283" y="0"/>
                  </a:cxn>
                  <a:cxn ang="0">
                    <a:pos x="1796" y="0"/>
                  </a:cxn>
                  <a:cxn ang="0">
                    <a:pos x="2051" y="0"/>
                  </a:cxn>
                  <a:cxn ang="0">
                    <a:pos x="2293" y="0"/>
                  </a:cxn>
                  <a:cxn ang="0">
                    <a:pos x="2500" y="0"/>
                  </a:cxn>
                  <a:cxn ang="0">
                    <a:pos x="2596" y="0"/>
                  </a:cxn>
                  <a:cxn ang="0">
                    <a:pos x="2692" y="0"/>
                  </a:cxn>
                  <a:cxn ang="0">
                    <a:pos x="2773" y="0"/>
                  </a:cxn>
                  <a:cxn ang="0">
                    <a:pos x="2853" y="0"/>
                  </a:cxn>
                  <a:cxn ang="0">
                    <a:pos x="2917" y="0"/>
                  </a:cxn>
                  <a:cxn ang="0">
                    <a:pos x="2965" y="0"/>
                  </a:cxn>
                  <a:cxn ang="0">
                    <a:pos x="3013" y="0"/>
                  </a:cxn>
                  <a:cxn ang="0">
                    <a:pos x="3045" y="0"/>
                  </a:cxn>
                  <a:cxn ang="0">
                    <a:pos x="3061" y="0"/>
                  </a:cxn>
                  <a:cxn ang="0">
                    <a:pos x="3078" y="0"/>
                  </a:cxn>
                  <a:cxn ang="0">
                    <a:pos x="3093" y="15"/>
                  </a:cxn>
                  <a:cxn ang="0">
                    <a:pos x="3078" y="30"/>
                  </a:cxn>
                  <a:cxn ang="0">
                    <a:pos x="3061" y="30"/>
                  </a:cxn>
                  <a:cxn ang="0">
                    <a:pos x="3045" y="30"/>
                  </a:cxn>
                  <a:cxn ang="0">
                    <a:pos x="3013" y="30"/>
                  </a:cxn>
                  <a:cxn ang="0">
                    <a:pos x="2949" y="30"/>
                  </a:cxn>
                  <a:cxn ang="0">
                    <a:pos x="2886" y="30"/>
                  </a:cxn>
                  <a:cxn ang="0">
                    <a:pos x="2805" y="30"/>
                  </a:cxn>
                  <a:cxn ang="0">
                    <a:pos x="2709" y="30"/>
                  </a:cxn>
                  <a:cxn ang="0">
                    <a:pos x="2613" y="30"/>
                  </a:cxn>
                  <a:cxn ang="0">
                    <a:pos x="2500" y="30"/>
                  </a:cxn>
                  <a:cxn ang="0">
                    <a:pos x="2372" y="30"/>
                  </a:cxn>
                  <a:cxn ang="0">
                    <a:pos x="2116" y="30"/>
                  </a:cxn>
                  <a:cxn ang="0">
                    <a:pos x="1844" y="30"/>
                  </a:cxn>
                  <a:cxn ang="0">
                    <a:pos x="1571" y="30"/>
                  </a:cxn>
                  <a:cxn ang="0">
                    <a:pos x="1283" y="30"/>
                  </a:cxn>
                  <a:cxn ang="0">
                    <a:pos x="1009" y="15"/>
                  </a:cxn>
                  <a:cxn ang="0">
                    <a:pos x="754" y="15"/>
                  </a:cxn>
                  <a:cxn ang="0">
                    <a:pos x="642" y="15"/>
                  </a:cxn>
                  <a:cxn ang="0">
                    <a:pos x="529" y="15"/>
                  </a:cxn>
                  <a:cxn ang="0">
                    <a:pos x="416" y="15"/>
                  </a:cxn>
                  <a:cxn ang="0">
                    <a:pos x="337" y="15"/>
                  </a:cxn>
                  <a:cxn ang="0">
                    <a:pos x="257" y="15"/>
                  </a:cxn>
                  <a:cxn ang="0">
                    <a:pos x="193" y="15"/>
                  </a:cxn>
                  <a:cxn ang="0">
                    <a:pos x="128" y="15"/>
                  </a:cxn>
                  <a:cxn ang="0">
                    <a:pos x="97" y="15"/>
                  </a:cxn>
                  <a:cxn ang="0">
                    <a:pos x="63" y="15"/>
                  </a:cxn>
                  <a:cxn ang="0">
                    <a:pos x="49" y="15"/>
                  </a:cxn>
                </a:cxnLst>
                <a:rect l="0" t="0" r="r" b="b"/>
                <a:pathLst>
                  <a:path w="3093" h="30">
                    <a:moveTo>
                      <a:pt x="49" y="15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97" y="0"/>
                    </a:lnTo>
                    <a:lnTo>
                      <a:pt x="161" y="0"/>
                    </a:lnTo>
                    <a:lnTo>
                      <a:pt x="257" y="0"/>
                    </a:lnTo>
                    <a:lnTo>
                      <a:pt x="353" y="0"/>
                    </a:lnTo>
                    <a:lnTo>
                      <a:pt x="449" y="0"/>
                    </a:lnTo>
                    <a:lnTo>
                      <a:pt x="560" y="0"/>
                    </a:lnTo>
                    <a:lnTo>
                      <a:pt x="786" y="0"/>
                    </a:lnTo>
                    <a:lnTo>
                      <a:pt x="1026" y="0"/>
                    </a:lnTo>
                    <a:lnTo>
                      <a:pt x="1283" y="0"/>
                    </a:lnTo>
                    <a:lnTo>
                      <a:pt x="1796" y="0"/>
                    </a:lnTo>
                    <a:lnTo>
                      <a:pt x="2051" y="0"/>
                    </a:lnTo>
                    <a:lnTo>
                      <a:pt x="2293" y="0"/>
                    </a:lnTo>
                    <a:lnTo>
                      <a:pt x="2500" y="0"/>
                    </a:lnTo>
                    <a:lnTo>
                      <a:pt x="2596" y="0"/>
                    </a:lnTo>
                    <a:lnTo>
                      <a:pt x="2692" y="0"/>
                    </a:lnTo>
                    <a:lnTo>
                      <a:pt x="2773" y="0"/>
                    </a:lnTo>
                    <a:lnTo>
                      <a:pt x="2853" y="0"/>
                    </a:lnTo>
                    <a:lnTo>
                      <a:pt x="2917" y="0"/>
                    </a:lnTo>
                    <a:lnTo>
                      <a:pt x="2965" y="0"/>
                    </a:lnTo>
                    <a:lnTo>
                      <a:pt x="3013" y="0"/>
                    </a:lnTo>
                    <a:lnTo>
                      <a:pt x="3045" y="0"/>
                    </a:lnTo>
                    <a:lnTo>
                      <a:pt x="3061" y="0"/>
                    </a:lnTo>
                    <a:lnTo>
                      <a:pt x="3078" y="0"/>
                    </a:lnTo>
                    <a:lnTo>
                      <a:pt x="3093" y="15"/>
                    </a:lnTo>
                    <a:lnTo>
                      <a:pt x="3078" y="30"/>
                    </a:lnTo>
                    <a:lnTo>
                      <a:pt x="3061" y="30"/>
                    </a:lnTo>
                    <a:lnTo>
                      <a:pt x="3045" y="30"/>
                    </a:lnTo>
                    <a:lnTo>
                      <a:pt x="3013" y="30"/>
                    </a:lnTo>
                    <a:lnTo>
                      <a:pt x="2949" y="30"/>
                    </a:lnTo>
                    <a:lnTo>
                      <a:pt x="2886" y="30"/>
                    </a:lnTo>
                    <a:lnTo>
                      <a:pt x="2805" y="30"/>
                    </a:lnTo>
                    <a:lnTo>
                      <a:pt x="2709" y="30"/>
                    </a:lnTo>
                    <a:lnTo>
                      <a:pt x="2613" y="30"/>
                    </a:lnTo>
                    <a:lnTo>
                      <a:pt x="2500" y="30"/>
                    </a:lnTo>
                    <a:lnTo>
                      <a:pt x="2372" y="30"/>
                    </a:lnTo>
                    <a:lnTo>
                      <a:pt x="2116" y="30"/>
                    </a:lnTo>
                    <a:lnTo>
                      <a:pt x="1844" y="30"/>
                    </a:lnTo>
                    <a:lnTo>
                      <a:pt x="1571" y="30"/>
                    </a:lnTo>
                    <a:lnTo>
                      <a:pt x="1283" y="30"/>
                    </a:lnTo>
                    <a:lnTo>
                      <a:pt x="1009" y="15"/>
                    </a:lnTo>
                    <a:lnTo>
                      <a:pt x="754" y="15"/>
                    </a:lnTo>
                    <a:lnTo>
                      <a:pt x="642" y="15"/>
                    </a:lnTo>
                    <a:lnTo>
                      <a:pt x="529" y="15"/>
                    </a:lnTo>
                    <a:lnTo>
                      <a:pt x="416" y="15"/>
                    </a:lnTo>
                    <a:lnTo>
                      <a:pt x="337" y="15"/>
                    </a:lnTo>
                    <a:lnTo>
                      <a:pt x="257" y="15"/>
                    </a:lnTo>
                    <a:lnTo>
                      <a:pt x="193" y="15"/>
                    </a:lnTo>
                    <a:lnTo>
                      <a:pt x="128" y="15"/>
                    </a:lnTo>
                    <a:lnTo>
                      <a:pt x="97" y="15"/>
                    </a:lnTo>
                    <a:lnTo>
                      <a:pt x="63" y="15"/>
                    </a:lnTo>
                    <a:lnTo>
                      <a:pt x="49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3" name="Freeform 21"/>
              <p:cNvSpPr>
                <a:spLocks/>
              </p:cNvSpPr>
              <p:nvPr/>
            </p:nvSpPr>
            <p:spPr bwMode="auto">
              <a:xfrm rot="5400000">
                <a:off x="125" y="3593"/>
                <a:ext cx="15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  <a:cxn ang="0">
                    <a:pos x="63" y="13"/>
                  </a:cxn>
                  <a:cxn ang="0">
                    <a:pos x="80" y="28"/>
                  </a:cxn>
                  <a:cxn ang="0">
                    <a:pos x="96" y="43"/>
                  </a:cxn>
                  <a:cxn ang="0">
                    <a:pos x="96" y="56"/>
                  </a:cxn>
                  <a:cxn ang="0">
                    <a:pos x="63" y="71"/>
                  </a:cxn>
                  <a:cxn ang="0">
                    <a:pos x="48" y="86"/>
                  </a:cxn>
                  <a:cxn ang="0">
                    <a:pos x="0" y="100"/>
                  </a:cxn>
                  <a:cxn ang="0">
                    <a:pos x="0" y="0"/>
                  </a:cxn>
                </a:cxnLst>
                <a:rect l="0" t="0" r="r" b="b"/>
                <a:pathLst>
                  <a:path w="96" h="100">
                    <a:moveTo>
                      <a:pt x="0" y="0"/>
                    </a:moveTo>
                    <a:lnTo>
                      <a:pt x="32" y="0"/>
                    </a:lnTo>
                    <a:lnTo>
                      <a:pt x="63" y="13"/>
                    </a:lnTo>
                    <a:lnTo>
                      <a:pt x="80" y="28"/>
                    </a:lnTo>
                    <a:lnTo>
                      <a:pt x="96" y="43"/>
                    </a:lnTo>
                    <a:lnTo>
                      <a:pt x="96" y="56"/>
                    </a:lnTo>
                    <a:lnTo>
                      <a:pt x="63" y="71"/>
                    </a:lnTo>
                    <a:lnTo>
                      <a:pt x="48" y="86"/>
                    </a:lnTo>
                    <a:lnTo>
                      <a:pt x="0" y="1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4" name="Freeform 22"/>
              <p:cNvSpPr>
                <a:spLocks/>
              </p:cNvSpPr>
              <p:nvPr/>
            </p:nvSpPr>
            <p:spPr bwMode="auto">
              <a:xfrm rot="5400000">
                <a:off x="117" y="3667"/>
                <a:ext cx="32" cy="31"/>
              </a:xfrm>
              <a:custGeom>
                <a:avLst/>
                <a:gdLst/>
                <a:ahLst/>
                <a:cxnLst>
                  <a:cxn ang="0">
                    <a:pos x="64" y="71"/>
                  </a:cxn>
                  <a:cxn ang="0">
                    <a:pos x="48" y="56"/>
                  </a:cxn>
                  <a:cxn ang="0">
                    <a:pos x="31" y="56"/>
                  </a:cxn>
                  <a:cxn ang="0">
                    <a:pos x="16" y="43"/>
                  </a:cxn>
                  <a:cxn ang="0">
                    <a:pos x="0" y="43"/>
                  </a:cxn>
                  <a:cxn ang="0">
                    <a:pos x="31" y="43"/>
                  </a:cxn>
                  <a:cxn ang="0">
                    <a:pos x="64" y="28"/>
                  </a:cxn>
                  <a:cxn ang="0">
                    <a:pos x="79" y="0"/>
                  </a:cxn>
                  <a:cxn ang="0">
                    <a:pos x="144" y="13"/>
                  </a:cxn>
                  <a:cxn ang="0">
                    <a:pos x="208" y="43"/>
                  </a:cxn>
                  <a:cxn ang="0">
                    <a:pos x="192" y="71"/>
                  </a:cxn>
                  <a:cxn ang="0">
                    <a:pos x="160" y="71"/>
                  </a:cxn>
                  <a:cxn ang="0">
                    <a:pos x="79" y="100"/>
                  </a:cxn>
                  <a:cxn ang="0">
                    <a:pos x="64" y="71"/>
                  </a:cxn>
                </a:cxnLst>
                <a:rect l="0" t="0" r="r" b="b"/>
                <a:pathLst>
                  <a:path w="208" h="100">
                    <a:moveTo>
                      <a:pt x="64" y="71"/>
                    </a:moveTo>
                    <a:lnTo>
                      <a:pt x="48" y="56"/>
                    </a:lnTo>
                    <a:lnTo>
                      <a:pt x="31" y="56"/>
                    </a:lnTo>
                    <a:lnTo>
                      <a:pt x="16" y="43"/>
                    </a:lnTo>
                    <a:lnTo>
                      <a:pt x="0" y="43"/>
                    </a:lnTo>
                    <a:lnTo>
                      <a:pt x="31" y="43"/>
                    </a:lnTo>
                    <a:lnTo>
                      <a:pt x="64" y="28"/>
                    </a:lnTo>
                    <a:lnTo>
                      <a:pt x="79" y="0"/>
                    </a:lnTo>
                    <a:lnTo>
                      <a:pt x="144" y="13"/>
                    </a:lnTo>
                    <a:lnTo>
                      <a:pt x="208" y="43"/>
                    </a:lnTo>
                    <a:lnTo>
                      <a:pt x="192" y="71"/>
                    </a:lnTo>
                    <a:lnTo>
                      <a:pt x="160" y="71"/>
                    </a:lnTo>
                    <a:lnTo>
                      <a:pt x="79" y="100"/>
                    </a:lnTo>
                    <a:lnTo>
                      <a:pt x="64" y="7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5" name="Freeform 23"/>
              <p:cNvSpPr>
                <a:spLocks/>
              </p:cNvSpPr>
              <p:nvPr/>
            </p:nvSpPr>
            <p:spPr bwMode="auto">
              <a:xfrm rot="5400000">
                <a:off x="276" y="3756"/>
                <a:ext cx="346" cy="645"/>
              </a:xfrm>
              <a:custGeom>
                <a:avLst/>
                <a:gdLst/>
                <a:ahLst/>
                <a:cxnLst>
                  <a:cxn ang="0">
                    <a:pos x="192" y="2014"/>
                  </a:cxn>
                  <a:cxn ang="0">
                    <a:pos x="111" y="1854"/>
                  </a:cxn>
                  <a:cxn ang="0">
                    <a:pos x="32" y="1882"/>
                  </a:cxn>
                  <a:cxn ang="0">
                    <a:pos x="464" y="1795"/>
                  </a:cxn>
                  <a:cxn ang="0">
                    <a:pos x="1042" y="1971"/>
                  </a:cxn>
                  <a:cxn ang="0">
                    <a:pos x="977" y="1405"/>
                  </a:cxn>
                  <a:cxn ang="0">
                    <a:pos x="992" y="1144"/>
                  </a:cxn>
                  <a:cxn ang="0">
                    <a:pos x="961" y="1129"/>
                  </a:cxn>
                  <a:cxn ang="0">
                    <a:pos x="1153" y="1274"/>
                  </a:cxn>
                  <a:cxn ang="0">
                    <a:pos x="1009" y="1448"/>
                  </a:cxn>
                  <a:cxn ang="0">
                    <a:pos x="881" y="1709"/>
                  </a:cxn>
                  <a:cxn ang="0">
                    <a:pos x="961" y="1593"/>
                  </a:cxn>
                  <a:cxn ang="0">
                    <a:pos x="1042" y="1622"/>
                  </a:cxn>
                  <a:cxn ang="0">
                    <a:pos x="961" y="1522"/>
                  </a:cxn>
                  <a:cxn ang="0">
                    <a:pos x="1186" y="1448"/>
                  </a:cxn>
                  <a:cxn ang="0">
                    <a:pos x="1362" y="1535"/>
                  </a:cxn>
                  <a:cxn ang="0">
                    <a:pos x="1378" y="1695"/>
                  </a:cxn>
                  <a:cxn ang="0">
                    <a:pos x="1201" y="1854"/>
                  </a:cxn>
                  <a:cxn ang="0">
                    <a:pos x="1105" y="1795"/>
                  </a:cxn>
                  <a:cxn ang="0">
                    <a:pos x="977" y="1709"/>
                  </a:cxn>
                  <a:cxn ang="0">
                    <a:pos x="1393" y="1897"/>
                  </a:cxn>
                  <a:cxn ang="0">
                    <a:pos x="1474" y="1420"/>
                  </a:cxn>
                  <a:cxn ang="0">
                    <a:pos x="1827" y="1390"/>
                  </a:cxn>
                  <a:cxn ang="0">
                    <a:pos x="2132" y="1014"/>
                  </a:cxn>
                  <a:cxn ang="0">
                    <a:pos x="1842" y="971"/>
                  </a:cxn>
                  <a:cxn ang="0">
                    <a:pos x="2082" y="1042"/>
                  </a:cxn>
                  <a:cxn ang="0">
                    <a:pos x="1986" y="1246"/>
                  </a:cxn>
                  <a:cxn ang="0">
                    <a:pos x="1827" y="1333"/>
                  </a:cxn>
                  <a:cxn ang="0">
                    <a:pos x="1587" y="1216"/>
                  </a:cxn>
                  <a:cxn ang="0">
                    <a:pos x="1570" y="956"/>
                  </a:cxn>
                  <a:cxn ang="0">
                    <a:pos x="1810" y="797"/>
                  </a:cxn>
                  <a:cxn ang="0">
                    <a:pos x="1810" y="767"/>
                  </a:cxn>
                  <a:cxn ang="0">
                    <a:pos x="1506" y="1057"/>
                  </a:cxn>
                  <a:cxn ang="0">
                    <a:pos x="1249" y="999"/>
                  </a:cxn>
                  <a:cxn ang="0">
                    <a:pos x="1330" y="912"/>
                  </a:cxn>
                  <a:cxn ang="0">
                    <a:pos x="1474" y="942"/>
                  </a:cxn>
                  <a:cxn ang="0">
                    <a:pos x="2147" y="912"/>
                  </a:cxn>
                  <a:cxn ang="0">
                    <a:pos x="1971" y="506"/>
                  </a:cxn>
                  <a:cxn ang="0">
                    <a:pos x="2132" y="29"/>
                  </a:cxn>
                  <a:cxn ang="0">
                    <a:pos x="2115" y="116"/>
                  </a:cxn>
                  <a:cxn ang="0">
                    <a:pos x="2147" y="0"/>
                  </a:cxn>
                  <a:cxn ang="0">
                    <a:pos x="2147" y="289"/>
                  </a:cxn>
                  <a:cxn ang="0">
                    <a:pos x="2163" y="637"/>
                  </a:cxn>
                  <a:cxn ang="0">
                    <a:pos x="2195" y="420"/>
                  </a:cxn>
                  <a:cxn ang="0">
                    <a:pos x="2003" y="478"/>
                  </a:cxn>
                  <a:cxn ang="0">
                    <a:pos x="2163" y="1274"/>
                  </a:cxn>
                  <a:cxn ang="0">
                    <a:pos x="2243" y="1491"/>
                  </a:cxn>
                  <a:cxn ang="0">
                    <a:pos x="1986" y="1535"/>
                  </a:cxn>
                  <a:cxn ang="0">
                    <a:pos x="2147" y="1491"/>
                  </a:cxn>
                  <a:cxn ang="0">
                    <a:pos x="1474" y="1303"/>
                  </a:cxn>
                  <a:cxn ang="0">
                    <a:pos x="1683" y="1927"/>
                  </a:cxn>
                  <a:cxn ang="0">
                    <a:pos x="1698" y="1782"/>
                  </a:cxn>
                  <a:cxn ang="0">
                    <a:pos x="1731" y="2014"/>
                  </a:cxn>
                  <a:cxn ang="0">
                    <a:pos x="1522" y="1825"/>
                  </a:cxn>
                  <a:cxn ang="0">
                    <a:pos x="1121" y="2027"/>
                  </a:cxn>
                  <a:cxn ang="0">
                    <a:pos x="384" y="1912"/>
                  </a:cxn>
                  <a:cxn ang="0">
                    <a:pos x="528" y="1869"/>
                  </a:cxn>
                  <a:cxn ang="0">
                    <a:pos x="416" y="2027"/>
                  </a:cxn>
                </a:cxnLst>
                <a:rect l="0" t="0" r="r" b="b"/>
                <a:pathLst>
                  <a:path w="2259" h="2042">
                    <a:moveTo>
                      <a:pt x="384" y="1999"/>
                    </a:moveTo>
                    <a:lnTo>
                      <a:pt x="368" y="1971"/>
                    </a:lnTo>
                    <a:lnTo>
                      <a:pt x="368" y="1927"/>
                    </a:lnTo>
                    <a:lnTo>
                      <a:pt x="384" y="1854"/>
                    </a:lnTo>
                    <a:lnTo>
                      <a:pt x="368" y="1839"/>
                    </a:lnTo>
                    <a:lnTo>
                      <a:pt x="368" y="1854"/>
                    </a:lnTo>
                    <a:lnTo>
                      <a:pt x="320" y="1927"/>
                    </a:lnTo>
                    <a:lnTo>
                      <a:pt x="288" y="1971"/>
                    </a:lnTo>
                    <a:lnTo>
                      <a:pt x="240" y="1999"/>
                    </a:lnTo>
                    <a:lnTo>
                      <a:pt x="192" y="2014"/>
                    </a:lnTo>
                    <a:lnTo>
                      <a:pt x="128" y="2014"/>
                    </a:lnTo>
                    <a:lnTo>
                      <a:pt x="80" y="1999"/>
                    </a:lnTo>
                    <a:lnTo>
                      <a:pt x="32" y="1984"/>
                    </a:lnTo>
                    <a:lnTo>
                      <a:pt x="15" y="1956"/>
                    </a:lnTo>
                    <a:lnTo>
                      <a:pt x="0" y="1941"/>
                    </a:lnTo>
                    <a:lnTo>
                      <a:pt x="0" y="1882"/>
                    </a:lnTo>
                    <a:lnTo>
                      <a:pt x="15" y="1869"/>
                    </a:lnTo>
                    <a:lnTo>
                      <a:pt x="32" y="1854"/>
                    </a:lnTo>
                    <a:lnTo>
                      <a:pt x="80" y="1854"/>
                    </a:lnTo>
                    <a:lnTo>
                      <a:pt x="111" y="1854"/>
                    </a:lnTo>
                    <a:lnTo>
                      <a:pt x="128" y="1869"/>
                    </a:lnTo>
                    <a:lnTo>
                      <a:pt x="128" y="1897"/>
                    </a:lnTo>
                    <a:lnTo>
                      <a:pt x="128" y="1912"/>
                    </a:lnTo>
                    <a:lnTo>
                      <a:pt x="96" y="1927"/>
                    </a:lnTo>
                    <a:lnTo>
                      <a:pt x="80" y="1927"/>
                    </a:lnTo>
                    <a:lnTo>
                      <a:pt x="63" y="1927"/>
                    </a:lnTo>
                    <a:lnTo>
                      <a:pt x="63" y="1912"/>
                    </a:lnTo>
                    <a:lnTo>
                      <a:pt x="63" y="1897"/>
                    </a:lnTo>
                    <a:lnTo>
                      <a:pt x="63" y="1882"/>
                    </a:lnTo>
                    <a:lnTo>
                      <a:pt x="32" y="1882"/>
                    </a:lnTo>
                    <a:lnTo>
                      <a:pt x="15" y="1912"/>
                    </a:lnTo>
                    <a:lnTo>
                      <a:pt x="32" y="1927"/>
                    </a:lnTo>
                    <a:lnTo>
                      <a:pt x="48" y="1956"/>
                    </a:lnTo>
                    <a:lnTo>
                      <a:pt x="63" y="1971"/>
                    </a:lnTo>
                    <a:lnTo>
                      <a:pt x="128" y="1956"/>
                    </a:lnTo>
                    <a:lnTo>
                      <a:pt x="176" y="1941"/>
                    </a:lnTo>
                    <a:lnTo>
                      <a:pt x="272" y="1882"/>
                    </a:lnTo>
                    <a:lnTo>
                      <a:pt x="368" y="1825"/>
                    </a:lnTo>
                    <a:lnTo>
                      <a:pt x="416" y="1795"/>
                    </a:lnTo>
                    <a:lnTo>
                      <a:pt x="464" y="1795"/>
                    </a:lnTo>
                    <a:lnTo>
                      <a:pt x="545" y="1795"/>
                    </a:lnTo>
                    <a:lnTo>
                      <a:pt x="608" y="1795"/>
                    </a:lnTo>
                    <a:lnTo>
                      <a:pt x="673" y="1825"/>
                    </a:lnTo>
                    <a:lnTo>
                      <a:pt x="737" y="1854"/>
                    </a:lnTo>
                    <a:lnTo>
                      <a:pt x="977" y="1984"/>
                    </a:lnTo>
                    <a:lnTo>
                      <a:pt x="1009" y="1999"/>
                    </a:lnTo>
                    <a:lnTo>
                      <a:pt x="1025" y="1999"/>
                    </a:lnTo>
                    <a:lnTo>
                      <a:pt x="1057" y="1999"/>
                    </a:lnTo>
                    <a:lnTo>
                      <a:pt x="1057" y="1984"/>
                    </a:lnTo>
                    <a:lnTo>
                      <a:pt x="1042" y="1971"/>
                    </a:lnTo>
                    <a:lnTo>
                      <a:pt x="992" y="1956"/>
                    </a:lnTo>
                    <a:lnTo>
                      <a:pt x="961" y="1941"/>
                    </a:lnTo>
                    <a:lnTo>
                      <a:pt x="896" y="1882"/>
                    </a:lnTo>
                    <a:lnTo>
                      <a:pt x="848" y="1839"/>
                    </a:lnTo>
                    <a:lnTo>
                      <a:pt x="817" y="1767"/>
                    </a:lnTo>
                    <a:lnTo>
                      <a:pt x="817" y="1709"/>
                    </a:lnTo>
                    <a:lnTo>
                      <a:pt x="817" y="1652"/>
                    </a:lnTo>
                    <a:lnTo>
                      <a:pt x="848" y="1578"/>
                    </a:lnTo>
                    <a:lnTo>
                      <a:pt x="881" y="1522"/>
                    </a:lnTo>
                    <a:lnTo>
                      <a:pt x="977" y="1405"/>
                    </a:lnTo>
                    <a:lnTo>
                      <a:pt x="1073" y="1289"/>
                    </a:lnTo>
                    <a:lnTo>
                      <a:pt x="1105" y="1216"/>
                    </a:lnTo>
                    <a:lnTo>
                      <a:pt x="1105" y="1188"/>
                    </a:lnTo>
                    <a:lnTo>
                      <a:pt x="1105" y="1144"/>
                    </a:lnTo>
                    <a:lnTo>
                      <a:pt x="1073" y="1129"/>
                    </a:lnTo>
                    <a:lnTo>
                      <a:pt x="1042" y="1101"/>
                    </a:lnTo>
                    <a:lnTo>
                      <a:pt x="1025" y="1101"/>
                    </a:lnTo>
                    <a:lnTo>
                      <a:pt x="992" y="1116"/>
                    </a:lnTo>
                    <a:lnTo>
                      <a:pt x="992" y="1129"/>
                    </a:lnTo>
                    <a:lnTo>
                      <a:pt x="992" y="1144"/>
                    </a:lnTo>
                    <a:lnTo>
                      <a:pt x="1025" y="1144"/>
                    </a:lnTo>
                    <a:lnTo>
                      <a:pt x="1042" y="1144"/>
                    </a:lnTo>
                    <a:lnTo>
                      <a:pt x="1042" y="1159"/>
                    </a:lnTo>
                    <a:lnTo>
                      <a:pt x="1042" y="1173"/>
                    </a:lnTo>
                    <a:lnTo>
                      <a:pt x="1042" y="1188"/>
                    </a:lnTo>
                    <a:lnTo>
                      <a:pt x="1025" y="1203"/>
                    </a:lnTo>
                    <a:lnTo>
                      <a:pt x="1009" y="1203"/>
                    </a:lnTo>
                    <a:lnTo>
                      <a:pt x="992" y="1203"/>
                    </a:lnTo>
                    <a:lnTo>
                      <a:pt x="961" y="1173"/>
                    </a:lnTo>
                    <a:lnTo>
                      <a:pt x="961" y="1129"/>
                    </a:lnTo>
                    <a:lnTo>
                      <a:pt x="977" y="1116"/>
                    </a:lnTo>
                    <a:lnTo>
                      <a:pt x="992" y="1101"/>
                    </a:lnTo>
                    <a:lnTo>
                      <a:pt x="1025" y="1086"/>
                    </a:lnTo>
                    <a:lnTo>
                      <a:pt x="1057" y="1072"/>
                    </a:lnTo>
                    <a:lnTo>
                      <a:pt x="1073" y="1086"/>
                    </a:lnTo>
                    <a:lnTo>
                      <a:pt x="1138" y="1129"/>
                    </a:lnTo>
                    <a:lnTo>
                      <a:pt x="1169" y="1173"/>
                    </a:lnTo>
                    <a:lnTo>
                      <a:pt x="1169" y="1216"/>
                    </a:lnTo>
                    <a:lnTo>
                      <a:pt x="1169" y="1246"/>
                    </a:lnTo>
                    <a:lnTo>
                      <a:pt x="1153" y="1274"/>
                    </a:lnTo>
                    <a:lnTo>
                      <a:pt x="1121" y="1289"/>
                    </a:lnTo>
                    <a:lnTo>
                      <a:pt x="1138" y="1303"/>
                    </a:lnTo>
                    <a:lnTo>
                      <a:pt x="1153" y="1303"/>
                    </a:lnTo>
                    <a:lnTo>
                      <a:pt x="1169" y="1303"/>
                    </a:lnTo>
                    <a:lnTo>
                      <a:pt x="1169" y="1318"/>
                    </a:lnTo>
                    <a:lnTo>
                      <a:pt x="1153" y="1361"/>
                    </a:lnTo>
                    <a:lnTo>
                      <a:pt x="1121" y="1376"/>
                    </a:lnTo>
                    <a:lnTo>
                      <a:pt x="1042" y="1405"/>
                    </a:lnTo>
                    <a:lnTo>
                      <a:pt x="1025" y="1435"/>
                    </a:lnTo>
                    <a:lnTo>
                      <a:pt x="1009" y="1448"/>
                    </a:lnTo>
                    <a:lnTo>
                      <a:pt x="1009" y="1463"/>
                    </a:lnTo>
                    <a:lnTo>
                      <a:pt x="944" y="1491"/>
                    </a:lnTo>
                    <a:lnTo>
                      <a:pt x="929" y="1506"/>
                    </a:lnTo>
                    <a:lnTo>
                      <a:pt x="913" y="1535"/>
                    </a:lnTo>
                    <a:lnTo>
                      <a:pt x="913" y="1565"/>
                    </a:lnTo>
                    <a:lnTo>
                      <a:pt x="865" y="1593"/>
                    </a:lnTo>
                    <a:lnTo>
                      <a:pt x="848" y="1637"/>
                    </a:lnTo>
                    <a:lnTo>
                      <a:pt x="848" y="1665"/>
                    </a:lnTo>
                    <a:lnTo>
                      <a:pt x="865" y="1695"/>
                    </a:lnTo>
                    <a:lnTo>
                      <a:pt x="881" y="1709"/>
                    </a:lnTo>
                    <a:lnTo>
                      <a:pt x="896" y="1695"/>
                    </a:lnTo>
                    <a:lnTo>
                      <a:pt x="896" y="1680"/>
                    </a:lnTo>
                    <a:lnTo>
                      <a:pt x="896" y="1665"/>
                    </a:lnTo>
                    <a:lnTo>
                      <a:pt x="881" y="1652"/>
                    </a:lnTo>
                    <a:lnTo>
                      <a:pt x="896" y="1637"/>
                    </a:lnTo>
                    <a:lnTo>
                      <a:pt x="896" y="1622"/>
                    </a:lnTo>
                    <a:lnTo>
                      <a:pt x="913" y="1608"/>
                    </a:lnTo>
                    <a:lnTo>
                      <a:pt x="929" y="1608"/>
                    </a:lnTo>
                    <a:lnTo>
                      <a:pt x="944" y="1608"/>
                    </a:lnTo>
                    <a:lnTo>
                      <a:pt x="961" y="1593"/>
                    </a:lnTo>
                    <a:lnTo>
                      <a:pt x="961" y="1578"/>
                    </a:lnTo>
                    <a:lnTo>
                      <a:pt x="961" y="1593"/>
                    </a:lnTo>
                    <a:lnTo>
                      <a:pt x="977" y="1593"/>
                    </a:lnTo>
                    <a:lnTo>
                      <a:pt x="1009" y="1550"/>
                    </a:lnTo>
                    <a:lnTo>
                      <a:pt x="1025" y="1565"/>
                    </a:lnTo>
                    <a:lnTo>
                      <a:pt x="1025" y="1578"/>
                    </a:lnTo>
                    <a:lnTo>
                      <a:pt x="1009" y="1608"/>
                    </a:lnTo>
                    <a:lnTo>
                      <a:pt x="1009" y="1622"/>
                    </a:lnTo>
                    <a:lnTo>
                      <a:pt x="1025" y="1637"/>
                    </a:lnTo>
                    <a:lnTo>
                      <a:pt x="1042" y="1622"/>
                    </a:lnTo>
                    <a:lnTo>
                      <a:pt x="1057" y="1593"/>
                    </a:lnTo>
                    <a:lnTo>
                      <a:pt x="1057" y="1565"/>
                    </a:lnTo>
                    <a:lnTo>
                      <a:pt x="1042" y="1522"/>
                    </a:lnTo>
                    <a:lnTo>
                      <a:pt x="1025" y="1522"/>
                    </a:lnTo>
                    <a:lnTo>
                      <a:pt x="992" y="1522"/>
                    </a:lnTo>
                    <a:lnTo>
                      <a:pt x="961" y="1535"/>
                    </a:lnTo>
                    <a:lnTo>
                      <a:pt x="961" y="1578"/>
                    </a:lnTo>
                    <a:lnTo>
                      <a:pt x="944" y="1565"/>
                    </a:lnTo>
                    <a:lnTo>
                      <a:pt x="944" y="1550"/>
                    </a:lnTo>
                    <a:lnTo>
                      <a:pt x="961" y="1522"/>
                    </a:lnTo>
                    <a:lnTo>
                      <a:pt x="977" y="1506"/>
                    </a:lnTo>
                    <a:lnTo>
                      <a:pt x="1009" y="1506"/>
                    </a:lnTo>
                    <a:lnTo>
                      <a:pt x="1025" y="1491"/>
                    </a:lnTo>
                    <a:lnTo>
                      <a:pt x="1042" y="1463"/>
                    </a:lnTo>
                    <a:lnTo>
                      <a:pt x="1057" y="1448"/>
                    </a:lnTo>
                    <a:lnTo>
                      <a:pt x="1073" y="1448"/>
                    </a:lnTo>
                    <a:lnTo>
                      <a:pt x="1105" y="1420"/>
                    </a:lnTo>
                    <a:lnTo>
                      <a:pt x="1121" y="1420"/>
                    </a:lnTo>
                    <a:lnTo>
                      <a:pt x="1153" y="1435"/>
                    </a:lnTo>
                    <a:lnTo>
                      <a:pt x="1186" y="1448"/>
                    </a:lnTo>
                    <a:lnTo>
                      <a:pt x="1201" y="1448"/>
                    </a:lnTo>
                    <a:lnTo>
                      <a:pt x="1234" y="1420"/>
                    </a:lnTo>
                    <a:lnTo>
                      <a:pt x="1266" y="1405"/>
                    </a:lnTo>
                    <a:lnTo>
                      <a:pt x="1297" y="1405"/>
                    </a:lnTo>
                    <a:lnTo>
                      <a:pt x="1345" y="1405"/>
                    </a:lnTo>
                    <a:lnTo>
                      <a:pt x="1362" y="1435"/>
                    </a:lnTo>
                    <a:lnTo>
                      <a:pt x="1378" y="1448"/>
                    </a:lnTo>
                    <a:lnTo>
                      <a:pt x="1378" y="1506"/>
                    </a:lnTo>
                    <a:lnTo>
                      <a:pt x="1362" y="1522"/>
                    </a:lnTo>
                    <a:lnTo>
                      <a:pt x="1362" y="1535"/>
                    </a:lnTo>
                    <a:lnTo>
                      <a:pt x="1378" y="1535"/>
                    </a:lnTo>
                    <a:lnTo>
                      <a:pt x="1393" y="1535"/>
                    </a:lnTo>
                    <a:lnTo>
                      <a:pt x="1426" y="1535"/>
                    </a:lnTo>
                    <a:lnTo>
                      <a:pt x="1458" y="1578"/>
                    </a:lnTo>
                    <a:lnTo>
                      <a:pt x="1474" y="1608"/>
                    </a:lnTo>
                    <a:lnTo>
                      <a:pt x="1474" y="1637"/>
                    </a:lnTo>
                    <a:lnTo>
                      <a:pt x="1458" y="1665"/>
                    </a:lnTo>
                    <a:lnTo>
                      <a:pt x="1426" y="1680"/>
                    </a:lnTo>
                    <a:lnTo>
                      <a:pt x="1410" y="1695"/>
                    </a:lnTo>
                    <a:lnTo>
                      <a:pt x="1378" y="1695"/>
                    </a:lnTo>
                    <a:lnTo>
                      <a:pt x="1393" y="1739"/>
                    </a:lnTo>
                    <a:lnTo>
                      <a:pt x="1410" y="1767"/>
                    </a:lnTo>
                    <a:lnTo>
                      <a:pt x="1393" y="1795"/>
                    </a:lnTo>
                    <a:lnTo>
                      <a:pt x="1378" y="1810"/>
                    </a:lnTo>
                    <a:lnTo>
                      <a:pt x="1362" y="1825"/>
                    </a:lnTo>
                    <a:lnTo>
                      <a:pt x="1330" y="1854"/>
                    </a:lnTo>
                    <a:lnTo>
                      <a:pt x="1297" y="1854"/>
                    </a:lnTo>
                    <a:lnTo>
                      <a:pt x="1266" y="1839"/>
                    </a:lnTo>
                    <a:lnTo>
                      <a:pt x="1234" y="1825"/>
                    </a:lnTo>
                    <a:lnTo>
                      <a:pt x="1201" y="1854"/>
                    </a:lnTo>
                    <a:lnTo>
                      <a:pt x="1186" y="1869"/>
                    </a:lnTo>
                    <a:lnTo>
                      <a:pt x="1169" y="1882"/>
                    </a:lnTo>
                    <a:lnTo>
                      <a:pt x="1121" y="1882"/>
                    </a:lnTo>
                    <a:lnTo>
                      <a:pt x="1105" y="1869"/>
                    </a:lnTo>
                    <a:lnTo>
                      <a:pt x="1073" y="1854"/>
                    </a:lnTo>
                    <a:lnTo>
                      <a:pt x="1042" y="1839"/>
                    </a:lnTo>
                    <a:lnTo>
                      <a:pt x="1042" y="1810"/>
                    </a:lnTo>
                    <a:lnTo>
                      <a:pt x="1057" y="1795"/>
                    </a:lnTo>
                    <a:lnTo>
                      <a:pt x="1090" y="1795"/>
                    </a:lnTo>
                    <a:lnTo>
                      <a:pt x="1105" y="1795"/>
                    </a:lnTo>
                    <a:lnTo>
                      <a:pt x="1138" y="1767"/>
                    </a:lnTo>
                    <a:lnTo>
                      <a:pt x="1153" y="1752"/>
                    </a:lnTo>
                    <a:lnTo>
                      <a:pt x="1153" y="1709"/>
                    </a:lnTo>
                    <a:lnTo>
                      <a:pt x="1138" y="1680"/>
                    </a:lnTo>
                    <a:lnTo>
                      <a:pt x="1121" y="1665"/>
                    </a:lnTo>
                    <a:lnTo>
                      <a:pt x="1105" y="1652"/>
                    </a:lnTo>
                    <a:lnTo>
                      <a:pt x="1057" y="1652"/>
                    </a:lnTo>
                    <a:lnTo>
                      <a:pt x="1025" y="1665"/>
                    </a:lnTo>
                    <a:lnTo>
                      <a:pt x="992" y="1680"/>
                    </a:lnTo>
                    <a:lnTo>
                      <a:pt x="977" y="1709"/>
                    </a:lnTo>
                    <a:lnTo>
                      <a:pt x="961" y="1739"/>
                    </a:lnTo>
                    <a:lnTo>
                      <a:pt x="961" y="1782"/>
                    </a:lnTo>
                    <a:lnTo>
                      <a:pt x="977" y="1825"/>
                    </a:lnTo>
                    <a:lnTo>
                      <a:pt x="992" y="1869"/>
                    </a:lnTo>
                    <a:lnTo>
                      <a:pt x="1042" y="1912"/>
                    </a:lnTo>
                    <a:lnTo>
                      <a:pt x="1105" y="1941"/>
                    </a:lnTo>
                    <a:lnTo>
                      <a:pt x="1153" y="1956"/>
                    </a:lnTo>
                    <a:lnTo>
                      <a:pt x="1218" y="1956"/>
                    </a:lnTo>
                    <a:lnTo>
                      <a:pt x="1282" y="1941"/>
                    </a:lnTo>
                    <a:lnTo>
                      <a:pt x="1393" y="1897"/>
                    </a:lnTo>
                    <a:lnTo>
                      <a:pt x="1441" y="1854"/>
                    </a:lnTo>
                    <a:lnTo>
                      <a:pt x="1474" y="1825"/>
                    </a:lnTo>
                    <a:lnTo>
                      <a:pt x="1506" y="1782"/>
                    </a:lnTo>
                    <a:lnTo>
                      <a:pt x="1537" y="1739"/>
                    </a:lnTo>
                    <a:lnTo>
                      <a:pt x="1537" y="1680"/>
                    </a:lnTo>
                    <a:lnTo>
                      <a:pt x="1554" y="1637"/>
                    </a:lnTo>
                    <a:lnTo>
                      <a:pt x="1537" y="1578"/>
                    </a:lnTo>
                    <a:lnTo>
                      <a:pt x="1537" y="1522"/>
                    </a:lnTo>
                    <a:lnTo>
                      <a:pt x="1506" y="1478"/>
                    </a:lnTo>
                    <a:lnTo>
                      <a:pt x="1474" y="1420"/>
                    </a:lnTo>
                    <a:lnTo>
                      <a:pt x="1410" y="1333"/>
                    </a:lnTo>
                    <a:lnTo>
                      <a:pt x="1426" y="1303"/>
                    </a:lnTo>
                    <a:lnTo>
                      <a:pt x="1441" y="1289"/>
                    </a:lnTo>
                    <a:lnTo>
                      <a:pt x="1489" y="1259"/>
                    </a:lnTo>
                    <a:lnTo>
                      <a:pt x="1587" y="1318"/>
                    </a:lnTo>
                    <a:lnTo>
                      <a:pt x="1635" y="1346"/>
                    </a:lnTo>
                    <a:lnTo>
                      <a:pt x="1666" y="1376"/>
                    </a:lnTo>
                    <a:lnTo>
                      <a:pt x="1714" y="1376"/>
                    </a:lnTo>
                    <a:lnTo>
                      <a:pt x="1779" y="1390"/>
                    </a:lnTo>
                    <a:lnTo>
                      <a:pt x="1827" y="1390"/>
                    </a:lnTo>
                    <a:lnTo>
                      <a:pt x="1875" y="1376"/>
                    </a:lnTo>
                    <a:lnTo>
                      <a:pt x="1923" y="1376"/>
                    </a:lnTo>
                    <a:lnTo>
                      <a:pt x="1971" y="1361"/>
                    </a:lnTo>
                    <a:lnTo>
                      <a:pt x="2051" y="1303"/>
                    </a:lnTo>
                    <a:lnTo>
                      <a:pt x="2115" y="1231"/>
                    </a:lnTo>
                    <a:lnTo>
                      <a:pt x="2132" y="1188"/>
                    </a:lnTo>
                    <a:lnTo>
                      <a:pt x="2147" y="1144"/>
                    </a:lnTo>
                    <a:lnTo>
                      <a:pt x="2147" y="1101"/>
                    </a:lnTo>
                    <a:lnTo>
                      <a:pt x="2147" y="1057"/>
                    </a:lnTo>
                    <a:lnTo>
                      <a:pt x="2132" y="1014"/>
                    </a:lnTo>
                    <a:lnTo>
                      <a:pt x="2115" y="971"/>
                    </a:lnTo>
                    <a:lnTo>
                      <a:pt x="2067" y="927"/>
                    </a:lnTo>
                    <a:lnTo>
                      <a:pt x="2034" y="897"/>
                    </a:lnTo>
                    <a:lnTo>
                      <a:pt x="2003" y="884"/>
                    </a:lnTo>
                    <a:lnTo>
                      <a:pt x="1971" y="884"/>
                    </a:lnTo>
                    <a:lnTo>
                      <a:pt x="1938" y="884"/>
                    </a:lnTo>
                    <a:lnTo>
                      <a:pt x="1907" y="897"/>
                    </a:lnTo>
                    <a:lnTo>
                      <a:pt x="1875" y="912"/>
                    </a:lnTo>
                    <a:lnTo>
                      <a:pt x="1859" y="956"/>
                    </a:lnTo>
                    <a:lnTo>
                      <a:pt x="1842" y="971"/>
                    </a:lnTo>
                    <a:lnTo>
                      <a:pt x="1842" y="986"/>
                    </a:lnTo>
                    <a:lnTo>
                      <a:pt x="1859" y="1029"/>
                    </a:lnTo>
                    <a:lnTo>
                      <a:pt x="1890" y="1042"/>
                    </a:lnTo>
                    <a:lnTo>
                      <a:pt x="1923" y="1042"/>
                    </a:lnTo>
                    <a:lnTo>
                      <a:pt x="1971" y="1029"/>
                    </a:lnTo>
                    <a:lnTo>
                      <a:pt x="1986" y="1014"/>
                    </a:lnTo>
                    <a:lnTo>
                      <a:pt x="2003" y="971"/>
                    </a:lnTo>
                    <a:lnTo>
                      <a:pt x="2034" y="986"/>
                    </a:lnTo>
                    <a:lnTo>
                      <a:pt x="2067" y="1014"/>
                    </a:lnTo>
                    <a:lnTo>
                      <a:pt x="2082" y="1042"/>
                    </a:lnTo>
                    <a:lnTo>
                      <a:pt x="2067" y="1072"/>
                    </a:lnTo>
                    <a:lnTo>
                      <a:pt x="2034" y="1101"/>
                    </a:lnTo>
                    <a:lnTo>
                      <a:pt x="2034" y="1116"/>
                    </a:lnTo>
                    <a:lnTo>
                      <a:pt x="2034" y="1129"/>
                    </a:lnTo>
                    <a:lnTo>
                      <a:pt x="2051" y="1144"/>
                    </a:lnTo>
                    <a:lnTo>
                      <a:pt x="2067" y="1159"/>
                    </a:lnTo>
                    <a:lnTo>
                      <a:pt x="2067" y="1188"/>
                    </a:lnTo>
                    <a:lnTo>
                      <a:pt x="2051" y="1216"/>
                    </a:lnTo>
                    <a:lnTo>
                      <a:pt x="2019" y="1246"/>
                    </a:lnTo>
                    <a:lnTo>
                      <a:pt x="1986" y="1246"/>
                    </a:lnTo>
                    <a:lnTo>
                      <a:pt x="1971" y="1246"/>
                    </a:lnTo>
                    <a:lnTo>
                      <a:pt x="1938" y="1246"/>
                    </a:lnTo>
                    <a:lnTo>
                      <a:pt x="1923" y="1231"/>
                    </a:lnTo>
                    <a:lnTo>
                      <a:pt x="1907" y="1216"/>
                    </a:lnTo>
                    <a:lnTo>
                      <a:pt x="1890" y="1216"/>
                    </a:lnTo>
                    <a:lnTo>
                      <a:pt x="1875" y="1231"/>
                    </a:lnTo>
                    <a:lnTo>
                      <a:pt x="1890" y="1259"/>
                    </a:lnTo>
                    <a:lnTo>
                      <a:pt x="1875" y="1274"/>
                    </a:lnTo>
                    <a:lnTo>
                      <a:pt x="1842" y="1318"/>
                    </a:lnTo>
                    <a:lnTo>
                      <a:pt x="1827" y="1333"/>
                    </a:lnTo>
                    <a:lnTo>
                      <a:pt x="1794" y="1346"/>
                    </a:lnTo>
                    <a:lnTo>
                      <a:pt x="1779" y="1333"/>
                    </a:lnTo>
                    <a:lnTo>
                      <a:pt x="1746" y="1333"/>
                    </a:lnTo>
                    <a:lnTo>
                      <a:pt x="1731" y="1303"/>
                    </a:lnTo>
                    <a:lnTo>
                      <a:pt x="1714" y="1289"/>
                    </a:lnTo>
                    <a:lnTo>
                      <a:pt x="1698" y="1246"/>
                    </a:lnTo>
                    <a:lnTo>
                      <a:pt x="1683" y="1231"/>
                    </a:lnTo>
                    <a:lnTo>
                      <a:pt x="1666" y="1231"/>
                    </a:lnTo>
                    <a:lnTo>
                      <a:pt x="1635" y="1231"/>
                    </a:lnTo>
                    <a:lnTo>
                      <a:pt x="1587" y="1216"/>
                    </a:lnTo>
                    <a:lnTo>
                      <a:pt x="1554" y="1173"/>
                    </a:lnTo>
                    <a:lnTo>
                      <a:pt x="1554" y="1159"/>
                    </a:lnTo>
                    <a:lnTo>
                      <a:pt x="1554" y="1144"/>
                    </a:lnTo>
                    <a:lnTo>
                      <a:pt x="1570" y="1101"/>
                    </a:lnTo>
                    <a:lnTo>
                      <a:pt x="1602" y="1072"/>
                    </a:lnTo>
                    <a:lnTo>
                      <a:pt x="1602" y="1057"/>
                    </a:lnTo>
                    <a:lnTo>
                      <a:pt x="1587" y="1029"/>
                    </a:lnTo>
                    <a:lnTo>
                      <a:pt x="1570" y="1014"/>
                    </a:lnTo>
                    <a:lnTo>
                      <a:pt x="1570" y="986"/>
                    </a:lnTo>
                    <a:lnTo>
                      <a:pt x="1570" y="956"/>
                    </a:lnTo>
                    <a:lnTo>
                      <a:pt x="1602" y="927"/>
                    </a:lnTo>
                    <a:lnTo>
                      <a:pt x="1618" y="912"/>
                    </a:lnTo>
                    <a:lnTo>
                      <a:pt x="1635" y="912"/>
                    </a:lnTo>
                    <a:lnTo>
                      <a:pt x="1666" y="912"/>
                    </a:lnTo>
                    <a:lnTo>
                      <a:pt x="1666" y="897"/>
                    </a:lnTo>
                    <a:lnTo>
                      <a:pt x="1683" y="854"/>
                    </a:lnTo>
                    <a:lnTo>
                      <a:pt x="1714" y="825"/>
                    </a:lnTo>
                    <a:lnTo>
                      <a:pt x="1746" y="825"/>
                    </a:lnTo>
                    <a:lnTo>
                      <a:pt x="1779" y="825"/>
                    </a:lnTo>
                    <a:lnTo>
                      <a:pt x="1810" y="797"/>
                    </a:lnTo>
                    <a:lnTo>
                      <a:pt x="1842" y="797"/>
                    </a:lnTo>
                    <a:lnTo>
                      <a:pt x="1859" y="797"/>
                    </a:lnTo>
                    <a:lnTo>
                      <a:pt x="1890" y="810"/>
                    </a:lnTo>
                    <a:lnTo>
                      <a:pt x="1890" y="825"/>
                    </a:lnTo>
                    <a:lnTo>
                      <a:pt x="1907" y="825"/>
                    </a:lnTo>
                    <a:lnTo>
                      <a:pt x="1907" y="797"/>
                    </a:lnTo>
                    <a:lnTo>
                      <a:pt x="1890" y="782"/>
                    </a:lnTo>
                    <a:lnTo>
                      <a:pt x="1875" y="767"/>
                    </a:lnTo>
                    <a:lnTo>
                      <a:pt x="1842" y="753"/>
                    </a:lnTo>
                    <a:lnTo>
                      <a:pt x="1810" y="767"/>
                    </a:lnTo>
                    <a:lnTo>
                      <a:pt x="1762" y="797"/>
                    </a:lnTo>
                    <a:lnTo>
                      <a:pt x="1731" y="797"/>
                    </a:lnTo>
                    <a:lnTo>
                      <a:pt x="1698" y="797"/>
                    </a:lnTo>
                    <a:lnTo>
                      <a:pt x="1666" y="825"/>
                    </a:lnTo>
                    <a:lnTo>
                      <a:pt x="1635" y="869"/>
                    </a:lnTo>
                    <a:lnTo>
                      <a:pt x="1587" y="897"/>
                    </a:lnTo>
                    <a:lnTo>
                      <a:pt x="1554" y="927"/>
                    </a:lnTo>
                    <a:lnTo>
                      <a:pt x="1537" y="942"/>
                    </a:lnTo>
                    <a:lnTo>
                      <a:pt x="1522" y="1014"/>
                    </a:lnTo>
                    <a:lnTo>
                      <a:pt x="1506" y="1057"/>
                    </a:lnTo>
                    <a:lnTo>
                      <a:pt x="1489" y="1057"/>
                    </a:lnTo>
                    <a:lnTo>
                      <a:pt x="1458" y="1072"/>
                    </a:lnTo>
                    <a:lnTo>
                      <a:pt x="1458" y="1057"/>
                    </a:lnTo>
                    <a:lnTo>
                      <a:pt x="1458" y="1042"/>
                    </a:lnTo>
                    <a:lnTo>
                      <a:pt x="1458" y="1029"/>
                    </a:lnTo>
                    <a:lnTo>
                      <a:pt x="1426" y="1014"/>
                    </a:lnTo>
                    <a:lnTo>
                      <a:pt x="1378" y="1029"/>
                    </a:lnTo>
                    <a:lnTo>
                      <a:pt x="1330" y="1042"/>
                    </a:lnTo>
                    <a:lnTo>
                      <a:pt x="1297" y="1029"/>
                    </a:lnTo>
                    <a:lnTo>
                      <a:pt x="1249" y="999"/>
                    </a:lnTo>
                    <a:lnTo>
                      <a:pt x="1234" y="971"/>
                    </a:lnTo>
                    <a:lnTo>
                      <a:pt x="1218" y="942"/>
                    </a:lnTo>
                    <a:lnTo>
                      <a:pt x="1234" y="897"/>
                    </a:lnTo>
                    <a:lnTo>
                      <a:pt x="1249" y="869"/>
                    </a:lnTo>
                    <a:lnTo>
                      <a:pt x="1266" y="854"/>
                    </a:lnTo>
                    <a:lnTo>
                      <a:pt x="1297" y="854"/>
                    </a:lnTo>
                    <a:lnTo>
                      <a:pt x="1314" y="854"/>
                    </a:lnTo>
                    <a:lnTo>
                      <a:pt x="1330" y="869"/>
                    </a:lnTo>
                    <a:lnTo>
                      <a:pt x="1330" y="897"/>
                    </a:lnTo>
                    <a:lnTo>
                      <a:pt x="1330" y="912"/>
                    </a:lnTo>
                    <a:lnTo>
                      <a:pt x="1314" y="927"/>
                    </a:lnTo>
                    <a:lnTo>
                      <a:pt x="1297" y="927"/>
                    </a:lnTo>
                    <a:lnTo>
                      <a:pt x="1282" y="912"/>
                    </a:lnTo>
                    <a:lnTo>
                      <a:pt x="1249" y="912"/>
                    </a:lnTo>
                    <a:lnTo>
                      <a:pt x="1249" y="927"/>
                    </a:lnTo>
                    <a:lnTo>
                      <a:pt x="1266" y="942"/>
                    </a:lnTo>
                    <a:lnTo>
                      <a:pt x="1297" y="971"/>
                    </a:lnTo>
                    <a:lnTo>
                      <a:pt x="1330" y="986"/>
                    </a:lnTo>
                    <a:lnTo>
                      <a:pt x="1410" y="971"/>
                    </a:lnTo>
                    <a:lnTo>
                      <a:pt x="1474" y="942"/>
                    </a:lnTo>
                    <a:lnTo>
                      <a:pt x="1587" y="854"/>
                    </a:lnTo>
                    <a:lnTo>
                      <a:pt x="1698" y="767"/>
                    </a:lnTo>
                    <a:lnTo>
                      <a:pt x="1762" y="738"/>
                    </a:lnTo>
                    <a:lnTo>
                      <a:pt x="1842" y="723"/>
                    </a:lnTo>
                    <a:lnTo>
                      <a:pt x="1923" y="738"/>
                    </a:lnTo>
                    <a:lnTo>
                      <a:pt x="2003" y="753"/>
                    </a:lnTo>
                    <a:lnTo>
                      <a:pt x="2067" y="797"/>
                    </a:lnTo>
                    <a:lnTo>
                      <a:pt x="2099" y="810"/>
                    </a:lnTo>
                    <a:lnTo>
                      <a:pt x="2132" y="854"/>
                    </a:lnTo>
                    <a:lnTo>
                      <a:pt x="2147" y="912"/>
                    </a:lnTo>
                    <a:lnTo>
                      <a:pt x="2163" y="971"/>
                    </a:lnTo>
                    <a:lnTo>
                      <a:pt x="2180" y="971"/>
                    </a:lnTo>
                    <a:lnTo>
                      <a:pt x="2195" y="971"/>
                    </a:lnTo>
                    <a:lnTo>
                      <a:pt x="2195" y="942"/>
                    </a:lnTo>
                    <a:lnTo>
                      <a:pt x="2195" y="912"/>
                    </a:lnTo>
                    <a:lnTo>
                      <a:pt x="2163" y="854"/>
                    </a:lnTo>
                    <a:lnTo>
                      <a:pt x="2132" y="782"/>
                    </a:lnTo>
                    <a:lnTo>
                      <a:pt x="2082" y="710"/>
                    </a:lnTo>
                    <a:lnTo>
                      <a:pt x="1986" y="580"/>
                    </a:lnTo>
                    <a:lnTo>
                      <a:pt x="1971" y="506"/>
                    </a:lnTo>
                    <a:lnTo>
                      <a:pt x="1971" y="450"/>
                    </a:lnTo>
                    <a:lnTo>
                      <a:pt x="1986" y="376"/>
                    </a:lnTo>
                    <a:lnTo>
                      <a:pt x="2019" y="318"/>
                    </a:lnTo>
                    <a:lnTo>
                      <a:pt x="2019" y="304"/>
                    </a:lnTo>
                    <a:lnTo>
                      <a:pt x="2132" y="187"/>
                    </a:lnTo>
                    <a:lnTo>
                      <a:pt x="2147" y="159"/>
                    </a:lnTo>
                    <a:lnTo>
                      <a:pt x="2163" y="116"/>
                    </a:lnTo>
                    <a:lnTo>
                      <a:pt x="2163" y="87"/>
                    </a:lnTo>
                    <a:lnTo>
                      <a:pt x="2163" y="44"/>
                    </a:lnTo>
                    <a:lnTo>
                      <a:pt x="2132" y="29"/>
                    </a:lnTo>
                    <a:lnTo>
                      <a:pt x="2115" y="29"/>
                    </a:lnTo>
                    <a:lnTo>
                      <a:pt x="2067" y="29"/>
                    </a:lnTo>
                    <a:lnTo>
                      <a:pt x="2051" y="44"/>
                    </a:lnTo>
                    <a:lnTo>
                      <a:pt x="2051" y="57"/>
                    </a:lnTo>
                    <a:lnTo>
                      <a:pt x="2051" y="72"/>
                    </a:lnTo>
                    <a:lnTo>
                      <a:pt x="2067" y="72"/>
                    </a:lnTo>
                    <a:lnTo>
                      <a:pt x="2099" y="72"/>
                    </a:lnTo>
                    <a:lnTo>
                      <a:pt x="2115" y="72"/>
                    </a:lnTo>
                    <a:lnTo>
                      <a:pt x="2115" y="87"/>
                    </a:lnTo>
                    <a:lnTo>
                      <a:pt x="2115" y="116"/>
                    </a:lnTo>
                    <a:lnTo>
                      <a:pt x="2099" y="131"/>
                    </a:lnTo>
                    <a:lnTo>
                      <a:pt x="2067" y="131"/>
                    </a:lnTo>
                    <a:lnTo>
                      <a:pt x="2034" y="101"/>
                    </a:lnTo>
                    <a:lnTo>
                      <a:pt x="2019" y="72"/>
                    </a:lnTo>
                    <a:lnTo>
                      <a:pt x="2019" y="44"/>
                    </a:lnTo>
                    <a:lnTo>
                      <a:pt x="2034" y="29"/>
                    </a:lnTo>
                    <a:lnTo>
                      <a:pt x="2067" y="14"/>
                    </a:lnTo>
                    <a:lnTo>
                      <a:pt x="2082" y="0"/>
                    </a:lnTo>
                    <a:lnTo>
                      <a:pt x="2115" y="0"/>
                    </a:lnTo>
                    <a:lnTo>
                      <a:pt x="2147" y="0"/>
                    </a:lnTo>
                    <a:lnTo>
                      <a:pt x="2211" y="29"/>
                    </a:lnTo>
                    <a:lnTo>
                      <a:pt x="2228" y="72"/>
                    </a:lnTo>
                    <a:lnTo>
                      <a:pt x="2243" y="116"/>
                    </a:lnTo>
                    <a:lnTo>
                      <a:pt x="2211" y="174"/>
                    </a:lnTo>
                    <a:lnTo>
                      <a:pt x="2180" y="218"/>
                    </a:lnTo>
                    <a:lnTo>
                      <a:pt x="2132" y="246"/>
                    </a:lnTo>
                    <a:lnTo>
                      <a:pt x="2082" y="274"/>
                    </a:lnTo>
                    <a:lnTo>
                      <a:pt x="2082" y="289"/>
                    </a:lnTo>
                    <a:lnTo>
                      <a:pt x="2099" y="304"/>
                    </a:lnTo>
                    <a:lnTo>
                      <a:pt x="2147" y="289"/>
                    </a:lnTo>
                    <a:lnTo>
                      <a:pt x="2163" y="289"/>
                    </a:lnTo>
                    <a:lnTo>
                      <a:pt x="2195" y="304"/>
                    </a:lnTo>
                    <a:lnTo>
                      <a:pt x="2228" y="318"/>
                    </a:lnTo>
                    <a:lnTo>
                      <a:pt x="2243" y="348"/>
                    </a:lnTo>
                    <a:lnTo>
                      <a:pt x="2259" y="391"/>
                    </a:lnTo>
                    <a:lnTo>
                      <a:pt x="2243" y="420"/>
                    </a:lnTo>
                    <a:lnTo>
                      <a:pt x="2228" y="478"/>
                    </a:lnTo>
                    <a:lnTo>
                      <a:pt x="2195" y="550"/>
                    </a:lnTo>
                    <a:lnTo>
                      <a:pt x="2163" y="608"/>
                    </a:lnTo>
                    <a:lnTo>
                      <a:pt x="2163" y="637"/>
                    </a:lnTo>
                    <a:lnTo>
                      <a:pt x="2163" y="667"/>
                    </a:lnTo>
                    <a:lnTo>
                      <a:pt x="2115" y="623"/>
                    </a:lnTo>
                    <a:lnTo>
                      <a:pt x="2099" y="565"/>
                    </a:lnTo>
                    <a:lnTo>
                      <a:pt x="2082" y="506"/>
                    </a:lnTo>
                    <a:lnTo>
                      <a:pt x="2067" y="450"/>
                    </a:lnTo>
                    <a:lnTo>
                      <a:pt x="2115" y="463"/>
                    </a:lnTo>
                    <a:lnTo>
                      <a:pt x="2147" y="463"/>
                    </a:lnTo>
                    <a:lnTo>
                      <a:pt x="2163" y="450"/>
                    </a:lnTo>
                    <a:lnTo>
                      <a:pt x="2180" y="435"/>
                    </a:lnTo>
                    <a:lnTo>
                      <a:pt x="2195" y="420"/>
                    </a:lnTo>
                    <a:lnTo>
                      <a:pt x="2195" y="391"/>
                    </a:lnTo>
                    <a:lnTo>
                      <a:pt x="2180" y="361"/>
                    </a:lnTo>
                    <a:lnTo>
                      <a:pt x="2163" y="348"/>
                    </a:lnTo>
                    <a:lnTo>
                      <a:pt x="2115" y="318"/>
                    </a:lnTo>
                    <a:lnTo>
                      <a:pt x="2099" y="318"/>
                    </a:lnTo>
                    <a:lnTo>
                      <a:pt x="2067" y="333"/>
                    </a:lnTo>
                    <a:lnTo>
                      <a:pt x="2034" y="361"/>
                    </a:lnTo>
                    <a:lnTo>
                      <a:pt x="2019" y="391"/>
                    </a:lnTo>
                    <a:lnTo>
                      <a:pt x="2003" y="435"/>
                    </a:lnTo>
                    <a:lnTo>
                      <a:pt x="2003" y="478"/>
                    </a:lnTo>
                    <a:lnTo>
                      <a:pt x="2019" y="506"/>
                    </a:lnTo>
                    <a:lnTo>
                      <a:pt x="2051" y="593"/>
                    </a:lnTo>
                    <a:lnTo>
                      <a:pt x="2082" y="667"/>
                    </a:lnTo>
                    <a:lnTo>
                      <a:pt x="2163" y="753"/>
                    </a:lnTo>
                    <a:lnTo>
                      <a:pt x="2211" y="854"/>
                    </a:lnTo>
                    <a:lnTo>
                      <a:pt x="2243" y="971"/>
                    </a:lnTo>
                    <a:lnTo>
                      <a:pt x="2243" y="1086"/>
                    </a:lnTo>
                    <a:lnTo>
                      <a:pt x="2228" y="1159"/>
                    </a:lnTo>
                    <a:lnTo>
                      <a:pt x="2211" y="1216"/>
                    </a:lnTo>
                    <a:lnTo>
                      <a:pt x="2163" y="1274"/>
                    </a:lnTo>
                    <a:lnTo>
                      <a:pt x="2115" y="1333"/>
                    </a:lnTo>
                    <a:lnTo>
                      <a:pt x="2034" y="1376"/>
                    </a:lnTo>
                    <a:lnTo>
                      <a:pt x="2034" y="1390"/>
                    </a:lnTo>
                    <a:lnTo>
                      <a:pt x="2067" y="1390"/>
                    </a:lnTo>
                    <a:lnTo>
                      <a:pt x="2099" y="1390"/>
                    </a:lnTo>
                    <a:lnTo>
                      <a:pt x="2115" y="1390"/>
                    </a:lnTo>
                    <a:lnTo>
                      <a:pt x="2163" y="1405"/>
                    </a:lnTo>
                    <a:lnTo>
                      <a:pt x="2195" y="1420"/>
                    </a:lnTo>
                    <a:lnTo>
                      <a:pt x="2228" y="1463"/>
                    </a:lnTo>
                    <a:lnTo>
                      <a:pt x="2243" y="1491"/>
                    </a:lnTo>
                    <a:lnTo>
                      <a:pt x="2243" y="1550"/>
                    </a:lnTo>
                    <a:lnTo>
                      <a:pt x="2243" y="1578"/>
                    </a:lnTo>
                    <a:lnTo>
                      <a:pt x="2228" y="1593"/>
                    </a:lnTo>
                    <a:lnTo>
                      <a:pt x="2195" y="1622"/>
                    </a:lnTo>
                    <a:lnTo>
                      <a:pt x="2180" y="1637"/>
                    </a:lnTo>
                    <a:lnTo>
                      <a:pt x="2099" y="1665"/>
                    </a:lnTo>
                    <a:lnTo>
                      <a:pt x="2051" y="1652"/>
                    </a:lnTo>
                    <a:lnTo>
                      <a:pt x="2003" y="1622"/>
                    </a:lnTo>
                    <a:lnTo>
                      <a:pt x="1986" y="1578"/>
                    </a:lnTo>
                    <a:lnTo>
                      <a:pt x="1986" y="1535"/>
                    </a:lnTo>
                    <a:lnTo>
                      <a:pt x="2019" y="1506"/>
                    </a:lnTo>
                    <a:lnTo>
                      <a:pt x="2019" y="1550"/>
                    </a:lnTo>
                    <a:lnTo>
                      <a:pt x="2034" y="1565"/>
                    </a:lnTo>
                    <a:lnTo>
                      <a:pt x="2051" y="1578"/>
                    </a:lnTo>
                    <a:lnTo>
                      <a:pt x="2067" y="1593"/>
                    </a:lnTo>
                    <a:lnTo>
                      <a:pt x="2082" y="1593"/>
                    </a:lnTo>
                    <a:lnTo>
                      <a:pt x="2115" y="1578"/>
                    </a:lnTo>
                    <a:lnTo>
                      <a:pt x="2147" y="1565"/>
                    </a:lnTo>
                    <a:lnTo>
                      <a:pt x="2163" y="1522"/>
                    </a:lnTo>
                    <a:lnTo>
                      <a:pt x="2147" y="1491"/>
                    </a:lnTo>
                    <a:lnTo>
                      <a:pt x="2115" y="1463"/>
                    </a:lnTo>
                    <a:lnTo>
                      <a:pt x="2067" y="1448"/>
                    </a:lnTo>
                    <a:lnTo>
                      <a:pt x="2019" y="1435"/>
                    </a:lnTo>
                    <a:lnTo>
                      <a:pt x="1907" y="1435"/>
                    </a:lnTo>
                    <a:lnTo>
                      <a:pt x="1810" y="1435"/>
                    </a:lnTo>
                    <a:lnTo>
                      <a:pt x="1762" y="1435"/>
                    </a:lnTo>
                    <a:lnTo>
                      <a:pt x="1714" y="1420"/>
                    </a:lnTo>
                    <a:lnTo>
                      <a:pt x="1602" y="1361"/>
                    </a:lnTo>
                    <a:lnTo>
                      <a:pt x="1506" y="1303"/>
                    </a:lnTo>
                    <a:lnTo>
                      <a:pt x="1474" y="1303"/>
                    </a:lnTo>
                    <a:lnTo>
                      <a:pt x="1458" y="1333"/>
                    </a:lnTo>
                    <a:lnTo>
                      <a:pt x="1522" y="1405"/>
                    </a:lnTo>
                    <a:lnTo>
                      <a:pt x="1554" y="1491"/>
                    </a:lnTo>
                    <a:lnTo>
                      <a:pt x="1587" y="1578"/>
                    </a:lnTo>
                    <a:lnTo>
                      <a:pt x="1602" y="1665"/>
                    </a:lnTo>
                    <a:lnTo>
                      <a:pt x="1602" y="1810"/>
                    </a:lnTo>
                    <a:lnTo>
                      <a:pt x="1602" y="1854"/>
                    </a:lnTo>
                    <a:lnTo>
                      <a:pt x="1618" y="1882"/>
                    </a:lnTo>
                    <a:lnTo>
                      <a:pt x="1650" y="1912"/>
                    </a:lnTo>
                    <a:lnTo>
                      <a:pt x="1683" y="1927"/>
                    </a:lnTo>
                    <a:lnTo>
                      <a:pt x="1731" y="1927"/>
                    </a:lnTo>
                    <a:lnTo>
                      <a:pt x="1762" y="1912"/>
                    </a:lnTo>
                    <a:lnTo>
                      <a:pt x="1779" y="1882"/>
                    </a:lnTo>
                    <a:lnTo>
                      <a:pt x="1779" y="1854"/>
                    </a:lnTo>
                    <a:lnTo>
                      <a:pt x="1779" y="1839"/>
                    </a:lnTo>
                    <a:lnTo>
                      <a:pt x="1762" y="1810"/>
                    </a:lnTo>
                    <a:lnTo>
                      <a:pt x="1714" y="1810"/>
                    </a:lnTo>
                    <a:lnTo>
                      <a:pt x="1666" y="1825"/>
                    </a:lnTo>
                    <a:lnTo>
                      <a:pt x="1683" y="1795"/>
                    </a:lnTo>
                    <a:lnTo>
                      <a:pt x="1698" y="1782"/>
                    </a:lnTo>
                    <a:lnTo>
                      <a:pt x="1731" y="1767"/>
                    </a:lnTo>
                    <a:lnTo>
                      <a:pt x="1746" y="1767"/>
                    </a:lnTo>
                    <a:lnTo>
                      <a:pt x="1794" y="1782"/>
                    </a:lnTo>
                    <a:lnTo>
                      <a:pt x="1827" y="1810"/>
                    </a:lnTo>
                    <a:lnTo>
                      <a:pt x="1842" y="1854"/>
                    </a:lnTo>
                    <a:lnTo>
                      <a:pt x="1842" y="1897"/>
                    </a:lnTo>
                    <a:lnTo>
                      <a:pt x="1842" y="1941"/>
                    </a:lnTo>
                    <a:lnTo>
                      <a:pt x="1810" y="1971"/>
                    </a:lnTo>
                    <a:lnTo>
                      <a:pt x="1762" y="1999"/>
                    </a:lnTo>
                    <a:lnTo>
                      <a:pt x="1731" y="2014"/>
                    </a:lnTo>
                    <a:lnTo>
                      <a:pt x="1683" y="2014"/>
                    </a:lnTo>
                    <a:lnTo>
                      <a:pt x="1635" y="2014"/>
                    </a:lnTo>
                    <a:lnTo>
                      <a:pt x="1602" y="1999"/>
                    </a:lnTo>
                    <a:lnTo>
                      <a:pt x="1554" y="1956"/>
                    </a:lnTo>
                    <a:lnTo>
                      <a:pt x="1537" y="1927"/>
                    </a:lnTo>
                    <a:lnTo>
                      <a:pt x="1537" y="1897"/>
                    </a:lnTo>
                    <a:lnTo>
                      <a:pt x="1537" y="1869"/>
                    </a:lnTo>
                    <a:lnTo>
                      <a:pt x="1554" y="1810"/>
                    </a:lnTo>
                    <a:lnTo>
                      <a:pt x="1537" y="1795"/>
                    </a:lnTo>
                    <a:lnTo>
                      <a:pt x="1522" y="1825"/>
                    </a:lnTo>
                    <a:lnTo>
                      <a:pt x="1506" y="1839"/>
                    </a:lnTo>
                    <a:lnTo>
                      <a:pt x="1506" y="1869"/>
                    </a:lnTo>
                    <a:lnTo>
                      <a:pt x="1474" y="1897"/>
                    </a:lnTo>
                    <a:lnTo>
                      <a:pt x="1441" y="1941"/>
                    </a:lnTo>
                    <a:lnTo>
                      <a:pt x="1393" y="1971"/>
                    </a:lnTo>
                    <a:lnTo>
                      <a:pt x="1345" y="1999"/>
                    </a:lnTo>
                    <a:lnTo>
                      <a:pt x="1297" y="2014"/>
                    </a:lnTo>
                    <a:lnTo>
                      <a:pt x="1234" y="2027"/>
                    </a:lnTo>
                    <a:lnTo>
                      <a:pt x="1186" y="2027"/>
                    </a:lnTo>
                    <a:lnTo>
                      <a:pt x="1121" y="2027"/>
                    </a:lnTo>
                    <a:lnTo>
                      <a:pt x="1073" y="2027"/>
                    </a:lnTo>
                    <a:lnTo>
                      <a:pt x="913" y="1971"/>
                    </a:lnTo>
                    <a:lnTo>
                      <a:pt x="769" y="1912"/>
                    </a:lnTo>
                    <a:lnTo>
                      <a:pt x="608" y="1839"/>
                    </a:lnTo>
                    <a:lnTo>
                      <a:pt x="528" y="1825"/>
                    </a:lnTo>
                    <a:lnTo>
                      <a:pt x="497" y="1825"/>
                    </a:lnTo>
                    <a:lnTo>
                      <a:pt x="447" y="1825"/>
                    </a:lnTo>
                    <a:lnTo>
                      <a:pt x="416" y="1854"/>
                    </a:lnTo>
                    <a:lnTo>
                      <a:pt x="399" y="1882"/>
                    </a:lnTo>
                    <a:lnTo>
                      <a:pt x="384" y="1912"/>
                    </a:lnTo>
                    <a:lnTo>
                      <a:pt x="399" y="1941"/>
                    </a:lnTo>
                    <a:lnTo>
                      <a:pt x="416" y="1956"/>
                    </a:lnTo>
                    <a:lnTo>
                      <a:pt x="432" y="1971"/>
                    </a:lnTo>
                    <a:lnTo>
                      <a:pt x="447" y="1971"/>
                    </a:lnTo>
                    <a:lnTo>
                      <a:pt x="480" y="1971"/>
                    </a:lnTo>
                    <a:lnTo>
                      <a:pt x="512" y="1956"/>
                    </a:lnTo>
                    <a:lnTo>
                      <a:pt x="528" y="1941"/>
                    </a:lnTo>
                    <a:lnTo>
                      <a:pt x="545" y="1927"/>
                    </a:lnTo>
                    <a:lnTo>
                      <a:pt x="528" y="1882"/>
                    </a:lnTo>
                    <a:lnTo>
                      <a:pt x="528" y="1869"/>
                    </a:lnTo>
                    <a:lnTo>
                      <a:pt x="593" y="1882"/>
                    </a:lnTo>
                    <a:lnTo>
                      <a:pt x="641" y="1897"/>
                    </a:lnTo>
                    <a:lnTo>
                      <a:pt x="752" y="1956"/>
                    </a:lnTo>
                    <a:lnTo>
                      <a:pt x="721" y="1956"/>
                    </a:lnTo>
                    <a:lnTo>
                      <a:pt x="689" y="1956"/>
                    </a:lnTo>
                    <a:lnTo>
                      <a:pt x="625" y="1984"/>
                    </a:lnTo>
                    <a:lnTo>
                      <a:pt x="545" y="2014"/>
                    </a:lnTo>
                    <a:lnTo>
                      <a:pt x="480" y="2042"/>
                    </a:lnTo>
                    <a:lnTo>
                      <a:pt x="447" y="2042"/>
                    </a:lnTo>
                    <a:lnTo>
                      <a:pt x="416" y="2027"/>
                    </a:lnTo>
                    <a:lnTo>
                      <a:pt x="384" y="199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6" name="Freeform 24"/>
              <p:cNvSpPr>
                <a:spLocks/>
              </p:cNvSpPr>
              <p:nvPr/>
            </p:nvSpPr>
            <p:spPr bwMode="auto">
              <a:xfrm rot="5400000">
                <a:off x="90" y="3761"/>
                <a:ext cx="337" cy="247"/>
              </a:xfrm>
              <a:custGeom>
                <a:avLst/>
                <a:gdLst/>
                <a:ahLst/>
                <a:cxnLst>
                  <a:cxn ang="0">
                    <a:pos x="17" y="768"/>
                  </a:cxn>
                  <a:cxn ang="0">
                    <a:pos x="0" y="740"/>
                  </a:cxn>
                  <a:cxn ang="0">
                    <a:pos x="242" y="740"/>
                  </a:cxn>
                  <a:cxn ang="0">
                    <a:pos x="1027" y="753"/>
                  </a:cxn>
                  <a:cxn ang="0">
                    <a:pos x="1138" y="740"/>
                  </a:cxn>
                  <a:cxn ang="0">
                    <a:pos x="1155" y="740"/>
                  </a:cxn>
                  <a:cxn ang="0">
                    <a:pos x="1155" y="551"/>
                  </a:cxn>
                  <a:cxn ang="0">
                    <a:pos x="1155" y="536"/>
                  </a:cxn>
                  <a:cxn ang="0">
                    <a:pos x="1395" y="536"/>
                  </a:cxn>
                  <a:cxn ang="0">
                    <a:pos x="1508" y="521"/>
                  </a:cxn>
                  <a:cxn ang="0">
                    <a:pos x="1604" y="508"/>
                  </a:cxn>
                  <a:cxn ang="0">
                    <a:pos x="1716" y="478"/>
                  </a:cxn>
                  <a:cxn ang="0">
                    <a:pos x="1812" y="434"/>
                  </a:cxn>
                  <a:cxn ang="0">
                    <a:pos x="1909" y="377"/>
                  </a:cxn>
                  <a:cxn ang="0">
                    <a:pos x="1988" y="319"/>
                  </a:cxn>
                  <a:cxn ang="0">
                    <a:pos x="2053" y="247"/>
                  </a:cxn>
                  <a:cxn ang="0">
                    <a:pos x="2117" y="159"/>
                  </a:cxn>
                  <a:cxn ang="0">
                    <a:pos x="2180" y="0"/>
                  </a:cxn>
                  <a:cxn ang="0">
                    <a:pos x="2197" y="15"/>
                  </a:cxn>
                  <a:cxn ang="0">
                    <a:pos x="2197" y="43"/>
                  </a:cxn>
                  <a:cxn ang="0">
                    <a:pos x="2180" y="87"/>
                  </a:cxn>
                  <a:cxn ang="0">
                    <a:pos x="2165" y="159"/>
                  </a:cxn>
                  <a:cxn ang="0">
                    <a:pos x="2117" y="217"/>
                  </a:cxn>
                  <a:cxn ang="0">
                    <a:pos x="2053" y="291"/>
                  </a:cxn>
                  <a:cxn ang="0">
                    <a:pos x="2005" y="347"/>
                  </a:cxn>
                  <a:cxn ang="0">
                    <a:pos x="1940" y="406"/>
                  </a:cxn>
                  <a:cxn ang="0">
                    <a:pos x="1861" y="449"/>
                  </a:cxn>
                  <a:cxn ang="0">
                    <a:pos x="1781" y="493"/>
                  </a:cxn>
                  <a:cxn ang="0">
                    <a:pos x="1700" y="508"/>
                  </a:cxn>
                  <a:cxn ang="0">
                    <a:pos x="1556" y="551"/>
                  </a:cxn>
                  <a:cxn ang="0">
                    <a:pos x="1491" y="564"/>
                  </a:cxn>
                  <a:cxn ang="0">
                    <a:pos x="1412" y="564"/>
                  </a:cxn>
                  <a:cxn ang="0">
                    <a:pos x="1203" y="579"/>
                  </a:cxn>
                  <a:cxn ang="0">
                    <a:pos x="1188" y="594"/>
                  </a:cxn>
                  <a:cxn ang="0">
                    <a:pos x="1188" y="783"/>
                  </a:cxn>
                  <a:cxn ang="0">
                    <a:pos x="17" y="768"/>
                  </a:cxn>
                </a:cxnLst>
                <a:rect l="0" t="0" r="r" b="b"/>
                <a:pathLst>
                  <a:path w="2197" h="783">
                    <a:moveTo>
                      <a:pt x="17" y="768"/>
                    </a:moveTo>
                    <a:lnTo>
                      <a:pt x="0" y="740"/>
                    </a:lnTo>
                    <a:lnTo>
                      <a:pt x="242" y="740"/>
                    </a:lnTo>
                    <a:lnTo>
                      <a:pt x="1027" y="753"/>
                    </a:lnTo>
                    <a:lnTo>
                      <a:pt x="1138" y="740"/>
                    </a:lnTo>
                    <a:lnTo>
                      <a:pt x="1155" y="740"/>
                    </a:lnTo>
                    <a:lnTo>
                      <a:pt x="1155" y="551"/>
                    </a:lnTo>
                    <a:lnTo>
                      <a:pt x="1155" y="536"/>
                    </a:lnTo>
                    <a:lnTo>
                      <a:pt x="1395" y="536"/>
                    </a:lnTo>
                    <a:lnTo>
                      <a:pt x="1508" y="521"/>
                    </a:lnTo>
                    <a:lnTo>
                      <a:pt x="1604" y="508"/>
                    </a:lnTo>
                    <a:lnTo>
                      <a:pt x="1716" y="478"/>
                    </a:lnTo>
                    <a:lnTo>
                      <a:pt x="1812" y="434"/>
                    </a:lnTo>
                    <a:lnTo>
                      <a:pt x="1909" y="377"/>
                    </a:lnTo>
                    <a:lnTo>
                      <a:pt x="1988" y="319"/>
                    </a:lnTo>
                    <a:lnTo>
                      <a:pt x="2053" y="247"/>
                    </a:lnTo>
                    <a:lnTo>
                      <a:pt x="2117" y="159"/>
                    </a:lnTo>
                    <a:lnTo>
                      <a:pt x="2180" y="0"/>
                    </a:lnTo>
                    <a:lnTo>
                      <a:pt x="2197" y="15"/>
                    </a:lnTo>
                    <a:lnTo>
                      <a:pt x="2197" y="43"/>
                    </a:lnTo>
                    <a:lnTo>
                      <a:pt x="2180" y="87"/>
                    </a:lnTo>
                    <a:lnTo>
                      <a:pt x="2165" y="159"/>
                    </a:lnTo>
                    <a:lnTo>
                      <a:pt x="2117" y="217"/>
                    </a:lnTo>
                    <a:lnTo>
                      <a:pt x="2053" y="291"/>
                    </a:lnTo>
                    <a:lnTo>
                      <a:pt x="2005" y="347"/>
                    </a:lnTo>
                    <a:lnTo>
                      <a:pt x="1940" y="406"/>
                    </a:lnTo>
                    <a:lnTo>
                      <a:pt x="1861" y="449"/>
                    </a:lnTo>
                    <a:lnTo>
                      <a:pt x="1781" y="493"/>
                    </a:lnTo>
                    <a:lnTo>
                      <a:pt x="1700" y="508"/>
                    </a:lnTo>
                    <a:lnTo>
                      <a:pt x="1556" y="551"/>
                    </a:lnTo>
                    <a:lnTo>
                      <a:pt x="1491" y="564"/>
                    </a:lnTo>
                    <a:lnTo>
                      <a:pt x="1412" y="564"/>
                    </a:lnTo>
                    <a:lnTo>
                      <a:pt x="1203" y="579"/>
                    </a:lnTo>
                    <a:lnTo>
                      <a:pt x="1188" y="594"/>
                    </a:lnTo>
                    <a:lnTo>
                      <a:pt x="1188" y="783"/>
                    </a:lnTo>
                    <a:lnTo>
                      <a:pt x="17" y="76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7" name="Freeform 25"/>
              <p:cNvSpPr>
                <a:spLocks/>
              </p:cNvSpPr>
              <p:nvPr/>
            </p:nvSpPr>
            <p:spPr bwMode="auto">
              <a:xfrm rot="5400000">
                <a:off x="137" y="4265"/>
                <a:ext cx="7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48" y="0"/>
                  </a:cxn>
                  <a:cxn ang="0">
                    <a:pos x="33" y="15"/>
                  </a:cxn>
                  <a:cxn ang="0">
                    <a:pos x="0" y="0"/>
                  </a:cxn>
                </a:cxnLst>
                <a:rect l="0" t="0" r="r" b="b"/>
                <a:pathLst>
                  <a:path w="48" h="15">
                    <a:moveTo>
                      <a:pt x="0" y="0"/>
                    </a:moveTo>
                    <a:lnTo>
                      <a:pt x="16" y="0"/>
                    </a:lnTo>
                    <a:lnTo>
                      <a:pt x="48" y="0"/>
                    </a:lnTo>
                    <a:lnTo>
                      <a:pt x="33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8" name="Freeform 26"/>
              <p:cNvSpPr>
                <a:spLocks/>
              </p:cNvSpPr>
              <p:nvPr/>
            </p:nvSpPr>
            <p:spPr bwMode="auto">
              <a:xfrm rot="5400000">
                <a:off x="135" y="3719"/>
                <a:ext cx="346" cy="312"/>
              </a:xfrm>
              <a:custGeom>
                <a:avLst/>
                <a:gdLst/>
                <a:ahLst/>
                <a:cxnLst>
                  <a:cxn ang="0">
                    <a:pos x="0" y="956"/>
                  </a:cxn>
                  <a:cxn ang="0">
                    <a:pos x="17" y="926"/>
                  </a:cxn>
                  <a:cxn ang="0">
                    <a:pos x="113" y="911"/>
                  </a:cxn>
                  <a:cxn ang="0">
                    <a:pos x="1138" y="926"/>
                  </a:cxn>
                  <a:cxn ang="0">
                    <a:pos x="1138" y="911"/>
                  </a:cxn>
                  <a:cxn ang="0">
                    <a:pos x="1155" y="709"/>
                  </a:cxn>
                  <a:cxn ang="0">
                    <a:pos x="1395" y="709"/>
                  </a:cxn>
                  <a:cxn ang="0">
                    <a:pos x="1524" y="694"/>
                  </a:cxn>
                  <a:cxn ang="0">
                    <a:pos x="1635" y="681"/>
                  </a:cxn>
                  <a:cxn ang="0">
                    <a:pos x="1748" y="651"/>
                  </a:cxn>
                  <a:cxn ang="0">
                    <a:pos x="1844" y="607"/>
                  </a:cxn>
                  <a:cxn ang="0">
                    <a:pos x="1940" y="551"/>
                  </a:cxn>
                  <a:cxn ang="0">
                    <a:pos x="1988" y="520"/>
                  </a:cxn>
                  <a:cxn ang="0">
                    <a:pos x="2036" y="477"/>
                  </a:cxn>
                  <a:cxn ang="0">
                    <a:pos x="2069" y="419"/>
                  </a:cxn>
                  <a:cxn ang="0">
                    <a:pos x="2117" y="362"/>
                  </a:cxn>
                  <a:cxn ang="0">
                    <a:pos x="2149" y="303"/>
                  </a:cxn>
                  <a:cxn ang="0">
                    <a:pos x="2165" y="245"/>
                  </a:cxn>
                  <a:cxn ang="0">
                    <a:pos x="2197" y="130"/>
                  </a:cxn>
                  <a:cxn ang="0">
                    <a:pos x="2213" y="0"/>
                  </a:cxn>
                  <a:cxn ang="0">
                    <a:pos x="2245" y="0"/>
                  </a:cxn>
                  <a:cxn ang="0">
                    <a:pos x="2261" y="15"/>
                  </a:cxn>
                  <a:cxn ang="0">
                    <a:pos x="2261" y="71"/>
                  </a:cxn>
                  <a:cxn ang="0">
                    <a:pos x="2261" y="130"/>
                  </a:cxn>
                  <a:cxn ang="0">
                    <a:pos x="2261" y="202"/>
                  </a:cxn>
                  <a:cxn ang="0">
                    <a:pos x="2228" y="260"/>
                  </a:cxn>
                  <a:cxn ang="0">
                    <a:pos x="2180" y="390"/>
                  </a:cxn>
                  <a:cxn ang="0">
                    <a:pos x="2117" y="492"/>
                  </a:cxn>
                  <a:cxn ang="0">
                    <a:pos x="2053" y="564"/>
                  </a:cxn>
                  <a:cxn ang="0">
                    <a:pos x="1973" y="622"/>
                  </a:cxn>
                  <a:cxn ang="0">
                    <a:pos x="1892" y="666"/>
                  </a:cxn>
                  <a:cxn ang="0">
                    <a:pos x="1812" y="709"/>
                  </a:cxn>
                  <a:cxn ang="0">
                    <a:pos x="1716" y="738"/>
                  </a:cxn>
                  <a:cxn ang="0">
                    <a:pos x="1635" y="753"/>
                  </a:cxn>
                  <a:cxn ang="0">
                    <a:pos x="1539" y="768"/>
                  </a:cxn>
                  <a:cxn ang="0">
                    <a:pos x="1443" y="768"/>
                  </a:cxn>
                  <a:cxn ang="0">
                    <a:pos x="1332" y="768"/>
                  </a:cxn>
                  <a:cxn ang="0">
                    <a:pos x="1234" y="768"/>
                  </a:cxn>
                  <a:cxn ang="0">
                    <a:pos x="1219" y="768"/>
                  </a:cxn>
                  <a:cxn ang="0">
                    <a:pos x="1219" y="985"/>
                  </a:cxn>
                  <a:cxn ang="0">
                    <a:pos x="1203" y="985"/>
                  </a:cxn>
                  <a:cxn ang="0">
                    <a:pos x="17" y="970"/>
                  </a:cxn>
                  <a:cxn ang="0">
                    <a:pos x="0" y="956"/>
                  </a:cxn>
                </a:cxnLst>
                <a:rect l="0" t="0" r="r" b="b"/>
                <a:pathLst>
                  <a:path w="2261" h="985">
                    <a:moveTo>
                      <a:pt x="0" y="956"/>
                    </a:moveTo>
                    <a:lnTo>
                      <a:pt x="17" y="926"/>
                    </a:lnTo>
                    <a:lnTo>
                      <a:pt x="113" y="911"/>
                    </a:lnTo>
                    <a:lnTo>
                      <a:pt x="1138" y="926"/>
                    </a:lnTo>
                    <a:lnTo>
                      <a:pt x="1138" y="911"/>
                    </a:lnTo>
                    <a:lnTo>
                      <a:pt x="1155" y="709"/>
                    </a:lnTo>
                    <a:lnTo>
                      <a:pt x="1395" y="709"/>
                    </a:lnTo>
                    <a:lnTo>
                      <a:pt x="1524" y="694"/>
                    </a:lnTo>
                    <a:lnTo>
                      <a:pt x="1635" y="681"/>
                    </a:lnTo>
                    <a:lnTo>
                      <a:pt x="1748" y="651"/>
                    </a:lnTo>
                    <a:lnTo>
                      <a:pt x="1844" y="607"/>
                    </a:lnTo>
                    <a:lnTo>
                      <a:pt x="1940" y="551"/>
                    </a:lnTo>
                    <a:lnTo>
                      <a:pt x="1988" y="520"/>
                    </a:lnTo>
                    <a:lnTo>
                      <a:pt x="2036" y="477"/>
                    </a:lnTo>
                    <a:lnTo>
                      <a:pt x="2069" y="419"/>
                    </a:lnTo>
                    <a:lnTo>
                      <a:pt x="2117" y="362"/>
                    </a:lnTo>
                    <a:lnTo>
                      <a:pt x="2149" y="303"/>
                    </a:lnTo>
                    <a:lnTo>
                      <a:pt x="2165" y="245"/>
                    </a:lnTo>
                    <a:lnTo>
                      <a:pt x="2197" y="130"/>
                    </a:lnTo>
                    <a:lnTo>
                      <a:pt x="2213" y="0"/>
                    </a:lnTo>
                    <a:lnTo>
                      <a:pt x="2245" y="0"/>
                    </a:lnTo>
                    <a:lnTo>
                      <a:pt x="2261" y="15"/>
                    </a:lnTo>
                    <a:lnTo>
                      <a:pt x="2261" y="71"/>
                    </a:lnTo>
                    <a:lnTo>
                      <a:pt x="2261" y="130"/>
                    </a:lnTo>
                    <a:lnTo>
                      <a:pt x="2261" y="202"/>
                    </a:lnTo>
                    <a:lnTo>
                      <a:pt x="2228" y="260"/>
                    </a:lnTo>
                    <a:lnTo>
                      <a:pt x="2180" y="390"/>
                    </a:lnTo>
                    <a:lnTo>
                      <a:pt x="2117" y="492"/>
                    </a:lnTo>
                    <a:lnTo>
                      <a:pt x="2053" y="564"/>
                    </a:lnTo>
                    <a:lnTo>
                      <a:pt x="1973" y="622"/>
                    </a:lnTo>
                    <a:lnTo>
                      <a:pt x="1892" y="666"/>
                    </a:lnTo>
                    <a:lnTo>
                      <a:pt x="1812" y="709"/>
                    </a:lnTo>
                    <a:lnTo>
                      <a:pt x="1716" y="738"/>
                    </a:lnTo>
                    <a:lnTo>
                      <a:pt x="1635" y="753"/>
                    </a:lnTo>
                    <a:lnTo>
                      <a:pt x="1539" y="768"/>
                    </a:lnTo>
                    <a:lnTo>
                      <a:pt x="1443" y="768"/>
                    </a:lnTo>
                    <a:lnTo>
                      <a:pt x="1332" y="768"/>
                    </a:lnTo>
                    <a:lnTo>
                      <a:pt x="1234" y="768"/>
                    </a:lnTo>
                    <a:lnTo>
                      <a:pt x="1219" y="768"/>
                    </a:lnTo>
                    <a:lnTo>
                      <a:pt x="1219" y="985"/>
                    </a:lnTo>
                    <a:lnTo>
                      <a:pt x="1203" y="985"/>
                    </a:lnTo>
                    <a:lnTo>
                      <a:pt x="17" y="970"/>
                    </a:lnTo>
                    <a:lnTo>
                      <a:pt x="0" y="95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9" name="Freeform 27"/>
              <p:cNvSpPr>
                <a:spLocks/>
              </p:cNvSpPr>
              <p:nvPr/>
            </p:nvSpPr>
            <p:spPr bwMode="auto">
              <a:xfrm rot="5400000">
                <a:off x="206" y="4242"/>
                <a:ext cx="10" cy="88"/>
              </a:xfrm>
              <a:custGeom>
                <a:avLst/>
                <a:gdLst/>
                <a:ahLst/>
                <a:cxnLst>
                  <a:cxn ang="0">
                    <a:pos x="48" y="217"/>
                  </a:cxn>
                  <a:cxn ang="0">
                    <a:pos x="48" y="158"/>
                  </a:cxn>
                  <a:cxn ang="0">
                    <a:pos x="31" y="102"/>
                  </a:cxn>
                  <a:cxn ang="0">
                    <a:pos x="16" y="58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31" y="58"/>
                  </a:cxn>
                  <a:cxn ang="0">
                    <a:pos x="64" y="115"/>
                  </a:cxn>
                  <a:cxn ang="0">
                    <a:pos x="64" y="188"/>
                  </a:cxn>
                  <a:cxn ang="0">
                    <a:pos x="48" y="260"/>
                  </a:cxn>
                  <a:cxn ang="0">
                    <a:pos x="31" y="275"/>
                  </a:cxn>
                  <a:cxn ang="0">
                    <a:pos x="31" y="260"/>
                  </a:cxn>
                  <a:cxn ang="0">
                    <a:pos x="31" y="245"/>
                  </a:cxn>
                  <a:cxn ang="0">
                    <a:pos x="48" y="217"/>
                  </a:cxn>
                </a:cxnLst>
                <a:rect l="0" t="0" r="r" b="b"/>
                <a:pathLst>
                  <a:path w="64" h="275">
                    <a:moveTo>
                      <a:pt x="48" y="217"/>
                    </a:moveTo>
                    <a:lnTo>
                      <a:pt x="48" y="158"/>
                    </a:lnTo>
                    <a:lnTo>
                      <a:pt x="31" y="102"/>
                    </a:lnTo>
                    <a:lnTo>
                      <a:pt x="16" y="58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31" y="58"/>
                    </a:lnTo>
                    <a:lnTo>
                      <a:pt x="64" y="115"/>
                    </a:lnTo>
                    <a:lnTo>
                      <a:pt x="64" y="188"/>
                    </a:lnTo>
                    <a:lnTo>
                      <a:pt x="48" y="260"/>
                    </a:lnTo>
                    <a:lnTo>
                      <a:pt x="31" y="275"/>
                    </a:lnTo>
                    <a:lnTo>
                      <a:pt x="31" y="260"/>
                    </a:lnTo>
                    <a:lnTo>
                      <a:pt x="31" y="245"/>
                    </a:lnTo>
                    <a:lnTo>
                      <a:pt x="48" y="21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0" name="Freeform 28"/>
              <p:cNvSpPr>
                <a:spLocks/>
              </p:cNvSpPr>
              <p:nvPr/>
            </p:nvSpPr>
            <p:spPr bwMode="auto">
              <a:xfrm rot="5400000">
                <a:off x="206" y="4107"/>
                <a:ext cx="88" cy="165"/>
              </a:xfrm>
              <a:custGeom>
                <a:avLst/>
                <a:gdLst/>
                <a:ahLst/>
                <a:cxnLst>
                  <a:cxn ang="0">
                    <a:pos x="385" y="464"/>
                  </a:cxn>
                  <a:cxn ang="0">
                    <a:pos x="401" y="464"/>
                  </a:cxn>
                  <a:cxn ang="0">
                    <a:pos x="416" y="464"/>
                  </a:cxn>
                  <a:cxn ang="0">
                    <a:pos x="433" y="449"/>
                  </a:cxn>
                  <a:cxn ang="0">
                    <a:pos x="433" y="435"/>
                  </a:cxn>
                  <a:cxn ang="0">
                    <a:pos x="368" y="405"/>
                  </a:cxn>
                  <a:cxn ang="0">
                    <a:pos x="337" y="362"/>
                  </a:cxn>
                  <a:cxn ang="0">
                    <a:pos x="337" y="349"/>
                  </a:cxn>
                  <a:cxn ang="0">
                    <a:pos x="337" y="334"/>
                  </a:cxn>
                  <a:cxn ang="0">
                    <a:pos x="368" y="319"/>
                  </a:cxn>
                  <a:cxn ang="0">
                    <a:pos x="401" y="334"/>
                  </a:cxn>
                  <a:cxn ang="0">
                    <a:pos x="433" y="349"/>
                  </a:cxn>
                  <a:cxn ang="0">
                    <a:pos x="464" y="392"/>
                  </a:cxn>
                  <a:cxn ang="0">
                    <a:pos x="497" y="392"/>
                  </a:cxn>
                  <a:cxn ang="0">
                    <a:pos x="497" y="377"/>
                  </a:cxn>
                  <a:cxn ang="0">
                    <a:pos x="449" y="305"/>
                  </a:cxn>
                  <a:cxn ang="0">
                    <a:pos x="416" y="290"/>
                  </a:cxn>
                  <a:cxn ang="0">
                    <a:pos x="385" y="262"/>
                  </a:cxn>
                  <a:cxn ang="0">
                    <a:pos x="337" y="262"/>
                  </a:cxn>
                  <a:cxn ang="0">
                    <a:pos x="305" y="275"/>
                  </a:cxn>
                  <a:cxn ang="0">
                    <a:pos x="289" y="290"/>
                  </a:cxn>
                  <a:cxn ang="0">
                    <a:pos x="289" y="305"/>
                  </a:cxn>
                  <a:cxn ang="0">
                    <a:pos x="272" y="349"/>
                  </a:cxn>
                  <a:cxn ang="0">
                    <a:pos x="320" y="405"/>
                  </a:cxn>
                  <a:cxn ang="0">
                    <a:pos x="385" y="449"/>
                  </a:cxn>
                  <a:cxn ang="0">
                    <a:pos x="337" y="435"/>
                  </a:cxn>
                  <a:cxn ang="0">
                    <a:pos x="305" y="405"/>
                  </a:cxn>
                  <a:cxn ang="0">
                    <a:pos x="272" y="377"/>
                  </a:cxn>
                  <a:cxn ang="0">
                    <a:pos x="257" y="334"/>
                  </a:cxn>
                  <a:cxn ang="0">
                    <a:pos x="257" y="319"/>
                  </a:cxn>
                  <a:cxn ang="0">
                    <a:pos x="257" y="305"/>
                  </a:cxn>
                  <a:cxn ang="0">
                    <a:pos x="257" y="275"/>
                  </a:cxn>
                  <a:cxn ang="0">
                    <a:pos x="240" y="262"/>
                  </a:cxn>
                  <a:cxn ang="0">
                    <a:pos x="192" y="290"/>
                  </a:cxn>
                  <a:cxn ang="0">
                    <a:pos x="176" y="290"/>
                  </a:cxn>
                  <a:cxn ang="0">
                    <a:pos x="144" y="290"/>
                  </a:cxn>
                  <a:cxn ang="0">
                    <a:pos x="113" y="275"/>
                  </a:cxn>
                  <a:cxn ang="0">
                    <a:pos x="96" y="262"/>
                  </a:cxn>
                  <a:cxn ang="0">
                    <a:pos x="65" y="188"/>
                  </a:cxn>
                  <a:cxn ang="0">
                    <a:pos x="65" y="145"/>
                  </a:cxn>
                  <a:cxn ang="0">
                    <a:pos x="32" y="73"/>
                  </a:cxn>
                  <a:cxn ang="0">
                    <a:pos x="0" y="0"/>
                  </a:cxn>
                  <a:cxn ang="0">
                    <a:pos x="113" y="58"/>
                  </a:cxn>
                  <a:cxn ang="0">
                    <a:pos x="257" y="101"/>
                  </a:cxn>
                  <a:cxn ang="0">
                    <a:pos x="289" y="132"/>
                  </a:cxn>
                  <a:cxn ang="0">
                    <a:pos x="289" y="145"/>
                  </a:cxn>
                  <a:cxn ang="0">
                    <a:pos x="305" y="175"/>
                  </a:cxn>
                  <a:cxn ang="0">
                    <a:pos x="305" y="188"/>
                  </a:cxn>
                  <a:cxn ang="0">
                    <a:pos x="289" y="203"/>
                  </a:cxn>
                  <a:cxn ang="0">
                    <a:pos x="289" y="232"/>
                  </a:cxn>
                  <a:cxn ang="0">
                    <a:pos x="305" y="247"/>
                  </a:cxn>
                  <a:cxn ang="0">
                    <a:pos x="320" y="232"/>
                  </a:cxn>
                  <a:cxn ang="0">
                    <a:pos x="353" y="232"/>
                  </a:cxn>
                  <a:cxn ang="0">
                    <a:pos x="401" y="262"/>
                  </a:cxn>
                  <a:cxn ang="0">
                    <a:pos x="464" y="319"/>
                  </a:cxn>
                  <a:cxn ang="0">
                    <a:pos x="512" y="362"/>
                  </a:cxn>
                  <a:cxn ang="0">
                    <a:pos x="529" y="405"/>
                  </a:cxn>
                  <a:cxn ang="0">
                    <a:pos x="577" y="522"/>
                  </a:cxn>
                  <a:cxn ang="0">
                    <a:pos x="464" y="492"/>
                  </a:cxn>
                  <a:cxn ang="0">
                    <a:pos x="416" y="479"/>
                  </a:cxn>
                  <a:cxn ang="0">
                    <a:pos x="385" y="464"/>
                  </a:cxn>
                </a:cxnLst>
                <a:rect l="0" t="0" r="r" b="b"/>
                <a:pathLst>
                  <a:path w="577" h="522">
                    <a:moveTo>
                      <a:pt x="385" y="464"/>
                    </a:moveTo>
                    <a:lnTo>
                      <a:pt x="401" y="464"/>
                    </a:lnTo>
                    <a:lnTo>
                      <a:pt x="416" y="464"/>
                    </a:lnTo>
                    <a:lnTo>
                      <a:pt x="433" y="449"/>
                    </a:lnTo>
                    <a:lnTo>
                      <a:pt x="433" y="435"/>
                    </a:lnTo>
                    <a:lnTo>
                      <a:pt x="368" y="405"/>
                    </a:lnTo>
                    <a:lnTo>
                      <a:pt x="337" y="362"/>
                    </a:lnTo>
                    <a:lnTo>
                      <a:pt x="337" y="349"/>
                    </a:lnTo>
                    <a:lnTo>
                      <a:pt x="337" y="334"/>
                    </a:lnTo>
                    <a:lnTo>
                      <a:pt x="368" y="319"/>
                    </a:lnTo>
                    <a:lnTo>
                      <a:pt x="401" y="334"/>
                    </a:lnTo>
                    <a:lnTo>
                      <a:pt x="433" y="349"/>
                    </a:lnTo>
                    <a:lnTo>
                      <a:pt x="464" y="392"/>
                    </a:lnTo>
                    <a:lnTo>
                      <a:pt x="497" y="392"/>
                    </a:lnTo>
                    <a:lnTo>
                      <a:pt x="497" y="377"/>
                    </a:lnTo>
                    <a:lnTo>
                      <a:pt x="449" y="305"/>
                    </a:lnTo>
                    <a:lnTo>
                      <a:pt x="416" y="290"/>
                    </a:lnTo>
                    <a:lnTo>
                      <a:pt x="385" y="262"/>
                    </a:lnTo>
                    <a:lnTo>
                      <a:pt x="337" y="262"/>
                    </a:lnTo>
                    <a:lnTo>
                      <a:pt x="305" y="275"/>
                    </a:lnTo>
                    <a:lnTo>
                      <a:pt x="289" y="290"/>
                    </a:lnTo>
                    <a:lnTo>
                      <a:pt x="289" y="305"/>
                    </a:lnTo>
                    <a:lnTo>
                      <a:pt x="272" y="349"/>
                    </a:lnTo>
                    <a:lnTo>
                      <a:pt x="320" y="405"/>
                    </a:lnTo>
                    <a:lnTo>
                      <a:pt x="385" y="449"/>
                    </a:lnTo>
                    <a:lnTo>
                      <a:pt x="337" y="435"/>
                    </a:lnTo>
                    <a:lnTo>
                      <a:pt x="305" y="405"/>
                    </a:lnTo>
                    <a:lnTo>
                      <a:pt x="272" y="377"/>
                    </a:lnTo>
                    <a:lnTo>
                      <a:pt x="257" y="334"/>
                    </a:lnTo>
                    <a:lnTo>
                      <a:pt x="257" y="319"/>
                    </a:lnTo>
                    <a:lnTo>
                      <a:pt x="257" y="305"/>
                    </a:lnTo>
                    <a:lnTo>
                      <a:pt x="257" y="275"/>
                    </a:lnTo>
                    <a:lnTo>
                      <a:pt x="240" y="262"/>
                    </a:lnTo>
                    <a:lnTo>
                      <a:pt x="192" y="290"/>
                    </a:lnTo>
                    <a:lnTo>
                      <a:pt x="176" y="290"/>
                    </a:lnTo>
                    <a:lnTo>
                      <a:pt x="144" y="290"/>
                    </a:lnTo>
                    <a:lnTo>
                      <a:pt x="113" y="275"/>
                    </a:lnTo>
                    <a:lnTo>
                      <a:pt x="96" y="262"/>
                    </a:lnTo>
                    <a:lnTo>
                      <a:pt x="65" y="188"/>
                    </a:lnTo>
                    <a:lnTo>
                      <a:pt x="65" y="145"/>
                    </a:lnTo>
                    <a:lnTo>
                      <a:pt x="32" y="73"/>
                    </a:lnTo>
                    <a:lnTo>
                      <a:pt x="0" y="0"/>
                    </a:lnTo>
                    <a:lnTo>
                      <a:pt x="113" y="58"/>
                    </a:lnTo>
                    <a:lnTo>
                      <a:pt x="257" y="101"/>
                    </a:lnTo>
                    <a:lnTo>
                      <a:pt x="289" y="132"/>
                    </a:lnTo>
                    <a:lnTo>
                      <a:pt x="289" y="145"/>
                    </a:lnTo>
                    <a:lnTo>
                      <a:pt x="305" y="175"/>
                    </a:lnTo>
                    <a:lnTo>
                      <a:pt x="305" y="188"/>
                    </a:lnTo>
                    <a:lnTo>
                      <a:pt x="289" y="203"/>
                    </a:lnTo>
                    <a:lnTo>
                      <a:pt x="289" y="232"/>
                    </a:lnTo>
                    <a:lnTo>
                      <a:pt x="305" y="247"/>
                    </a:lnTo>
                    <a:lnTo>
                      <a:pt x="320" y="232"/>
                    </a:lnTo>
                    <a:lnTo>
                      <a:pt x="353" y="232"/>
                    </a:lnTo>
                    <a:lnTo>
                      <a:pt x="401" y="262"/>
                    </a:lnTo>
                    <a:lnTo>
                      <a:pt x="464" y="319"/>
                    </a:lnTo>
                    <a:lnTo>
                      <a:pt x="512" y="362"/>
                    </a:lnTo>
                    <a:lnTo>
                      <a:pt x="529" y="405"/>
                    </a:lnTo>
                    <a:lnTo>
                      <a:pt x="577" y="522"/>
                    </a:lnTo>
                    <a:lnTo>
                      <a:pt x="464" y="492"/>
                    </a:lnTo>
                    <a:lnTo>
                      <a:pt x="416" y="479"/>
                    </a:lnTo>
                    <a:lnTo>
                      <a:pt x="385" y="46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1" name="Freeform 29"/>
              <p:cNvSpPr>
                <a:spLocks/>
              </p:cNvSpPr>
              <p:nvPr/>
            </p:nvSpPr>
            <p:spPr bwMode="auto">
              <a:xfrm rot="5400000">
                <a:off x="173" y="3688"/>
                <a:ext cx="9" cy="14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6" y="0"/>
                  </a:cxn>
                  <a:cxn ang="0">
                    <a:pos x="31" y="0"/>
                  </a:cxn>
                  <a:cxn ang="0">
                    <a:pos x="48" y="0"/>
                  </a:cxn>
                  <a:cxn ang="0">
                    <a:pos x="64" y="15"/>
                  </a:cxn>
                  <a:cxn ang="0">
                    <a:pos x="48" y="28"/>
                  </a:cxn>
                  <a:cxn ang="0">
                    <a:pos x="31" y="43"/>
                  </a:cxn>
                  <a:cxn ang="0">
                    <a:pos x="16" y="43"/>
                  </a:cxn>
                  <a:cxn ang="0">
                    <a:pos x="0" y="28"/>
                  </a:cxn>
                </a:cxnLst>
                <a:rect l="0" t="0" r="r" b="b"/>
                <a:pathLst>
                  <a:path w="64" h="43">
                    <a:moveTo>
                      <a:pt x="0" y="28"/>
                    </a:moveTo>
                    <a:lnTo>
                      <a:pt x="16" y="0"/>
                    </a:lnTo>
                    <a:lnTo>
                      <a:pt x="31" y="0"/>
                    </a:lnTo>
                    <a:lnTo>
                      <a:pt x="48" y="0"/>
                    </a:lnTo>
                    <a:lnTo>
                      <a:pt x="64" y="15"/>
                    </a:lnTo>
                    <a:lnTo>
                      <a:pt x="48" y="28"/>
                    </a:lnTo>
                    <a:lnTo>
                      <a:pt x="31" y="43"/>
                    </a:lnTo>
                    <a:lnTo>
                      <a:pt x="16" y="4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2" name="Freeform 30"/>
              <p:cNvSpPr>
                <a:spLocks/>
              </p:cNvSpPr>
              <p:nvPr/>
            </p:nvSpPr>
            <p:spPr bwMode="auto">
              <a:xfrm rot="5400000">
                <a:off x="205" y="3812"/>
                <a:ext cx="20" cy="60"/>
              </a:xfrm>
              <a:custGeom>
                <a:avLst/>
                <a:gdLst/>
                <a:ahLst/>
                <a:cxnLst>
                  <a:cxn ang="0">
                    <a:pos x="0" y="145"/>
                  </a:cxn>
                  <a:cxn ang="0">
                    <a:pos x="48" y="117"/>
                  </a:cxn>
                  <a:cxn ang="0">
                    <a:pos x="65" y="102"/>
                  </a:cxn>
                  <a:cxn ang="0">
                    <a:pos x="96" y="102"/>
                  </a:cxn>
                  <a:cxn ang="0">
                    <a:pos x="96" y="87"/>
                  </a:cxn>
                  <a:cxn ang="0">
                    <a:pos x="81" y="74"/>
                  </a:cxn>
                  <a:cxn ang="0">
                    <a:pos x="33" y="59"/>
                  </a:cxn>
                  <a:cxn ang="0">
                    <a:pos x="17" y="30"/>
                  </a:cxn>
                  <a:cxn ang="0">
                    <a:pos x="0" y="0"/>
                  </a:cxn>
                  <a:cxn ang="0">
                    <a:pos x="113" y="44"/>
                  </a:cxn>
                  <a:cxn ang="0">
                    <a:pos x="129" y="59"/>
                  </a:cxn>
                  <a:cxn ang="0">
                    <a:pos x="129" y="74"/>
                  </a:cxn>
                  <a:cxn ang="0">
                    <a:pos x="129" y="102"/>
                  </a:cxn>
                  <a:cxn ang="0">
                    <a:pos x="96" y="130"/>
                  </a:cxn>
                  <a:cxn ang="0">
                    <a:pos x="65" y="145"/>
                  </a:cxn>
                  <a:cxn ang="0">
                    <a:pos x="33" y="160"/>
                  </a:cxn>
                  <a:cxn ang="0">
                    <a:pos x="0" y="189"/>
                  </a:cxn>
                  <a:cxn ang="0">
                    <a:pos x="0" y="174"/>
                  </a:cxn>
                  <a:cxn ang="0">
                    <a:pos x="0" y="145"/>
                  </a:cxn>
                </a:cxnLst>
                <a:rect l="0" t="0" r="r" b="b"/>
                <a:pathLst>
                  <a:path w="129" h="189">
                    <a:moveTo>
                      <a:pt x="0" y="145"/>
                    </a:moveTo>
                    <a:lnTo>
                      <a:pt x="48" y="117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96" y="87"/>
                    </a:lnTo>
                    <a:lnTo>
                      <a:pt x="81" y="74"/>
                    </a:lnTo>
                    <a:lnTo>
                      <a:pt x="33" y="59"/>
                    </a:lnTo>
                    <a:lnTo>
                      <a:pt x="17" y="30"/>
                    </a:lnTo>
                    <a:lnTo>
                      <a:pt x="0" y="0"/>
                    </a:lnTo>
                    <a:lnTo>
                      <a:pt x="113" y="44"/>
                    </a:lnTo>
                    <a:lnTo>
                      <a:pt x="129" y="59"/>
                    </a:lnTo>
                    <a:lnTo>
                      <a:pt x="129" y="74"/>
                    </a:lnTo>
                    <a:lnTo>
                      <a:pt x="129" y="102"/>
                    </a:lnTo>
                    <a:lnTo>
                      <a:pt x="96" y="130"/>
                    </a:lnTo>
                    <a:lnTo>
                      <a:pt x="65" y="145"/>
                    </a:lnTo>
                    <a:lnTo>
                      <a:pt x="33" y="160"/>
                    </a:lnTo>
                    <a:lnTo>
                      <a:pt x="0" y="189"/>
                    </a:lnTo>
                    <a:lnTo>
                      <a:pt x="0" y="174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3" name="Freeform 31"/>
              <p:cNvSpPr>
                <a:spLocks/>
              </p:cNvSpPr>
              <p:nvPr/>
            </p:nvSpPr>
            <p:spPr bwMode="auto">
              <a:xfrm rot="5400000">
                <a:off x="187" y="4267"/>
                <a:ext cx="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31" y="0"/>
                  </a:cxn>
                  <a:cxn ang="0">
                    <a:pos x="63" y="29"/>
                  </a:cxn>
                  <a:cxn ang="0">
                    <a:pos x="63" y="44"/>
                  </a:cxn>
                  <a:cxn ang="0">
                    <a:pos x="0" y="0"/>
                  </a:cxn>
                </a:cxnLst>
                <a:rect l="0" t="0" r="r" b="b"/>
                <a:pathLst>
                  <a:path w="63" h="44">
                    <a:moveTo>
                      <a:pt x="0" y="0"/>
                    </a:moveTo>
                    <a:lnTo>
                      <a:pt x="15" y="0"/>
                    </a:lnTo>
                    <a:lnTo>
                      <a:pt x="31" y="0"/>
                    </a:lnTo>
                    <a:lnTo>
                      <a:pt x="63" y="29"/>
                    </a:lnTo>
                    <a:lnTo>
                      <a:pt x="63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4" name="Freeform 32"/>
              <p:cNvSpPr>
                <a:spLocks/>
              </p:cNvSpPr>
              <p:nvPr/>
            </p:nvSpPr>
            <p:spPr bwMode="auto">
              <a:xfrm rot="5400000">
                <a:off x="193" y="3999"/>
                <a:ext cx="23" cy="4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1" y="0"/>
                  </a:cxn>
                  <a:cxn ang="0">
                    <a:pos x="64" y="0"/>
                  </a:cxn>
                  <a:cxn ang="0">
                    <a:pos x="96" y="15"/>
                  </a:cxn>
                  <a:cxn ang="0">
                    <a:pos x="127" y="71"/>
                  </a:cxn>
                  <a:cxn ang="0">
                    <a:pos x="144" y="130"/>
                  </a:cxn>
                  <a:cxn ang="0">
                    <a:pos x="96" y="101"/>
                  </a:cxn>
                  <a:cxn ang="0">
                    <a:pos x="48" y="71"/>
                  </a:cxn>
                  <a:cxn ang="0">
                    <a:pos x="16" y="71"/>
                  </a:cxn>
                  <a:cxn ang="0">
                    <a:pos x="16" y="43"/>
                  </a:cxn>
                  <a:cxn ang="0">
                    <a:pos x="0" y="28"/>
                  </a:cxn>
                  <a:cxn ang="0">
                    <a:pos x="16" y="0"/>
                  </a:cxn>
                </a:cxnLst>
                <a:rect l="0" t="0" r="r" b="b"/>
                <a:pathLst>
                  <a:path w="144" h="130">
                    <a:moveTo>
                      <a:pt x="16" y="0"/>
                    </a:moveTo>
                    <a:lnTo>
                      <a:pt x="31" y="0"/>
                    </a:lnTo>
                    <a:lnTo>
                      <a:pt x="64" y="0"/>
                    </a:lnTo>
                    <a:lnTo>
                      <a:pt x="96" y="15"/>
                    </a:lnTo>
                    <a:lnTo>
                      <a:pt x="127" y="71"/>
                    </a:lnTo>
                    <a:lnTo>
                      <a:pt x="144" y="130"/>
                    </a:lnTo>
                    <a:lnTo>
                      <a:pt x="96" y="101"/>
                    </a:lnTo>
                    <a:lnTo>
                      <a:pt x="48" y="71"/>
                    </a:lnTo>
                    <a:lnTo>
                      <a:pt x="16" y="71"/>
                    </a:lnTo>
                    <a:lnTo>
                      <a:pt x="16" y="43"/>
                    </a:lnTo>
                    <a:lnTo>
                      <a:pt x="0" y="28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5" name="Freeform 33"/>
              <p:cNvSpPr>
                <a:spLocks/>
              </p:cNvSpPr>
              <p:nvPr/>
            </p:nvSpPr>
            <p:spPr bwMode="auto">
              <a:xfrm rot="5400000">
                <a:off x="209" y="4058"/>
                <a:ext cx="18" cy="55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145"/>
                  </a:cxn>
                  <a:cxn ang="0">
                    <a:pos x="17" y="130"/>
                  </a:cxn>
                  <a:cxn ang="0">
                    <a:pos x="32" y="117"/>
                  </a:cxn>
                  <a:cxn ang="0">
                    <a:pos x="48" y="102"/>
                  </a:cxn>
                  <a:cxn ang="0">
                    <a:pos x="65" y="59"/>
                  </a:cxn>
                  <a:cxn ang="0">
                    <a:pos x="65" y="44"/>
                  </a:cxn>
                  <a:cxn ang="0">
                    <a:pos x="48" y="15"/>
                  </a:cxn>
                  <a:cxn ang="0">
                    <a:pos x="32" y="0"/>
                  </a:cxn>
                  <a:cxn ang="0">
                    <a:pos x="65" y="0"/>
                  </a:cxn>
                  <a:cxn ang="0">
                    <a:pos x="80" y="0"/>
                  </a:cxn>
                  <a:cxn ang="0">
                    <a:pos x="97" y="44"/>
                  </a:cxn>
                  <a:cxn ang="0">
                    <a:pos x="113" y="87"/>
                  </a:cxn>
                  <a:cxn ang="0">
                    <a:pos x="97" y="130"/>
                  </a:cxn>
                  <a:cxn ang="0">
                    <a:pos x="80" y="160"/>
                  </a:cxn>
                  <a:cxn ang="0">
                    <a:pos x="48" y="174"/>
                  </a:cxn>
                  <a:cxn ang="0">
                    <a:pos x="32" y="174"/>
                  </a:cxn>
                  <a:cxn ang="0">
                    <a:pos x="0" y="174"/>
                  </a:cxn>
                  <a:cxn ang="0">
                    <a:pos x="0" y="160"/>
                  </a:cxn>
                </a:cxnLst>
                <a:rect l="0" t="0" r="r" b="b"/>
                <a:pathLst>
                  <a:path w="113" h="174">
                    <a:moveTo>
                      <a:pt x="0" y="160"/>
                    </a:moveTo>
                    <a:lnTo>
                      <a:pt x="0" y="145"/>
                    </a:lnTo>
                    <a:lnTo>
                      <a:pt x="17" y="130"/>
                    </a:lnTo>
                    <a:lnTo>
                      <a:pt x="32" y="117"/>
                    </a:lnTo>
                    <a:lnTo>
                      <a:pt x="48" y="102"/>
                    </a:lnTo>
                    <a:lnTo>
                      <a:pt x="65" y="59"/>
                    </a:lnTo>
                    <a:lnTo>
                      <a:pt x="65" y="44"/>
                    </a:lnTo>
                    <a:lnTo>
                      <a:pt x="48" y="15"/>
                    </a:lnTo>
                    <a:lnTo>
                      <a:pt x="32" y="0"/>
                    </a:lnTo>
                    <a:lnTo>
                      <a:pt x="65" y="0"/>
                    </a:lnTo>
                    <a:lnTo>
                      <a:pt x="80" y="0"/>
                    </a:lnTo>
                    <a:lnTo>
                      <a:pt x="97" y="44"/>
                    </a:lnTo>
                    <a:lnTo>
                      <a:pt x="113" y="87"/>
                    </a:lnTo>
                    <a:lnTo>
                      <a:pt x="97" y="130"/>
                    </a:lnTo>
                    <a:lnTo>
                      <a:pt x="80" y="160"/>
                    </a:lnTo>
                    <a:lnTo>
                      <a:pt x="48" y="174"/>
                    </a:lnTo>
                    <a:lnTo>
                      <a:pt x="32" y="174"/>
                    </a:lnTo>
                    <a:lnTo>
                      <a:pt x="0" y="174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6" name="Freeform 34"/>
              <p:cNvSpPr>
                <a:spLocks/>
              </p:cNvSpPr>
              <p:nvPr/>
            </p:nvSpPr>
            <p:spPr bwMode="auto">
              <a:xfrm rot="5400000">
                <a:off x="209" y="4058"/>
                <a:ext cx="18" cy="55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145"/>
                  </a:cxn>
                  <a:cxn ang="0">
                    <a:pos x="17" y="130"/>
                  </a:cxn>
                  <a:cxn ang="0">
                    <a:pos x="32" y="117"/>
                  </a:cxn>
                  <a:cxn ang="0">
                    <a:pos x="48" y="102"/>
                  </a:cxn>
                  <a:cxn ang="0">
                    <a:pos x="65" y="59"/>
                  </a:cxn>
                  <a:cxn ang="0">
                    <a:pos x="65" y="44"/>
                  </a:cxn>
                  <a:cxn ang="0">
                    <a:pos x="48" y="15"/>
                  </a:cxn>
                  <a:cxn ang="0">
                    <a:pos x="48" y="15"/>
                  </a:cxn>
                  <a:cxn ang="0">
                    <a:pos x="32" y="0"/>
                  </a:cxn>
                  <a:cxn ang="0">
                    <a:pos x="65" y="0"/>
                  </a:cxn>
                  <a:cxn ang="0">
                    <a:pos x="80" y="0"/>
                  </a:cxn>
                  <a:cxn ang="0">
                    <a:pos x="97" y="44"/>
                  </a:cxn>
                  <a:cxn ang="0">
                    <a:pos x="113" y="87"/>
                  </a:cxn>
                  <a:cxn ang="0">
                    <a:pos x="97" y="130"/>
                  </a:cxn>
                  <a:cxn ang="0">
                    <a:pos x="80" y="160"/>
                  </a:cxn>
                  <a:cxn ang="0">
                    <a:pos x="48" y="174"/>
                  </a:cxn>
                  <a:cxn ang="0">
                    <a:pos x="32" y="174"/>
                  </a:cxn>
                  <a:cxn ang="0">
                    <a:pos x="0" y="174"/>
                  </a:cxn>
                  <a:cxn ang="0">
                    <a:pos x="0" y="160"/>
                  </a:cxn>
                </a:cxnLst>
                <a:rect l="0" t="0" r="r" b="b"/>
                <a:pathLst>
                  <a:path w="113" h="174">
                    <a:moveTo>
                      <a:pt x="0" y="160"/>
                    </a:moveTo>
                    <a:lnTo>
                      <a:pt x="0" y="145"/>
                    </a:lnTo>
                    <a:lnTo>
                      <a:pt x="17" y="130"/>
                    </a:lnTo>
                    <a:lnTo>
                      <a:pt x="32" y="117"/>
                    </a:lnTo>
                    <a:lnTo>
                      <a:pt x="48" y="102"/>
                    </a:lnTo>
                    <a:lnTo>
                      <a:pt x="65" y="59"/>
                    </a:lnTo>
                    <a:lnTo>
                      <a:pt x="65" y="44"/>
                    </a:lnTo>
                    <a:lnTo>
                      <a:pt x="48" y="15"/>
                    </a:lnTo>
                    <a:lnTo>
                      <a:pt x="48" y="15"/>
                    </a:lnTo>
                    <a:lnTo>
                      <a:pt x="32" y="0"/>
                    </a:lnTo>
                    <a:lnTo>
                      <a:pt x="65" y="0"/>
                    </a:lnTo>
                    <a:lnTo>
                      <a:pt x="80" y="0"/>
                    </a:lnTo>
                    <a:lnTo>
                      <a:pt x="97" y="44"/>
                    </a:lnTo>
                    <a:lnTo>
                      <a:pt x="113" y="87"/>
                    </a:lnTo>
                    <a:lnTo>
                      <a:pt x="97" y="130"/>
                    </a:lnTo>
                    <a:lnTo>
                      <a:pt x="80" y="160"/>
                    </a:lnTo>
                    <a:lnTo>
                      <a:pt x="48" y="174"/>
                    </a:lnTo>
                    <a:lnTo>
                      <a:pt x="32" y="174"/>
                    </a:lnTo>
                    <a:lnTo>
                      <a:pt x="0" y="174"/>
                    </a:lnTo>
                    <a:lnTo>
                      <a:pt x="0" y="16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7" name="Freeform 35"/>
              <p:cNvSpPr>
                <a:spLocks/>
              </p:cNvSpPr>
              <p:nvPr/>
            </p:nvSpPr>
            <p:spPr bwMode="auto">
              <a:xfrm rot="5400000">
                <a:off x="211" y="4080"/>
                <a:ext cx="17" cy="51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0" y="87"/>
                  </a:cxn>
                  <a:cxn ang="0">
                    <a:pos x="17" y="87"/>
                  </a:cxn>
                  <a:cxn ang="0">
                    <a:pos x="33" y="87"/>
                  </a:cxn>
                  <a:cxn ang="0">
                    <a:pos x="48" y="102"/>
                  </a:cxn>
                  <a:cxn ang="0">
                    <a:pos x="48" y="117"/>
                  </a:cxn>
                  <a:cxn ang="0">
                    <a:pos x="65" y="117"/>
                  </a:cxn>
                  <a:cxn ang="0">
                    <a:pos x="81" y="102"/>
                  </a:cxn>
                  <a:cxn ang="0">
                    <a:pos x="65" y="74"/>
                  </a:cxn>
                  <a:cxn ang="0">
                    <a:pos x="33" y="59"/>
                  </a:cxn>
                  <a:cxn ang="0">
                    <a:pos x="17" y="30"/>
                  </a:cxn>
                  <a:cxn ang="0">
                    <a:pos x="0" y="0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96" y="59"/>
                  </a:cxn>
                  <a:cxn ang="0">
                    <a:pos x="113" y="102"/>
                  </a:cxn>
                  <a:cxn ang="0">
                    <a:pos x="113" y="130"/>
                  </a:cxn>
                  <a:cxn ang="0">
                    <a:pos x="96" y="145"/>
                  </a:cxn>
                  <a:cxn ang="0">
                    <a:pos x="65" y="160"/>
                  </a:cxn>
                  <a:cxn ang="0">
                    <a:pos x="48" y="160"/>
                  </a:cxn>
                  <a:cxn ang="0">
                    <a:pos x="17" y="145"/>
                  </a:cxn>
                  <a:cxn ang="0">
                    <a:pos x="0" y="117"/>
                  </a:cxn>
                </a:cxnLst>
                <a:rect l="0" t="0" r="r" b="b"/>
                <a:pathLst>
                  <a:path w="113" h="160">
                    <a:moveTo>
                      <a:pt x="0" y="117"/>
                    </a:moveTo>
                    <a:lnTo>
                      <a:pt x="0" y="87"/>
                    </a:lnTo>
                    <a:lnTo>
                      <a:pt x="17" y="87"/>
                    </a:lnTo>
                    <a:lnTo>
                      <a:pt x="33" y="87"/>
                    </a:lnTo>
                    <a:lnTo>
                      <a:pt x="48" y="102"/>
                    </a:lnTo>
                    <a:lnTo>
                      <a:pt x="48" y="117"/>
                    </a:lnTo>
                    <a:lnTo>
                      <a:pt x="65" y="117"/>
                    </a:lnTo>
                    <a:lnTo>
                      <a:pt x="81" y="102"/>
                    </a:lnTo>
                    <a:lnTo>
                      <a:pt x="65" y="74"/>
                    </a:lnTo>
                    <a:lnTo>
                      <a:pt x="33" y="59"/>
                    </a:lnTo>
                    <a:lnTo>
                      <a:pt x="17" y="30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96" y="59"/>
                    </a:lnTo>
                    <a:lnTo>
                      <a:pt x="113" y="102"/>
                    </a:lnTo>
                    <a:lnTo>
                      <a:pt x="113" y="130"/>
                    </a:lnTo>
                    <a:lnTo>
                      <a:pt x="96" y="145"/>
                    </a:lnTo>
                    <a:lnTo>
                      <a:pt x="65" y="160"/>
                    </a:lnTo>
                    <a:lnTo>
                      <a:pt x="48" y="160"/>
                    </a:lnTo>
                    <a:lnTo>
                      <a:pt x="17" y="145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8" name="Freeform 36"/>
              <p:cNvSpPr>
                <a:spLocks/>
              </p:cNvSpPr>
              <p:nvPr/>
            </p:nvSpPr>
            <p:spPr bwMode="auto">
              <a:xfrm rot="5400000">
                <a:off x="211" y="4080"/>
                <a:ext cx="17" cy="51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0" y="87"/>
                  </a:cxn>
                  <a:cxn ang="0">
                    <a:pos x="17" y="87"/>
                  </a:cxn>
                  <a:cxn ang="0">
                    <a:pos x="33" y="87"/>
                  </a:cxn>
                  <a:cxn ang="0">
                    <a:pos x="48" y="102"/>
                  </a:cxn>
                  <a:cxn ang="0">
                    <a:pos x="48" y="117"/>
                  </a:cxn>
                  <a:cxn ang="0">
                    <a:pos x="65" y="117"/>
                  </a:cxn>
                  <a:cxn ang="0">
                    <a:pos x="81" y="102"/>
                  </a:cxn>
                  <a:cxn ang="0">
                    <a:pos x="65" y="74"/>
                  </a:cxn>
                  <a:cxn ang="0">
                    <a:pos x="33" y="59"/>
                  </a:cxn>
                  <a:cxn ang="0">
                    <a:pos x="17" y="30"/>
                  </a:cxn>
                  <a:cxn ang="0">
                    <a:pos x="0" y="0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96" y="59"/>
                  </a:cxn>
                  <a:cxn ang="0">
                    <a:pos x="113" y="102"/>
                  </a:cxn>
                  <a:cxn ang="0">
                    <a:pos x="113" y="130"/>
                  </a:cxn>
                  <a:cxn ang="0">
                    <a:pos x="96" y="145"/>
                  </a:cxn>
                  <a:cxn ang="0">
                    <a:pos x="65" y="160"/>
                  </a:cxn>
                  <a:cxn ang="0">
                    <a:pos x="48" y="160"/>
                  </a:cxn>
                  <a:cxn ang="0">
                    <a:pos x="17" y="145"/>
                  </a:cxn>
                  <a:cxn ang="0">
                    <a:pos x="0" y="117"/>
                  </a:cxn>
                </a:cxnLst>
                <a:rect l="0" t="0" r="r" b="b"/>
                <a:pathLst>
                  <a:path w="113" h="160">
                    <a:moveTo>
                      <a:pt x="0" y="117"/>
                    </a:moveTo>
                    <a:lnTo>
                      <a:pt x="0" y="87"/>
                    </a:lnTo>
                    <a:lnTo>
                      <a:pt x="17" y="87"/>
                    </a:lnTo>
                    <a:lnTo>
                      <a:pt x="33" y="87"/>
                    </a:lnTo>
                    <a:lnTo>
                      <a:pt x="48" y="102"/>
                    </a:lnTo>
                    <a:lnTo>
                      <a:pt x="48" y="117"/>
                    </a:lnTo>
                    <a:lnTo>
                      <a:pt x="65" y="117"/>
                    </a:lnTo>
                    <a:lnTo>
                      <a:pt x="81" y="102"/>
                    </a:lnTo>
                    <a:lnTo>
                      <a:pt x="65" y="74"/>
                    </a:lnTo>
                    <a:lnTo>
                      <a:pt x="33" y="59"/>
                    </a:lnTo>
                    <a:lnTo>
                      <a:pt x="17" y="30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96" y="59"/>
                    </a:lnTo>
                    <a:lnTo>
                      <a:pt x="113" y="102"/>
                    </a:lnTo>
                    <a:lnTo>
                      <a:pt x="113" y="130"/>
                    </a:lnTo>
                    <a:lnTo>
                      <a:pt x="96" y="145"/>
                    </a:lnTo>
                    <a:lnTo>
                      <a:pt x="65" y="160"/>
                    </a:lnTo>
                    <a:lnTo>
                      <a:pt x="48" y="160"/>
                    </a:lnTo>
                    <a:lnTo>
                      <a:pt x="17" y="145"/>
                    </a:lnTo>
                    <a:lnTo>
                      <a:pt x="0" y="117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9" name="Freeform 37"/>
              <p:cNvSpPr>
                <a:spLocks/>
              </p:cNvSpPr>
              <p:nvPr/>
            </p:nvSpPr>
            <p:spPr bwMode="auto">
              <a:xfrm rot="5400000">
                <a:off x="196" y="3813"/>
                <a:ext cx="9" cy="1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50" y="13"/>
                  </a:cxn>
                  <a:cxn ang="0">
                    <a:pos x="65" y="28"/>
                  </a:cxn>
                  <a:cxn ang="0">
                    <a:pos x="65" y="43"/>
                  </a:cxn>
                  <a:cxn ang="0">
                    <a:pos x="34" y="28"/>
                  </a:cxn>
                  <a:cxn ang="0">
                    <a:pos x="0" y="13"/>
                  </a:cxn>
                </a:cxnLst>
                <a:rect l="0" t="0" r="r" b="b"/>
                <a:pathLst>
                  <a:path w="65" h="43">
                    <a:moveTo>
                      <a:pt x="0" y="13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50" y="13"/>
                    </a:lnTo>
                    <a:lnTo>
                      <a:pt x="65" y="28"/>
                    </a:lnTo>
                    <a:lnTo>
                      <a:pt x="65" y="43"/>
                    </a:lnTo>
                    <a:lnTo>
                      <a:pt x="34" y="2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0" name="Freeform 38"/>
              <p:cNvSpPr>
                <a:spLocks/>
              </p:cNvSpPr>
              <p:nvPr/>
            </p:nvSpPr>
            <p:spPr bwMode="auto">
              <a:xfrm rot="5400000">
                <a:off x="197" y="4238"/>
                <a:ext cx="49" cy="38"/>
              </a:xfrm>
              <a:custGeom>
                <a:avLst/>
                <a:gdLst/>
                <a:ahLst/>
                <a:cxnLst>
                  <a:cxn ang="0">
                    <a:pos x="192" y="87"/>
                  </a:cxn>
                  <a:cxn ang="0">
                    <a:pos x="207" y="115"/>
                  </a:cxn>
                  <a:cxn ang="0">
                    <a:pos x="111" y="72"/>
                  </a:cxn>
                  <a:cxn ang="0">
                    <a:pos x="48" y="72"/>
                  </a:cxn>
                  <a:cxn ang="0">
                    <a:pos x="0" y="72"/>
                  </a:cxn>
                  <a:cxn ang="0">
                    <a:pos x="0" y="59"/>
                  </a:cxn>
                  <a:cxn ang="0">
                    <a:pos x="0" y="44"/>
                  </a:cxn>
                  <a:cxn ang="0">
                    <a:pos x="15" y="15"/>
                  </a:cxn>
                  <a:cxn ang="0">
                    <a:pos x="48" y="0"/>
                  </a:cxn>
                  <a:cxn ang="0">
                    <a:pos x="111" y="0"/>
                  </a:cxn>
                  <a:cxn ang="0">
                    <a:pos x="175" y="0"/>
                  </a:cxn>
                  <a:cxn ang="0">
                    <a:pos x="240" y="0"/>
                  </a:cxn>
                  <a:cxn ang="0">
                    <a:pos x="255" y="0"/>
                  </a:cxn>
                  <a:cxn ang="0">
                    <a:pos x="271" y="0"/>
                  </a:cxn>
                  <a:cxn ang="0">
                    <a:pos x="271" y="15"/>
                  </a:cxn>
                  <a:cxn ang="0">
                    <a:pos x="207" y="15"/>
                  </a:cxn>
                  <a:cxn ang="0">
                    <a:pos x="192" y="15"/>
                  </a:cxn>
                  <a:cxn ang="0">
                    <a:pos x="159" y="29"/>
                  </a:cxn>
                  <a:cxn ang="0">
                    <a:pos x="159" y="59"/>
                  </a:cxn>
                  <a:cxn ang="0">
                    <a:pos x="175" y="72"/>
                  </a:cxn>
                  <a:cxn ang="0">
                    <a:pos x="240" y="87"/>
                  </a:cxn>
                  <a:cxn ang="0">
                    <a:pos x="320" y="115"/>
                  </a:cxn>
                  <a:cxn ang="0">
                    <a:pos x="303" y="115"/>
                  </a:cxn>
                  <a:cxn ang="0">
                    <a:pos x="255" y="102"/>
                  </a:cxn>
                  <a:cxn ang="0">
                    <a:pos x="223" y="87"/>
                  </a:cxn>
                  <a:cxn ang="0">
                    <a:pos x="192" y="87"/>
                  </a:cxn>
                </a:cxnLst>
                <a:rect l="0" t="0" r="r" b="b"/>
                <a:pathLst>
                  <a:path w="320" h="115">
                    <a:moveTo>
                      <a:pt x="192" y="87"/>
                    </a:moveTo>
                    <a:lnTo>
                      <a:pt x="207" y="115"/>
                    </a:lnTo>
                    <a:lnTo>
                      <a:pt x="111" y="72"/>
                    </a:lnTo>
                    <a:lnTo>
                      <a:pt x="48" y="72"/>
                    </a:lnTo>
                    <a:lnTo>
                      <a:pt x="0" y="72"/>
                    </a:lnTo>
                    <a:lnTo>
                      <a:pt x="0" y="59"/>
                    </a:lnTo>
                    <a:lnTo>
                      <a:pt x="0" y="44"/>
                    </a:lnTo>
                    <a:lnTo>
                      <a:pt x="15" y="15"/>
                    </a:lnTo>
                    <a:lnTo>
                      <a:pt x="48" y="0"/>
                    </a:lnTo>
                    <a:lnTo>
                      <a:pt x="111" y="0"/>
                    </a:lnTo>
                    <a:lnTo>
                      <a:pt x="175" y="0"/>
                    </a:lnTo>
                    <a:lnTo>
                      <a:pt x="240" y="0"/>
                    </a:lnTo>
                    <a:lnTo>
                      <a:pt x="255" y="0"/>
                    </a:lnTo>
                    <a:lnTo>
                      <a:pt x="271" y="0"/>
                    </a:lnTo>
                    <a:lnTo>
                      <a:pt x="271" y="15"/>
                    </a:lnTo>
                    <a:lnTo>
                      <a:pt x="207" y="15"/>
                    </a:lnTo>
                    <a:lnTo>
                      <a:pt x="192" y="15"/>
                    </a:lnTo>
                    <a:lnTo>
                      <a:pt x="159" y="29"/>
                    </a:lnTo>
                    <a:lnTo>
                      <a:pt x="159" y="59"/>
                    </a:lnTo>
                    <a:lnTo>
                      <a:pt x="175" y="72"/>
                    </a:lnTo>
                    <a:lnTo>
                      <a:pt x="240" y="87"/>
                    </a:lnTo>
                    <a:lnTo>
                      <a:pt x="320" y="115"/>
                    </a:lnTo>
                    <a:lnTo>
                      <a:pt x="303" y="115"/>
                    </a:lnTo>
                    <a:lnTo>
                      <a:pt x="255" y="102"/>
                    </a:lnTo>
                    <a:lnTo>
                      <a:pt x="223" y="87"/>
                    </a:lnTo>
                    <a:lnTo>
                      <a:pt x="192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1" name="Freeform 39"/>
              <p:cNvSpPr>
                <a:spLocks/>
              </p:cNvSpPr>
              <p:nvPr/>
            </p:nvSpPr>
            <p:spPr bwMode="auto">
              <a:xfrm rot="5400000">
                <a:off x="211" y="3856"/>
                <a:ext cx="7" cy="1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32" y="0"/>
                  </a:cxn>
                  <a:cxn ang="0">
                    <a:pos x="48" y="13"/>
                  </a:cxn>
                  <a:cxn ang="0">
                    <a:pos x="48" y="28"/>
                  </a:cxn>
                  <a:cxn ang="0">
                    <a:pos x="32" y="43"/>
                  </a:cxn>
                  <a:cxn ang="0">
                    <a:pos x="0" y="43"/>
                  </a:cxn>
                  <a:cxn ang="0">
                    <a:pos x="0" y="13"/>
                  </a:cxn>
                </a:cxnLst>
                <a:rect l="0" t="0" r="r" b="b"/>
                <a:pathLst>
                  <a:path w="48" h="43">
                    <a:moveTo>
                      <a:pt x="0" y="13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32" y="0"/>
                    </a:lnTo>
                    <a:lnTo>
                      <a:pt x="48" y="13"/>
                    </a:lnTo>
                    <a:lnTo>
                      <a:pt x="48" y="28"/>
                    </a:lnTo>
                    <a:lnTo>
                      <a:pt x="32" y="43"/>
                    </a:lnTo>
                    <a:lnTo>
                      <a:pt x="0" y="4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2" name="Freeform 40"/>
              <p:cNvSpPr>
                <a:spLocks/>
              </p:cNvSpPr>
              <p:nvPr/>
            </p:nvSpPr>
            <p:spPr bwMode="auto">
              <a:xfrm rot="5400000">
                <a:off x="212" y="3797"/>
                <a:ext cx="10" cy="19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6" y="15"/>
                  </a:cxn>
                  <a:cxn ang="0">
                    <a:pos x="48" y="0"/>
                  </a:cxn>
                  <a:cxn ang="0">
                    <a:pos x="48" y="15"/>
                  </a:cxn>
                  <a:cxn ang="0">
                    <a:pos x="65" y="15"/>
                  </a:cxn>
                  <a:cxn ang="0">
                    <a:pos x="48" y="58"/>
                  </a:cxn>
                  <a:cxn ang="0">
                    <a:pos x="16" y="43"/>
                  </a:cxn>
                  <a:cxn ang="0">
                    <a:pos x="0" y="28"/>
                  </a:cxn>
                </a:cxnLst>
                <a:rect l="0" t="0" r="r" b="b"/>
                <a:pathLst>
                  <a:path w="65" h="58">
                    <a:moveTo>
                      <a:pt x="0" y="28"/>
                    </a:moveTo>
                    <a:lnTo>
                      <a:pt x="16" y="15"/>
                    </a:lnTo>
                    <a:lnTo>
                      <a:pt x="48" y="0"/>
                    </a:lnTo>
                    <a:lnTo>
                      <a:pt x="48" y="15"/>
                    </a:lnTo>
                    <a:lnTo>
                      <a:pt x="65" y="15"/>
                    </a:lnTo>
                    <a:lnTo>
                      <a:pt x="48" y="58"/>
                    </a:lnTo>
                    <a:lnTo>
                      <a:pt x="16" y="4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3" name="Freeform 41"/>
              <p:cNvSpPr>
                <a:spLocks/>
              </p:cNvSpPr>
              <p:nvPr/>
            </p:nvSpPr>
            <p:spPr bwMode="auto">
              <a:xfrm rot="5400000">
                <a:off x="211" y="3818"/>
                <a:ext cx="12" cy="19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32" y="0"/>
                  </a:cxn>
                  <a:cxn ang="0">
                    <a:pos x="48" y="0"/>
                  </a:cxn>
                  <a:cxn ang="0">
                    <a:pos x="63" y="0"/>
                  </a:cxn>
                  <a:cxn ang="0">
                    <a:pos x="80" y="15"/>
                  </a:cxn>
                  <a:cxn ang="0">
                    <a:pos x="80" y="43"/>
                  </a:cxn>
                  <a:cxn ang="0">
                    <a:pos x="63" y="43"/>
                  </a:cxn>
                  <a:cxn ang="0">
                    <a:pos x="48" y="58"/>
                  </a:cxn>
                  <a:cxn ang="0">
                    <a:pos x="32" y="43"/>
                  </a:cxn>
                  <a:cxn ang="0">
                    <a:pos x="0" y="28"/>
                  </a:cxn>
                </a:cxnLst>
                <a:rect l="0" t="0" r="r" b="b"/>
                <a:pathLst>
                  <a:path w="80" h="58">
                    <a:moveTo>
                      <a:pt x="0" y="28"/>
                    </a:moveTo>
                    <a:lnTo>
                      <a:pt x="32" y="0"/>
                    </a:lnTo>
                    <a:lnTo>
                      <a:pt x="48" y="0"/>
                    </a:lnTo>
                    <a:lnTo>
                      <a:pt x="63" y="0"/>
                    </a:lnTo>
                    <a:lnTo>
                      <a:pt x="80" y="15"/>
                    </a:lnTo>
                    <a:lnTo>
                      <a:pt x="80" y="43"/>
                    </a:lnTo>
                    <a:lnTo>
                      <a:pt x="63" y="43"/>
                    </a:lnTo>
                    <a:lnTo>
                      <a:pt x="48" y="58"/>
                    </a:lnTo>
                    <a:lnTo>
                      <a:pt x="32" y="4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4" name="Freeform 42"/>
              <p:cNvSpPr>
                <a:spLocks/>
              </p:cNvSpPr>
              <p:nvPr/>
            </p:nvSpPr>
            <p:spPr bwMode="auto">
              <a:xfrm rot="5400000">
                <a:off x="212" y="3790"/>
                <a:ext cx="5" cy="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0"/>
                  </a:cxn>
                  <a:cxn ang="0">
                    <a:pos x="32" y="0"/>
                  </a:cxn>
                  <a:cxn ang="0">
                    <a:pos x="32" y="15"/>
                  </a:cxn>
                  <a:cxn ang="0">
                    <a:pos x="15" y="15"/>
                  </a:cxn>
                  <a:cxn ang="0">
                    <a:pos x="0" y="15"/>
                  </a:cxn>
                </a:cxnLst>
                <a:rect l="0" t="0" r="r" b="b"/>
                <a:pathLst>
                  <a:path w="32" h="15">
                    <a:moveTo>
                      <a:pt x="0" y="1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"/>
                    </a:lnTo>
                    <a:lnTo>
                      <a:pt x="15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5" name="Freeform 43"/>
              <p:cNvSpPr>
                <a:spLocks/>
              </p:cNvSpPr>
              <p:nvPr/>
            </p:nvSpPr>
            <p:spPr bwMode="auto">
              <a:xfrm rot="5400000">
                <a:off x="219" y="4271"/>
                <a:ext cx="9" cy="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1" y="0"/>
                  </a:cxn>
                  <a:cxn ang="0">
                    <a:pos x="48" y="0"/>
                  </a:cxn>
                  <a:cxn ang="0">
                    <a:pos x="63" y="15"/>
                  </a:cxn>
                  <a:cxn ang="0">
                    <a:pos x="31" y="15"/>
                  </a:cxn>
                  <a:cxn ang="0">
                    <a:pos x="0" y="15"/>
                  </a:cxn>
                </a:cxnLst>
                <a:rect l="0" t="0" r="r" b="b"/>
                <a:pathLst>
                  <a:path w="63" h="15">
                    <a:moveTo>
                      <a:pt x="0" y="15"/>
                    </a:moveTo>
                    <a:lnTo>
                      <a:pt x="31" y="0"/>
                    </a:lnTo>
                    <a:lnTo>
                      <a:pt x="48" y="0"/>
                    </a:lnTo>
                    <a:lnTo>
                      <a:pt x="63" y="15"/>
                    </a:lnTo>
                    <a:lnTo>
                      <a:pt x="31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6" name="Freeform 44"/>
              <p:cNvSpPr>
                <a:spLocks/>
              </p:cNvSpPr>
              <p:nvPr/>
            </p:nvSpPr>
            <p:spPr bwMode="auto">
              <a:xfrm rot="5400000">
                <a:off x="226" y="3816"/>
                <a:ext cx="9" cy="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34" y="0"/>
                  </a:cxn>
                  <a:cxn ang="0">
                    <a:pos x="50" y="0"/>
                  </a:cxn>
                  <a:cxn ang="0">
                    <a:pos x="65" y="0"/>
                  </a:cxn>
                  <a:cxn ang="0">
                    <a:pos x="50" y="29"/>
                  </a:cxn>
                  <a:cxn ang="0">
                    <a:pos x="17" y="29"/>
                  </a:cxn>
                  <a:cxn ang="0">
                    <a:pos x="0" y="14"/>
                  </a:cxn>
                </a:cxnLst>
                <a:rect l="0" t="0" r="r" b="b"/>
                <a:pathLst>
                  <a:path w="65" h="29">
                    <a:moveTo>
                      <a:pt x="0" y="14"/>
                    </a:moveTo>
                    <a:lnTo>
                      <a:pt x="34" y="0"/>
                    </a:lnTo>
                    <a:lnTo>
                      <a:pt x="50" y="0"/>
                    </a:lnTo>
                    <a:lnTo>
                      <a:pt x="65" y="0"/>
                    </a:lnTo>
                    <a:lnTo>
                      <a:pt x="50" y="29"/>
                    </a:lnTo>
                    <a:lnTo>
                      <a:pt x="17" y="2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7" name="Freeform 45"/>
              <p:cNvSpPr>
                <a:spLocks/>
              </p:cNvSpPr>
              <p:nvPr/>
            </p:nvSpPr>
            <p:spPr bwMode="auto">
              <a:xfrm rot="5400000">
                <a:off x="244" y="4093"/>
                <a:ext cx="34" cy="32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43"/>
                  </a:cxn>
                  <a:cxn ang="0">
                    <a:pos x="31" y="43"/>
                  </a:cxn>
                  <a:cxn ang="0">
                    <a:pos x="48" y="43"/>
                  </a:cxn>
                  <a:cxn ang="0">
                    <a:pos x="96" y="72"/>
                  </a:cxn>
                  <a:cxn ang="0">
                    <a:pos x="144" y="72"/>
                  </a:cxn>
                  <a:cxn ang="0">
                    <a:pos x="160" y="72"/>
                  </a:cxn>
                  <a:cxn ang="0">
                    <a:pos x="175" y="57"/>
                  </a:cxn>
                  <a:cxn ang="0">
                    <a:pos x="160" y="43"/>
                  </a:cxn>
                  <a:cxn ang="0">
                    <a:pos x="144" y="28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12" y="0"/>
                  </a:cxn>
                  <a:cxn ang="0">
                    <a:pos x="144" y="0"/>
                  </a:cxn>
                  <a:cxn ang="0">
                    <a:pos x="175" y="0"/>
                  </a:cxn>
                  <a:cxn ang="0">
                    <a:pos x="208" y="28"/>
                  </a:cxn>
                  <a:cxn ang="0">
                    <a:pos x="223" y="57"/>
                  </a:cxn>
                  <a:cxn ang="0">
                    <a:pos x="208" y="87"/>
                  </a:cxn>
                  <a:cxn ang="0">
                    <a:pos x="192" y="100"/>
                  </a:cxn>
                  <a:cxn ang="0">
                    <a:pos x="144" y="100"/>
                  </a:cxn>
                  <a:cxn ang="0">
                    <a:pos x="79" y="87"/>
                  </a:cxn>
                  <a:cxn ang="0">
                    <a:pos x="0" y="57"/>
                  </a:cxn>
                </a:cxnLst>
                <a:rect l="0" t="0" r="r" b="b"/>
                <a:pathLst>
                  <a:path w="223" h="100">
                    <a:moveTo>
                      <a:pt x="0" y="57"/>
                    </a:moveTo>
                    <a:lnTo>
                      <a:pt x="0" y="43"/>
                    </a:lnTo>
                    <a:lnTo>
                      <a:pt x="31" y="43"/>
                    </a:lnTo>
                    <a:lnTo>
                      <a:pt x="48" y="43"/>
                    </a:lnTo>
                    <a:lnTo>
                      <a:pt x="96" y="72"/>
                    </a:lnTo>
                    <a:lnTo>
                      <a:pt x="144" y="72"/>
                    </a:lnTo>
                    <a:lnTo>
                      <a:pt x="160" y="72"/>
                    </a:lnTo>
                    <a:lnTo>
                      <a:pt x="175" y="57"/>
                    </a:lnTo>
                    <a:lnTo>
                      <a:pt x="160" y="43"/>
                    </a:lnTo>
                    <a:lnTo>
                      <a:pt x="144" y="28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12" y="0"/>
                    </a:lnTo>
                    <a:lnTo>
                      <a:pt x="144" y="0"/>
                    </a:lnTo>
                    <a:lnTo>
                      <a:pt x="175" y="0"/>
                    </a:lnTo>
                    <a:lnTo>
                      <a:pt x="208" y="28"/>
                    </a:lnTo>
                    <a:lnTo>
                      <a:pt x="223" y="57"/>
                    </a:lnTo>
                    <a:lnTo>
                      <a:pt x="208" y="87"/>
                    </a:lnTo>
                    <a:lnTo>
                      <a:pt x="192" y="100"/>
                    </a:lnTo>
                    <a:lnTo>
                      <a:pt x="144" y="100"/>
                    </a:lnTo>
                    <a:lnTo>
                      <a:pt x="79" y="8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8" name="Freeform 46"/>
              <p:cNvSpPr>
                <a:spLocks/>
              </p:cNvSpPr>
              <p:nvPr/>
            </p:nvSpPr>
            <p:spPr bwMode="auto">
              <a:xfrm rot="5400000">
                <a:off x="244" y="4093"/>
                <a:ext cx="34" cy="32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31" y="43"/>
                  </a:cxn>
                  <a:cxn ang="0">
                    <a:pos x="48" y="43"/>
                  </a:cxn>
                  <a:cxn ang="0">
                    <a:pos x="96" y="72"/>
                  </a:cxn>
                  <a:cxn ang="0">
                    <a:pos x="144" y="72"/>
                  </a:cxn>
                  <a:cxn ang="0">
                    <a:pos x="160" y="72"/>
                  </a:cxn>
                  <a:cxn ang="0">
                    <a:pos x="175" y="57"/>
                  </a:cxn>
                  <a:cxn ang="0">
                    <a:pos x="160" y="43"/>
                  </a:cxn>
                  <a:cxn ang="0">
                    <a:pos x="144" y="28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12" y="0"/>
                  </a:cxn>
                  <a:cxn ang="0">
                    <a:pos x="144" y="0"/>
                  </a:cxn>
                  <a:cxn ang="0">
                    <a:pos x="175" y="0"/>
                  </a:cxn>
                  <a:cxn ang="0">
                    <a:pos x="208" y="28"/>
                  </a:cxn>
                  <a:cxn ang="0">
                    <a:pos x="223" y="57"/>
                  </a:cxn>
                  <a:cxn ang="0">
                    <a:pos x="208" y="87"/>
                  </a:cxn>
                  <a:cxn ang="0">
                    <a:pos x="192" y="100"/>
                  </a:cxn>
                  <a:cxn ang="0">
                    <a:pos x="144" y="100"/>
                  </a:cxn>
                  <a:cxn ang="0">
                    <a:pos x="79" y="87"/>
                  </a:cxn>
                  <a:cxn ang="0">
                    <a:pos x="0" y="57"/>
                  </a:cxn>
                </a:cxnLst>
                <a:rect l="0" t="0" r="r" b="b"/>
                <a:pathLst>
                  <a:path w="223" h="100">
                    <a:moveTo>
                      <a:pt x="0" y="57"/>
                    </a:moveTo>
                    <a:lnTo>
                      <a:pt x="0" y="43"/>
                    </a:lnTo>
                    <a:lnTo>
                      <a:pt x="0" y="43"/>
                    </a:lnTo>
                    <a:lnTo>
                      <a:pt x="31" y="43"/>
                    </a:lnTo>
                    <a:lnTo>
                      <a:pt x="48" y="43"/>
                    </a:lnTo>
                    <a:lnTo>
                      <a:pt x="96" y="72"/>
                    </a:lnTo>
                    <a:lnTo>
                      <a:pt x="144" y="72"/>
                    </a:lnTo>
                    <a:lnTo>
                      <a:pt x="160" y="72"/>
                    </a:lnTo>
                    <a:lnTo>
                      <a:pt x="175" y="57"/>
                    </a:lnTo>
                    <a:lnTo>
                      <a:pt x="160" y="43"/>
                    </a:lnTo>
                    <a:lnTo>
                      <a:pt x="144" y="28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12" y="0"/>
                    </a:lnTo>
                    <a:lnTo>
                      <a:pt x="144" y="0"/>
                    </a:lnTo>
                    <a:lnTo>
                      <a:pt x="175" y="0"/>
                    </a:lnTo>
                    <a:lnTo>
                      <a:pt x="208" y="28"/>
                    </a:lnTo>
                    <a:lnTo>
                      <a:pt x="223" y="57"/>
                    </a:lnTo>
                    <a:lnTo>
                      <a:pt x="208" y="87"/>
                    </a:lnTo>
                    <a:lnTo>
                      <a:pt x="192" y="100"/>
                    </a:lnTo>
                    <a:lnTo>
                      <a:pt x="144" y="100"/>
                    </a:lnTo>
                    <a:lnTo>
                      <a:pt x="79" y="87"/>
                    </a:lnTo>
                    <a:lnTo>
                      <a:pt x="0" y="57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9" name="Freeform 47"/>
              <p:cNvSpPr>
                <a:spLocks/>
              </p:cNvSpPr>
              <p:nvPr/>
            </p:nvSpPr>
            <p:spPr bwMode="auto">
              <a:xfrm rot="5400000">
                <a:off x="259" y="4151"/>
                <a:ext cx="26" cy="46"/>
              </a:xfrm>
              <a:custGeom>
                <a:avLst/>
                <a:gdLst/>
                <a:ahLst/>
                <a:cxnLst>
                  <a:cxn ang="0">
                    <a:pos x="17" y="102"/>
                  </a:cxn>
                  <a:cxn ang="0">
                    <a:pos x="0" y="72"/>
                  </a:cxn>
                  <a:cxn ang="0">
                    <a:pos x="17" y="29"/>
                  </a:cxn>
                  <a:cxn ang="0">
                    <a:pos x="48" y="16"/>
                  </a:cxn>
                  <a:cxn ang="0">
                    <a:pos x="96" y="0"/>
                  </a:cxn>
                  <a:cxn ang="0">
                    <a:pos x="128" y="0"/>
                  </a:cxn>
                  <a:cxn ang="0">
                    <a:pos x="161" y="16"/>
                  </a:cxn>
                  <a:cxn ang="0">
                    <a:pos x="176" y="59"/>
                  </a:cxn>
                  <a:cxn ang="0">
                    <a:pos x="161" y="72"/>
                  </a:cxn>
                  <a:cxn ang="0">
                    <a:pos x="144" y="87"/>
                  </a:cxn>
                  <a:cxn ang="0">
                    <a:pos x="128" y="87"/>
                  </a:cxn>
                  <a:cxn ang="0">
                    <a:pos x="128" y="59"/>
                  </a:cxn>
                  <a:cxn ang="0">
                    <a:pos x="128" y="44"/>
                  </a:cxn>
                  <a:cxn ang="0">
                    <a:pos x="113" y="29"/>
                  </a:cxn>
                  <a:cxn ang="0">
                    <a:pos x="96" y="29"/>
                  </a:cxn>
                  <a:cxn ang="0">
                    <a:pos x="80" y="44"/>
                  </a:cxn>
                  <a:cxn ang="0">
                    <a:pos x="65" y="59"/>
                  </a:cxn>
                  <a:cxn ang="0">
                    <a:pos x="48" y="87"/>
                  </a:cxn>
                  <a:cxn ang="0">
                    <a:pos x="65" y="102"/>
                  </a:cxn>
                  <a:cxn ang="0">
                    <a:pos x="96" y="102"/>
                  </a:cxn>
                  <a:cxn ang="0">
                    <a:pos x="113" y="102"/>
                  </a:cxn>
                  <a:cxn ang="0">
                    <a:pos x="113" y="131"/>
                  </a:cxn>
                  <a:cxn ang="0">
                    <a:pos x="96" y="131"/>
                  </a:cxn>
                  <a:cxn ang="0">
                    <a:pos x="80" y="146"/>
                  </a:cxn>
                  <a:cxn ang="0">
                    <a:pos x="48" y="146"/>
                  </a:cxn>
                  <a:cxn ang="0">
                    <a:pos x="32" y="131"/>
                  </a:cxn>
                  <a:cxn ang="0">
                    <a:pos x="17" y="102"/>
                  </a:cxn>
                </a:cxnLst>
                <a:rect l="0" t="0" r="r" b="b"/>
                <a:pathLst>
                  <a:path w="176" h="146">
                    <a:moveTo>
                      <a:pt x="17" y="102"/>
                    </a:moveTo>
                    <a:lnTo>
                      <a:pt x="0" y="72"/>
                    </a:lnTo>
                    <a:lnTo>
                      <a:pt x="17" y="29"/>
                    </a:lnTo>
                    <a:lnTo>
                      <a:pt x="48" y="16"/>
                    </a:lnTo>
                    <a:lnTo>
                      <a:pt x="96" y="0"/>
                    </a:lnTo>
                    <a:lnTo>
                      <a:pt x="128" y="0"/>
                    </a:lnTo>
                    <a:lnTo>
                      <a:pt x="161" y="16"/>
                    </a:lnTo>
                    <a:lnTo>
                      <a:pt x="176" y="59"/>
                    </a:lnTo>
                    <a:lnTo>
                      <a:pt x="161" y="72"/>
                    </a:lnTo>
                    <a:lnTo>
                      <a:pt x="144" y="87"/>
                    </a:lnTo>
                    <a:lnTo>
                      <a:pt x="128" y="87"/>
                    </a:lnTo>
                    <a:lnTo>
                      <a:pt x="128" y="59"/>
                    </a:lnTo>
                    <a:lnTo>
                      <a:pt x="128" y="44"/>
                    </a:lnTo>
                    <a:lnTo>
                      <a:pt x="113" y="29"/>
                    </a:lnTo>
                    <a:lnTo>
                      <a:pt x="96" y="29"/>
                    </a:lnTo>
                    <a:lnTo>
                      <a:pt x="80" y="44"/>
                    </a:lnTo>
                    <a:lnTo>
                      <a:pt x="65" y="59"/>
                    </a:lnTo>
                    <a:lnTo>
                      <a:pt x="48" y="87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113" y="102"/>
                    </a:lnTo>
                    <a:lnTo>
                      <a:pt x="113" y="131"/>
                    </a:lnTo>
                    <a:lnTo>
                      <a:pt x="96" y="131"/>
                    </a:lnTo>
                    <a:lnTo>
                      <a:pt x="80" y="146"/>
                    </a:lnTo>
                    <a:lnTo>
                      <a:pt x="48" y="146"/>
                    </a:lnTo>
                    <a:lnTo>
                      <a:pt x="32" y="131"/>
                    </a:lnTo>
                    <a:lnTo>
                      <a:pt x="17" y="10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0" name="Freeform 48"/>
              <p:cNvSpPr>
                <a:spLocks/>
              </p:cNvSpPr>
              <p:nvPr/>
            </p:nvSpPr>
            <p:spPr bwMode="auto">
              <a:xfrm rot="5400000">
                <a:off x="259" y="4151"/>
                <a:ext cx="26" cy="46"/>
              </a:xfrm>
              <a:custGeom>
                <a:avLst/>
                <a:gdLst/>
                <a:ahLst/>
                <a:cxnLst>
                  <a:cxn ang="0">
                    <a:pos x="17" y="102"/>
                  </a:cxn>
                  <a:cxn ang="0">
                    <a:pos x="0" y="72"/>
                  </a:cxn>
                  <a:cxn ang="0">
                    <a:pos x="17" y="29"/>
                  </a:cxn>
                  <a:cxn ang="0">
                    <a:pos x="48" y="16"/>
                  </a:cxn>
                  <a:cxn ang="0">
                    <a:pos x="96" y="0"/>
                  </a:cxn>
                  <a:cxn ang="0">
                    <a:pos x="128" y="0"/>
                  </a:cxn>
                  <a:cxn ang="0">
                    <a:pos x="161" y="16"/>
                  </a:cxn>
                  <a:cxn ang="0">
                    <a:pos x="176" y="59"/>
                  </a:cxn>
                  <a:cxn ang="0">
                    <a:pos x="161" y="72"/>
                  </a:cxn>
                  <a:cxn ang="0">
                    <a:pos x="144" y="87"/>
                  </a:cxn>
                  <a:cxn ang="0">
                    <a:pos x="128" y="87"/>
                  </a:cxn>
                  <a:cxn ang="0">
                    <a:pos x="128" y="59"/>
                  </a:cxn>
                  <a:cxn ang="0">
                    <a:pos x="128" y="44"/>
                  </a:cxn>
                  <a:cxn ang="0">
                    <a:pos x="113" y="29"/>
                  </a:cxn>
                  <a:cxn ang="0">
                    <a:pos x="96" y="29"/>
                  </a:cxn>
                  <a:cxn ang="0">
                    <a:pos x="80" y="44"/>
                  </a:cxn>
                  <a:cxn ang="0">
                    <a:pos x="65" y="59"/>
                  </a:cxn>
                  <a:cxn ang="0">
                    <a:pos x="48" y="87"/>
                  </a:cxn>
                  <a:cxn ang="0">
                    <a:pos x="65" y="102"/>
                  </a:cxn>
                  <a:cxn ang="0">
                    <a:pos x="65" y="102"/>
                  </a:cxn>
                  <a:cxn ang="0">
                    <a:pos x="96" y="102"/>
                  </a:cxn>
                  <a:cxn ang="0">
                    <a:pos x="96" y="102"/>
                  </a:cxn>
                  <a:cxn ang="0">
                    <a:pos x="113" y="102"/>
                  </a:cxn>
                  <a:cxn ang="0">
                    <a:pos x="113" y="131"/>
                  </a:cxn>
                  <a:cxn ang="0">
                    <a:pos x="96" y="131"/>
                  </a:cxn>
                  <a:cxn ang="0">
                    <a:pos x="80" y="146"/>
                  </a:cxn>
                  <a:cxn ang="0">
                    <a:pos x="48" y="146"/>
                  </a:cxn>
                  <a:cxn ang="0">
                    <a:pos x="32" y="131"/>
                  </a:cxn>
                  <a:cxn ang="0">
                    <a:pos x="17" y="102"/>
                  </a:cxn>
                </a:cxnLst>
                <a:rect l="0" t="0" r="r" b="b"/>
                <a:pathLst>
                  <a:path w="176" h="146">
                    <a:moveTo>
                      <a:pt x="17" y="102"/>
                    </a:moveTo>
                    <a:lnTo>
                      <a:pt x="0" y="72"/>
                    </a:lnTo>
                    <a:lnTo>
                      <a:pt x="17" y="29"/>
                    </a:lnTo>
                    <a:lnTo>
                      <a:pt x="48" y="16"/>
                    </a:lnTo>
                    <a:lnTo>
                      <a:pt x="96" y="0"/>
                    </a:lnTo>
                    <a:lnTo>
                      <a:pt x="128" y="0"/>
                    </a:lnTo>
                    <a:lnTo>
                      <a:pt x="161" y="16"/>
                    </a:lnTo>
                    <a:lnTo>
                      <a:pt x="176" y="59"/>
                    </a:lnTo>
                    <a:lnTo>
                      <a:pt x="161" y="72"/>
                    </a:lnTo>
                    <a:lnTo>
                      <a:pt x="144" y="87"/>
                    </a:lnTo>
                    <a:lnTo>
                      <a:pt x="128" y="87"/>
                    </a:lnTo>
                    <a:lnTo>
                      <a:pt x="128" y="59"/>
                    </a:lnTo>
                    <a:lnTo>
                      <a:pt x="128" y="44"/>
                    </a:lnTo>
                    <a:lnTo>
                      <a:pt x="113" y="29"/>
                    </a:lnTo>
                    <a:lnTo>
                      <a:pt x="96" y="29"/>
                    </a:lnTo>
                    <a:lnTo>
                      <a:pt x="80" y="44"/>
                    </a:lnTo>
                    <a:lnTo>
                      <a:pt x="65" y="59"/>
                    </a:lnTo>
                    <a:lnTo>
                      <a:pt x="48" y="87"/>
                    </a:lnTo>
                    <a:lnTo>
                      <a:pt x="65" y="102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96" y="102"/>
                    </a:lnTo>
                    <a:lnTo>
                      <a:pt x="113" y="102"/>
                    </a:lnTo>
                    <a:lnTo>
                      <a:pt x="113" y="131"/>
                    </a:lnTo>
                    <a:lnTo>
                      <a:pt x="96" y="131"/>
                    </a:lnTo>
                    <a:lnTo>
                      <a:pt x="80" y="146"/>
                    </a:lnTo>
                    <a:lnTo>
                      <a:pt x="48" y="146"/>
                    </a:lnTo>
                    <a:lnTo>
                      <a:pt x="32" y="131"/>
                    </a:lnTo>
                    <a:lnTo>
                      <a:pt x="17" y="102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1" name="Freeform 49"/>
              <p:cNvSpPr>
                <a:spLocks/>
              </p:cNvSpPr>
              <p:nvPr/>
            </p:nvSpPr>
            <p:spPr bwMode="auto">
              <a:xfrm rot="5400000">
                <a:off x="676" y="3835"/>
                <a:ext cx="7" cy="851"/>
              </a:xfrm>
              <a:custGeom>
                <a:avLst/>
                <a:gdLst/>
                <a:ahLst/>
                <a:cxnLst>
                  <a:cxn ang="0">
                    <a:pos x="0" y="2680"/>
                  </a:cxn>
                  <a:cxn ang="0">
                    <a:pos x="16" y="145"/>
                  </a:cxn>
                  <a:cxn ang="0">
                    <a:pos x="16" y="73"/>
                  </a:cxn>
                  <a:cxn ang="0">
                    <a:pos x="16" y="30"/>
                  </a:cxn>
                  <a:cxn ang="0">
                    <a:pos x="33" y="0"/>
                  </a:cxn>
                  <a:cxn ang="0">
                    <a:pos x="48" y="160"/>
                  </a:cxn>
                  <a:cxn ang="0">
                    <a:pos x="33" y="2695"/>
                  </a:cxn>
                  <a:cxn ang="0">
                    <a:pos x="16" y="2695"/>
                  </a:cxn>
                  <a:cxn ang="0">
                    <a:pos x="0" y="2695"/>
                  </a:cxn>
                  <a:cxn ang="0">
                    <a:pos x="0" y="2680"/>
                  </a:cxn>
                </a:cxnLst>
                <a:rect l="0" t="0" r="r" b="b"/>
                <a:pathLst>
                  <a:path w="48" h="2695">
                    <a:moveTo>
                      <a:pt x="0" y="2680"/>
                    </a:moveTo>
                    <a:lnTo>
                      <a:pt x="16" y="145"/>
                    </a:lnTo>
                    <a:lnTo>
                      <a:pt x="16" y="73"/>
                    </a:lnTo>
                    <a:lnTo>
                      <a:pt x="16" y="30"/>
                    </a:lnTo>
                    <a:lnTo>
                      <a:pt x="33" y="0"/>
                    </a:lnTo>
                    <a:lnTo>
                      <a:pt x="48" y="160"/>
                    </a:lnTo>
                    <a:lnTo>
                      <a:pt x="33" y="2695"/>
                    </a:lnTo>
                    <a:lnTo>
                      <a:pt x="16" y="2695"/>
                    </a:lnTo>
                    <a:lnTo>
                      <a:pt x="0" y="2695"/>
                    </a:lnTo>
                    <a:lnTo>
                      <a:pt x="0" y="268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2" name="Freeform 50"/>
              <p:cNvSpPr>
                <a:spLocks/>
              </p:cNvSpPr>
              <p:nvPr/>
            </p:nvSpPr>
            <p:spPr bwMode="auto">
              <a:xfrm rot="5400000">
                <a:off x="687" y="3837"/>
                <a:ext cx="7" cy="8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87"/>
                  </a:cxn>
                  <a:cxn ang="0">
                    <a:pos x="48" y="130"/>
                  </a:cxn>
                  <a:cxn ang="0">
                    <a:pos x="48" y="189"/>
                  </a:cxn>
                  <a:cxn ang="0">
                    <a:pos x="48" y="261"/>
                  </a:cxn>
                  <a:cxn ang="0">
                    <a:pos x="48" y="347"/>
                  </a:cxn>
                  <a:cxn ang="0">
                    <a:pos x="48" y="434"/>
                  </a:cxn>
                  <a:cxn ang="0">
                    <a:pos x="48" y="536"/>
                  </a:cxn>
                  <a:cxn ang="0">
                    <a:pos x="48" y="651"/>
                  </a:cxn>
                  <a:cxn ang="0">
                    <a:pos x="48" y="883"/>
                  </a:cxn>
                  <a:cxn ang="0">
                    <a:pos x="48" y="1130"/>
                  </a:cxn>
                  <a:cxn ang="0">
                    <a:pos x="48" y="1376"/>
                  </a:cxn>
                  <a:cxn ang="0">
                    <a:pos x="48" y="1623"/>
                  </a:cxn>
                  <a:cxn ang="0">
                    <a:pos x="48" y="1868"/>
                  </a:cxn>
                  <a:cxn ang="0">
                    <a:pos x="48" y="2101"/>
                  </a:cxn>
                  <a:cxn ang="0">
                    <a:pos x="31" y="2202"/>
                  </a:cxn>
                  <a:cxn ang="0">
                    <a:pos x="31" y="2303"/>
                  </a:cxn>
                  <a:cxn ang="0">
                    <a:pos x="31" y="2404"/>
                  </a:cxn>
                  <a:cxn ang="0">
                    <a:pos x="31" y="2491"/>
                  </a:cxn>
                  <a:cxn ang="0">
                    <a:pos x="31" y="2550"/>
                  </a:cxn>
                  <a:cxn ang="0">
                    <a:pos x="31" y="2621"/>
                  </a:cxn>
                  <a:cxn ang="0">
                    <a:pos x="31" y="2665"/>
                  </a:cxn>
                  <a:cxn ang="0">
                    <a:pos x="31" y="2708"/>
                  </a:cxn>
                  <a:cxn ang="0">
                    <a:pos x="31" y="2723"/>
                  </a:cxn>
                  <a:cxn ang="0">
                    <a:pos x="31" y="2738"/>
                  </a:cxn>
                  <a:cxn ang="0">
                    <a:pos x="0" y="2767"/>
                  </a:cxn>
                  <a:cxn ang="0">
                    <a:pos x="0" y="2752"/>
                  </a:cxn>
                  <a:cxn ang="0">
                    <a:pos x="0" y="2723"/>
                  </a:cxn>
                  <a:cxn ang="0">
                    <a:pos x="0" y="2695"/>
                  </a:cxn>
                  <a:cxn ang="0">
                    <a:pos x="0" y="2636"/>
                  </a:cxn>
                  <a:cxn ang="0">
                    <a:pos x="0" y="2578"/>
                  </a:cxn>
                  <a:cxn ang="0">
                    <a:pos x="0" y="2506"/>
                  </a:cxn>
                  <a:cxn ang="0">
                    <a:pos x="0" y="2419"/>
                  </a:cxn>
                  <a:cxn ang="0">
                    <a:pos x="0" y="2333"/>
                  </a:cxn>
                  <a:cxn ang="0">
                    <a:pos x="0" y="2231"/>
                  </a:cxn>
                  <a:cxn ang="0">
                    <a:pos x="0" y="2116"/>
                  </a:cxn>
                  <a:cxn ang="0">
                    <a:pos x="0" y="1883"/>
                  </a:cxn>
                  <a:cxn ang="0">
                    <a:pos x="0" y="1636"/>
                  </a:cxn>
                  <a:cxn ang="0">
                    <a:pos x="0" y="1376"/>
                  </a:cxn>
                  <a:cxn ang="0">
                    <a:pos x="0" y="1115"/>
                  </a:cxn>
                  <a:cxn ang="0">
                    <a:pos x="0" y="868"/>
                  </a:cxn>
                  <a:cxn ang="0">
                    <a:pos x="0" y="638"/>
                  </a:cxn>
                  <a:cxn ang="0">
                    <a:pos x="0" y="536"/>
                  </a:cxn>
                  <a:cxn ang="0">
                    <a:pos x="0" y="419"/>
                  </a:cxn>
                  <a:cxn ang="0">
                    <a:pos x="0" y="332"/>
                  </a:cxn>
                  <a:cxn ang="0">
                    <a:pos x="0" y="246"/>
                  </a:cxn>
                  <a:cxn ang="0">
                    <a:pos x="0" y="174"/>
                  </a:cxn>
                  <a:cxn ang="0">
                    <a:pos x="0" y="115"/>
                  </a:cxn>
                  <a:cxn ang="0">
                    <a:pos x="0" y="57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48" h="2767">
                    <a:moveTo>
                      <a:pt x="0" y="0"/>
                    </a:moveTo>
                    <a:lnTo>
                      <a:pt x="48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87"/>
                    </a:lnTo>
                    <a:lnTo>
                      <a:pt x="48" y="130"/>
                    </a:lnTo>
                    <a:lnTo>
                      <a:pt x="48" y="189"/>
                    </a:lnTo>
                    <a:lnTo>
                      <a:pt x="48" y="261"/>
                    </a:lnTo>
                    <a:lnTo>
                      <a:pt x="48" y="347"/>
                    </a:lnTo>
                    <a:lnTo>
                      <a:pt x="48" y="434"/>
                    </a:lnTo>
                    <a:lnTo>
                      <a:pt x="48" y="536"/>
                    </a:lnTo>
                    <a:lnTo>
                      <a:pt x="48" y="651"/>
                    </a:lnTo>
                    <a:lnTo>
                      <a:pt x="48" y="883"/>
                    </a:lnTo>
                    <a:lnTo>
                      <a:pt x="48" y="1130"/>
                    </a:lnTo>
                    <a:lnTo>
                      <a:pt x="48" y="1376"/>
                    </a:lnTo>
                    <a:lnTo>
                      <a:pt x="48" y="1623"/>
                    </a:lnTo>
                    <a:lnTo>
                      <a:pt x="48" y="1868"/>
                    </a:lnTo>
                    <a:lnTo>
                      <a:pt x="48" y="2101"/>
                    </a:lnTo>
                    <a:lnTo>
                      <a:pt x="31" y="2202"/>
                    </a:lnTo>
                    <a:lnTo>
                      <a:pt x="31" y="2303"/>
                    </a:lnTo>
                    <a:lnTo>
                      <a:pt x="31" y="2404"/>
                    </a:lnTo>
                    <a:lnTo>
                      <a:pt x="31" y="2491"/>
                    </a:lnTo>
                    <a:lnTo>
                      <a:pt x="31" y="2550"/>
                    </a:lnTo>
                    <a:lnTo>
                      <a:pt x="31" y="2621"/>
                    </a:lnTo>
                    <a:lnTo>
                      <a:pt x="31" y="2665"/>
                    </a:lnTo>
                    <a:lnTo>
                      <a:pt x="31" y="2708"/>
                    </a:lnTo>
                    <a:lnTo>
                      <a:pt x="31" y="2723"/>
                    </a:lnTo>
                    <a:lnTo>
                      <a:pt x="31" y="2738"/>
                    </a:lnTo>
                    <a:lnTo>
                      <a:pt x="0" y="2767"/>
                    </a:lnTo>
                    <a:lnTo>
                      <a:pt x="0" y="2752"/>
                    </a:lnTo>
                    <a:lnTo>
                      <a:pt x="0" y="2723"/>
                    </a:lnTo>
                    <a:lnTo>
                      <a:pt x="0" y="2695"/>
                    </a:lnTo>
                    <a:lnTo>
                      <a:pt x="0" y="2636"/>
                    </a:lnTo>
                    <a:lnTo>
                      <a:pt x="0" y="2578"/>
                    </a:lnTo>
                    <a:lnTo>
                      <a:pt x="0" y="2506"/>
                    </a:lnTo>
                    <a:lnTo>
                      <a:pt x="0" y="2419"/>
                    </a:lnTo>
                    <a:lnTo>
                      <a:pt x="0" y="2333"/>
                    </a:lnTo>
                    <a:lnTo>
                      <a:pt x="0" y="2231"/>
                    </a:lnTo>
                    <a:lnTo>
                      <a:pt x="0" y="2116"/>
                    </a:lnTo>
                    <a:lnTo>
                      <a:pt x="0" y="1883"/>
                    </a:lnTo>
                    <a:lnTo>
                      <a:pt x="0" y="1636"/>
                    </a:lnTo>
                    <a:lnTo>
                      <a:pt x="0" y="1376"/>
                    </a:lnTo>
                    <a:lnTo>
                      <a:pt x="0" y="1115"/>
                    </a:lnTo>
                    <a:lnTo>
                      <a:pt x="0" y="868"/>
                    </a:lnTo>
                    <a:lnTo>
                      <a:pt x="0" y="638"/>
                    </a:lnTo>
                    <a:lnTo>
                      <a:pt x="0" y="536"/>
                    </a:lnTo>
                    <a:lnTo>
                      <a:pt x="0" y="419"/>
                    </a:lnTo>
                    <a:lnTo>
                      <a:pt x="0" y="332"/>
                    </a:lnTo>
                    <a:lnTo>
                      <a:pt x="0" y="246"/>
                    </a:lnTo>
                    <a:lnTo>
                      <a:pt x="0" y="174"/>
                    </a:lnTo>
                    <a:lnTo>
                      <a:pt x="0" y="115"/>
                    </a:lnTo>
                    <a:lnTo>
                      <a:pt x="0" y="57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3" name="Freeform 51"/>
              <p:cNvSpPr>
                <a:spLocks/>
              </p:cNvSpPr>
              <p:nvPr/>
            </p:nvSpPr>
            <p:spPr bwMode="auto">
              <a:xfrm rot="5400000">
                <a:off x="270" y="4064"/>
                <a:ext cx="44" cy="50"/>
              </a:xfrm>
              <a:custGeom>
                <a:avLst/>
                <a:gdLst/>
                <a:ahLst/>
                <a:cxnLst>
                  <a:cxn ang="0">
                    <a:pos x="48" y="143"/>
                  </a:cxn>
                  <a:cxn ang="0">
                    <a:pos x="64" y="100"/>
                  </a:cxn>
                  <a:cxn ang="0">
                    <a:pos x="64" y="87"/>
                  </a:cxn>
                  <a:cxn ang="0">
                    <a:pos x="64" y="56"/>
                  </a:cxn>
                  <a:cxn ang="0">
                    <a:pos x="48" y="56"/>
                  </a:cxn>
                  <a:cxn ang="0">
                    <a:pos x="33" y="56"/>
                  </a:cxn>
                  <a:cxn ang="0">
                    <a:pos x="16" y="71"/>
                  </a:cxn>
                  <a:cxn ang="0">
                    <a:pos x="0" y="56"/>
                  </a:cxn>
                  <a:cxn ang="0">
                    <a:pos x="16" y="28"/>
                  </a:cxn>
                  <a:cxn ang="0">
                    <a:pos x="33" y="13"/>
                  </a:cxn>
                  <a:cxn ang="0">
                    <a:pos x="48" y="13"/>
                  </a:cxn>
                  <a:cxn ang="0">
                    <a:pos x="64" y="13"/>
                  </a:cxn>
                  <a:cxn ang="0">
                    <a:pos x="81" y="28"/>
                  </a:cxn>
                  <a:cxn ang="0">
                    <a:pos x="96" y="43"/>
                  </a:cxn>
                  <a:cxn ang="0">
                    <a:pos x="96" y="71"/>
                  </a:cxn>
                  <a:cxn ang="0">
                    <a:pos x="96" y="115"/>
                  </a:cxn>
                  <a:cxn ang="0">
                    <a:pos x="161" y="100"/>
                  </a:cxn>
                  <a:cxn ang="0">
                    <a:pos x="225" y="100"/>
                  </a:cxn>
                  <a:cxn ang="0">
                    <a:pos x="240" y="71"/>
                  </a:cxn>
                  <a:cxn ang="0">
                    <a:pos x="240" y="56"/>
                  </a:cxn>
                  <a:cxn ang="0">
                    <a:pos x="240" y="43"/>
                  </a:cxn>
                  <a:cxn ang="0">
                    <a:pos x="225" y="28"/>
                  </a:cxn>
                  <a:cxn ang="0">
                    <a:pos x="209" y="43"/>
                  </a:cxn>
                  <a:cxn ang="0">
                    <a:pos x="192" y="56"/>
                  </a:cxn>
                  <a:cxn ang="0">
                    <a:pos x="177" y="56"/>
                  </a:cxn>
                  <a:cxn ang="0">
                    <a:pos x="161" y="56"/>
                  </a:cxn>
                  <a:cxn ang="0">
                    <a:pos x="161" y="43"/>
                  </a:cxn>
                  <a:cxn ang="0">
                    <a:pos x="177" y="28"/>
                  </a:cxn>
                  <a:cxn ang="0">
                    <a:pos x="192" y="13"/>
                  </a:cxn>
                  <a:cxn ang="0">
                    <a:pos x="225" y="0"/>
                  </a:cxn>
                  <a:cxn ang="0">
                    <a:pos x="240" y="0"/>
                  </a:cxn>
                  <a:cxn ang="0">
                    <a:pos x="273" y="13"/>
                  </a:cxn>
                  <a:cxn ang="0">
                    <a:pos x="288" y="28"/>
                  </a:cxn>
                  <a:cxn ang="0">
                    <a:pos x="288" y="71"/>
                  </a:cxn>
                  <a:cxn ang="0">
                    <a:pos x="273" y="100"/>
                  </a:cxn>
                  <a:cxn ang="0">
                    <a:pos x="225" y="130"/>
                  </a:cxn>
                  <a:cxn ang="0">
                    <a:pos x="192" y="143"/>
                  </a:cxn>
                  <a:cxn ang="0">
                    <a:pos x="144" y="143"/>
                  </a:cxn>
                  <a:cxn ang="0">
                    <a:pos x="96" y="143"/>
                  </a:cxn>
                  <a:cxn ang="0">
                    <a:pos x="96" y="130"/>
                  </a:cxn>
                  <a:cxn ang="0">
                    <a:pos x="64" y="143"/>
                  </a:cxn>
                  <a:cxn ang="0">
                    <a:pos x="64" y="158"/>
                  </a:cxn>
                  <a:cxn ang="0">
                    <a:pos x="48" y="143"/>
                  </a:cxn>
                </a:cxnLst>
                <a:rect l="0" t="0" r="r" b="b"/>
                <a:pathLst>
                  <a:path w="288" h="158">
                    <a:moveTo>
                      <a:pt x="48" y="143"/>
                    </a:moveTo>
                    <a:lnTo>
                      <a:pt x="64" y="100"/>
                    </a:lnTo>
                    <a:lnTo>
                      <a:pt x="64" y="87"/>
                    </a:lnTo>
                    <a:lnTo>
                      <a:pt x="64" y="56"/>
                    </a:lnTo>
                    <a:lnTo>
                      <a:pt x="48" y="56"/>
                    </a:lnTo>
                    <a:lnTo>
                      <a:pt x="33" y="56"/>
                    </a:lnTo>
                    <a:lnTo>
                      <a:pt x="16" y="71"/>
                    </a:lnTo>
                    <a:lnTo>
                      <a:pt x="0" y="56"/>
                    </a:lnTo>
                    <a:lnTo>
                      <a:pt x="16" y="28"/>
                    </a:lnTo>
                    <a:lnTo>
                      <a:pt x="33" y="13"/>
                    </a:lnTo>
                    <a:lnTo>
                      <a:pt x="48" y="13"/>
                    </a:lnTo>
                    <a:lnTo>
                      <a:pt x="64" y="13"/>
                    </a:lnTo>
                    <a:lnTo>
                      <a:pt x="81" y="28"/>
                    </a:lnTo>
                    <a:lnTo>
                      <a:pt x="96" y="43"/>
                    </a:lnTo>
                    <a:lnTo>
                      <a:pt x="96" y="71"/>
                    </a:lnTo>
                    <a:lnTo>
                      <a:pt x="96" y="115"/>
                    </a:lnTo>
                    <a:lnTo>
                      <a:pt x="161" y="100"/>
                    </a:lnTo>
                    <a:lnTo>
                      <a:pt x="225" y="100"/>
                    </a:lnTo>
                    <a:lnTo>
                      <a:pt x="240" y="71"/>
                    </a:lnTo>
                    <a:lnTo>
                      <a:pt x="240" y="56"/>
                    </a:lnTo>
                    <a:lnTo>
                      <a:pt x="240" y="43"/>
                    </a:lnTo>
                    <a:lnTo>
                      <a:pt x="225" y="28"/>
                    </a:lnTo>
                    <a:lnTo>
                      <a:pt x="209" y="43"/>
                    </a:lnTo>
                    <a:lnTo>
                      <a:pt x="192" y="56"/>
                    </a:lnTo>
                    <a:lnTo>
                      <a:pt x="177" y="56"/>
                    </a:lnTo>
                    <a:lnTo>
                      <a:pt x="161" y="56"/>
                    </a:lnTo>
                    <a:lnTo>
                      <a:pt x="161" y="43"/>
                    </a:lnTo>
                    <a:lnTo>
                      <a:pt x="177" y="28"/>
                    </a:lnTo>
                    <a:lnTo>
                      <a:pt x="192" y="13"/>
                    </a:lnTo>
                    <a:lnTo>
                      <a:pt x="225" y="0"/>
                    </a:lnTo>
                    <a:lnTo>
                      <a:pt x="240" y="0"/>
                    </a:lnTo>
                    <a:lnTo>
                      <a:pt x="273" y="13"/>
                    </a:lnTo>
                    <a:lnTo>
                      <a:pt x="288" y="28"/>
                    </a:lnTo>
                    <a:lnTo>
                      <a:pt x="288" y="71"/>
                    </a:lnTo>
                    <a:lnTo>
                      <a:pt x="273" y="100"/>
                    </a:lnTo>
                    <a:lnTo>
                      <a:pt x="225" y="130"/>
                    </a:lnTo>
                    <a:lnTo>
                      <a:pt x="192" y="143"/>
                    </a:lnTo>
                    <a:lnTo>
                      <a:pt x="144" y="143"/>
                    </a:lnTo>
                    <a:lnTo>
                      <a:pt x="96" y="143"/>
                    </a:lnTo>
                    <a:lnTo>
                      <a:pt x="96" y="130"/>
                    </a:lnTo>
                    <a:lnTo>
                      <a:pt x="64" y="143"/>
                    </a:lnTo>
                    <a:lnTo>
                      <a:pt x="64" y="158"/>
                    </a:lnTo>
                    <a:lnTo>
                      <a:pt x="48" y="1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4" name="Freeform 52"/>
              <p:cNvSpPr>
                <a:spLocks/>
              </p:cNvSpPr>
              <p:nvPr/>
            </p:nvSpPr>
            <p:spPr bwMode="auto">
              <a:xfrm rot="5400000">
                <a:off x="270" y="4064"/>
                <a:ext cx="44" cy="50"/>
              </a:xfrm>
              <a:custGeom>
                <a:avLst/>
                <a:gdLst/>
                <a:ahLst/>
                <a:cxnLst>
                  <a:cxn ang="0">
                    <a:pos x="48" y="143"/>
                  </a:cxn>
                  <a:cxn ang="0">
                    <a:pos x="64" y="100"/>
                  </a:cxn>
                  <a:cxn ang="0">
                    <a:pos x="64" y="87"/>
                  </a:cxn>
                  <a:cxn ang="0">
                    <a:pos x="64" y="56"/>
                  </a:cxn>
                  <a:cxn ang="0">
                    <a:pos x="64" y="56"/>
                  </a:cxn>
                  <a:cxn ang="0">
                    <a:pos x="48" y="56"/>
                  </a:cxn>
                  <a:cxn ang="0">
                    <a:pos x="33" y="56"/>
                  </a:cxn>
                  <a:cxn ang="0">
                    <a:pos x="16" y="71"/>
                  </a:cxn>
                  <a:cxn ang="0">
                    <a:pos x="16" y="71"/>
                  </a:cxn>
                  <a:cxn ang="0">
                    <a:pos x="0" y="56"/>
                  </a:cxn>
                  <a:cxn ang="0">
                    <a:pos x="16" y="28"/>
                  </a:cxn>
                  <a:cxn ang="0">
                    <a:pos x="33" y="13"/>
                  </a:cxn>
                  <a:cxn ang="0">
                    <a:pos x="48" y="13"/>
                  </a:cxn>
                  <a:cxn ang="0">
                    <a:pos x="64" y="13"/>
                  </a:cxn>
                  <a:cxn ang="0">
                    <a:pos x="81" y="28"/>
                  </a:cxn>
                  <a:cxn ang="0">
                    <a:pos x="96" y="43"/>
                  </a:cxn>
                  <a:cxn ang="0">
                    <a:pos x="96" y="71"/>
                  </a:cxn>
                  <a:cxn ang="0">
                    <a:pos x="96" y="115"/>
                  </a:cxn>
                  <a:cxn ang="0">
                    <a:pos x="161" y="100"/>
                  </a:cxn>
                  <a:cxn ang="0">
                    <a:pos x="225" y="100"/>
                  </a:cxn>
                  <a:cxn ang="0">
                    <a:pos x="240" y="71"/>
                  </a:cxn>
                  <a:cxn ang="0">
                    <a:pos x="240" y="56"/>
                  </a:cxn>
                  <a:cxn ang="0">
                    <a:pos x="240" y="43"/>
                  </a:cxn>
                  <a:cxn ang="0">
                    <a:pos x="225" y="28"/>
                  </a:cxn>
                  <a:cxn ang="0">
                    <a:pos x="209" y="43"/>
                  </a:cxn>
                  <a:cxn ang="0">
                    <a:pos x="192" y="56"/>
                  </a:cxn>
                  <a:cxn ang="0">
                    <a:pos x="177" y="56"/>
                  </a:cxn>
                  <a:cxn ang="0">
                    <a:pos x="161" y="56"/>
                  </a:cxn>
                  <a:cxn ang="0">
                    <a:pos x="161" y="43"/>
                  </a:cxn>
                  <a:cxn ang="0">
                    <a:pos x="177" y="28"/>
                  </a:cxn>
                  <a:cxn ang="0">
                    <a:pos x="192" y="13"/>
                  </a:cxn>
                  <a:cxn ang="0">
                    <a:pos x="225" y="0"/>
                  </a:cxn>
                  <a:cxn ang="0">
                    <a:pos x="240" y="0"/>
                  </a:cxn>
                  <a:cxn ang="0">
                    <a:pos x="273" y="13"/>
                  </a:cxn>
                  <a:cxn ang="0">
                    <a:pos x="288" y="28"/>
                  </a:cxn>
                  <a:cxn ang="0">
                    <a:pos x="288" y="71"/>
                  </a:cxn>
                  <a:cxn ang="0">
                    <a:pos x="273" y="100"/>
                  </a:cxn>
                  <a:cxn ang="0">
                    <a:pos x="225" y="130"/>
                  </a:cxn>
                  <a:cxn ang="0">
                    <a:pos x="192" y="143"/>
                  </a:cxn>
                  <a:cxn ang="0">
                    <a:pos x="144" y="143"/>
                  </a:cxn>
                  <a:cxn ang="0">
                    <a:pos x="96" y="143"/>
                  </a:cxn>
                  <a:cxn ang="0">
                    <a:pos x="96" y="130"/>
                  </a:cxn>
                  <a:cxn ang="0">
                    <a:pos x="64" y="143"/>
                  </a:cxn>
                  <a:cxn ang="0">
                    <a:pos x="64" y="158"/>
                  </a:cxn>
                  <a:cxn ang="0">
                    <a:pos x="48" y="143"/>
                  </a:cxn>
                </a:cxnLst>
                <a:rect l="0" t="0" r="r" b="b"/>
                <a:pathLst>
                  <a:path w="288" h="158">
                    <a:moveTo>
                      <a:pt x="48" y="143"/>
                    </a:moveTo>
                    <a:lnTo>
                      <a:pt x="64" y="100"/>
                    </a:lnTo>
                    <a:lnTo>
                      <a:pt x="64" y="87"/>
                    </a:lnTo>
                    <a:lnTo>
                      <a:pt x="64" y="56"/>
                    </a:lnTo>
                    <a:lnTo>
                      <a:pt x="64" y="56"/>
                    </a:lnTo>
                    <a:lnTo>
                      <a:pt x="48" y="56"/>
                    </a:lnTo>
                    <a:lnTo>
                      <a:pt x="33" y="56"/>
                    </a:lnTo>
                    <a:lnTo>
                      <a:pt x="16" y="71"/>
                    </a:lnTo>
                    <a:lnTo>
                      <a:pt x="16" y="71"/>
                    </a:lnTo>
                    <a:lnTo>
                      <a:pt x="0" y="56"/>
                    </a:lnTo>
                    <a:lnTo>
                      <a:pt x="16" y="28"/>
                    </a:lnTo>
                    <a:lnTo>
                      <a:pt x="33" y="13"/>
                    </a:lnTo>
                    <a:lnTo>
                      <a:pt x="48" y="13"/>
                    </a:lnTo>
                    <a:lnTo>
                      <a:pt x="64" y="13"/>
                    </a:lnTo>
                    <a:lnTo>
                      <a:pt x="81" y="28"/>
                    </a:lnTo>
                    <a:lnTo>
                      <a:pt x="96" y="43"/>
                    </a:lnTo>
                    <a:lnTo>
                      <a:pt x="96" y="71"/>
                    </a:lnTo>
                    <a:lnTo>
                      <a:pt x="96" y="115"/>
                    </a:lnTo>
                    <a:lnTo>
                      <a:pt x="161" y="100"/>
                    </a:lnTo>
                    <a:lnTo>
                      <a:pt x="225" y="100"/>
                    </a:lnTo>
                    <a:lnTo>
                      <a:pt x="240" y="71"/>
                    </a:lnTo>
                    <a:lnTo>
                      <a:pt x="240" y="56"/>
                    </a:lnTo>
                    <a:lnTo>
                      <a:pt x="240" y="43"/>
                    </a:lnTo>
                    <a:lnTo>
                      <a:pt x="225" y="28"/>
                    </a:lnTo>
                    <a:lnTo>
                      <a:pt x="209" y="43"/>
                    </a:lnTo>
                    <a:lnTo>
                      <a:pt x="192" y="56"/>
                    </a:lnTo>
                    <a:lnTo>
                      <a:pt x="177" y="56"/>
                    </a:lnTo>
                    <a:lnTo>
                      <a:pt x="161" y="56"/>
                    </a:lnTo>
                    <a:lnTo>
                      <a:pt x="161" y="43"/>
                    </a:lnTo>
                    <a:lnTo>
                      <a:pt x="177" y="28"/>
                    </a:lnTo>
                    <a:lnTo>
                      <a:pt x="192" y="13"/>
                    </a:lnTo>
                    <a:lnTo>
                      <a:pt x="225" y="0"/>
                    </a:lnTo>
                    <a:lnTo>
                      <a:pt x="240" y="0"/>
                    </a:lnTo>
                    <a:lnTo>
                      <a:pt x="273" y="13"/>
                    </a:lnTo>
                    <a:lnTo>
                      <a:pt x="288" y="28"/>
                    </a:lnTo>
                    <a:lnTo>
                      <a:pt x="288" y="71"/>
                    </a:lnTo>
                    <a:lnTo>
                      <a:pt x="273" y="100"/>
                    </a:lnTo>
                    <a:lnTo>
                      <a:pt x="225" y="130"/>
                    </a:lnTo>
                    <a:lnTo>
                      <a:pt x="192" y="143"/>
                    </a:lnTo>
                    <a:lnTo>
                      <a:pt x="144" y="143"/>
                    </a:lnTo>
                    <a:lnTo>
                      <a:pt x="96" y="143"/>
                    </a:lnTo>
                    <a:lnTo>
                      <a:pt x="96" y="130"/>
                    </a:lnTo>
                    <a:lnTo>
                      <a:pt x="64" y="143"/>
                    </a:lnTo>
                    <a:lnTo>
                      <a:pt x="64" y="158"/>
                    </a:lnTo>
                    <a:lnTo>
                      <a:pt x="48" y="143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5" name="Freeform 53"/>
              <p:cNvSpPr>
                <a:spLocks/>
              </p:cNvSpPr>
              <p:nvPr/>
            </p:nvSpPr>
            <p:spPr bwMode="auto">
              <a:xfrm rot="5400000">
                <a:off x="293" y="4144"/>
                <a:ext cx="17" cy="32"/>
              </a:xfrm>
              <a:custGeom>
                <a:avLst/>
                <a:gdLst/>
                <a:ahLst/>
                <a:cxnLst>
                  <a:cxn ang="0">
                    <a:pos x="48" y="100"/>
                  </a:cxn>
                  <a:cxn ang="0">
                    <a:pos x="16" y="28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64" y="13"/>
                  </a:cxn>
                  <a:cxn ang="0">
                    <a:pos x="112" y="43"/>
                  </a:cxn>
                  <a:cxn ang="0">
                    <a:pos x="112" y="56"/>
                  </a:cxn>
                  <a:cxn ang="0">
                    <a:pos x="96" y="56"/>
                  </a:cxn>
                  <a:cxn ang="0">
                    <a:pos x="81" y="87"/>
                  </a:cxn>
                  <a:cxn ang="0">
                    <a:pos x="64" y="100"/>
                  </a:cxn>
                  <a:cxn ang="0">
                    <a:pos x="48" y="100"/>
                  </a:cxn>
                </a:cxnLst>
                <a:rect l="0" t="0" r="r" b="b"/>
                <a:pathLst>
                  <a:path w="112" h="100">
                    <a:moveTo>
                      <a:pt x="48" y="100"/>
                    </a:moveTo>
                    <a:lnTo>
                      <a:pt x="16" y="28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64" y="13"/>
                    </a:lnTo>
                    <a:lnTo>
                      <a:pt x="112" y="43"/>
                    </a:lnTo>
                    <a:lnTo>
                      <a:pt x="112" y="56"/>
                    </a:lnTo>
                    <a:lnTo>
                      <a:pt x="96" y="56"/>
                    </a:lnTo>
                    <a:lnTo>
                      <a:pt x="81" y="87"/>
                    </a:lnTo>
                    <a:lnTo>
                      <a:pt x="64" y="100"/>
                    </a:lnTo>
                    <a:lnTo>
                      <a:pt x="48" y="10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6" name="Freeform 54"/>
              <p:cNvSpPr>
                <a:spLocks/>
              </p:cNvSpPr>
              <p:nvPr/>
            </p:nvSpPr>
            <p:spPr bwMode="auto">
              <a:xfrm rot="5400000">
                <a:off x="293" y="4144"/>
                <a:ext cx="17" cy="32"/>
              </a:xfrm>
              <a:custGeom>
                <a:avLst/>
                <a:gdLst/>
                <a:ahLst/>
                <a:cxnLst>
                  <a:cxn ang="0">
                    <a:pos x="48" y="100"/>
                  </a:cxn>
                  <a:cxn ang="0">
                    <a:pos x="16" y="28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4" y="13"/>
                  </a:cxn>
                  <a:cxn ang="0">
                    <a:pos x="112" y="43"/>
                  </a:cxn>
                  <a:cxn ang="0">
                    <a:pos x="112" y="56"/>
                  </a:cxn>
                  <a:cxn ang="0">
                    <a:pos x="96" y="56"/>
                  </a:cxn>
                  <a:cxn ang="0">
                    <a:pos x="81" y="87"/>
                  </a:cxn>
                  <a:cxn ang="0">
                    <a:pos x="64" y="100"/>
                  </a:cxn>
                  <a:cxn ang="0">
                    <a:pos x="48" y="100"/>
                  </a:cxn>
                  <a:cxn ang="0">
                    <a:pos x="48" y="100"/>
                  </a:cxn>
                </a:cxnLst>
                <a:rect l="0" t="0" r="r" b="b"/>
                <a:pathLst>
                  <a:path w="112" h="100">
                    <a:moveTo>
                      <a:pt x="48" y="100"/>
                    </a:moveTo>
                    <a:lnTo>
                      <a:pt x="16" y="28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4" y="13"/>
                    </a:lnTo>
                    <a:lnTo>
                      <a:pt x="112" y="43"/>
                    </a:lnTo>
                    <a:lnTo>
                      <a:pt x="112" y="56"/>
                    </a:lnTo>
                    <a:lnTo>
                      <a:pt x="96" y="56"/>
                    </a:lnTo>
                    <a:lnTo>
                      <a:pt x="81" y="87"/>
                    </a:lnTo>
                    <a:lnTo>
                      <a:pt x="64" y="100"/>
                    </a:lnTo>
                    <a:lnTo>
                      <a:pt x="48" y="100"/>
                    </a:lnTo>
                    <a:lnTo>
                      <a:pt x="48" y="10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7" name="Freeform 55"/>
              <p:cNvSpPr>
                <a:spLocks/>
              </p:cNvSpPr>
              <p:nvPr/>
            </p:nvSpPr>
            <p:spPr bwMode="auto">
              <a:xfrm rot="5400000">
                <a:off x="363" y="4080"/>
                <a:ext cx="37" cy="72"/>
              </a:xfrm>
              <a:custGeom>
                <a:avLst/>
                <a:gdLst/>
                <a:ahLst/>
                <a:cxnLst>
                  <a:cxn ang="0">
                    <a:pos x="0" y="202"/>
                  </a:cxn>
                  <a:cxn ang="0">
                    <a:pos x="0" y="187"/>
                  </a:cxn>
                  <a:cxn ang="0">
                    <a:pos x="17" y="173"/>
                  </a:cxn>
                  <a:cxn ang="0">
                    <a:pos x="48" y="130"/>
                  </a:cxn>
                  <a:cxn ang="0">
                    <a:pos x="129" y="57"/>
                  </a:cxn>
                  <a:cxn ang="0">
                    <a:pos x="209" y="0"/>
                  </a:cxn>
                  <a:cxn ang="0">
                    <a:pos x="225" y="13"/>
                  </a:cxn>
                  <a:cxn ang="0">
                    <a:pos x="240" y="28"/>
                  </a:cxn>
                  <a:cxn ang="0">
                    <a:pos x="209" y="72"/>
                  </a:cxn>
                  <a:cxn ang="0">
                    <a:pos x="161" y="130"/>
                  </a:cxn>
                  <a:cxn ang="0">
                    <a:pos x="48" y="217"/>
                  </a:cxn>
                  <a:cxn ang="0">
                    <a:pos x="33" y="230"/>
                  </a:cxn>
                  <a:cxn ang="0">
                    <a:pos x="17" y="230"/>
                  </a:cxn>
                  <a:cxn ang="0">
                    <a:pos x="0" y="202"/>
                  </a:cxn>
                </a:cxnLst>
                <a:rect l="0" t="0" r="r" b="b"/>
                <a:pathLst>
                  <a:path w="240" h="230">
                    <a:moveTo>
                      <a:pt x="0" y="202"/>
                    </a:moveTo>
                    <a:lnTo>
                      <a:pt x="0" y="187"/>
                    </a:lnTo>
                    <a:lnTo>
                      <a:pt x="17" y="173"/>
                    </a:lnTo>
                    <a:lnTo>
                      <a:pt x="48" y="130"/>
                    </a:lnTo>
                    <a:lnTo>
                      <a:pt x="129" y="57"/>
                    </a:lnTo>
                    <a:lnTo>
                      <a:pt x="209" y="0"/>
                    </a:lnTo>
                    <a:lnTo>
                      <a:pt x="225" y="13"/>
                    </a:lnTo>
                    <a:lnTo>
                      <a:pt x="240" y="28"/>
                    </a:lnTo>
                    <a:lnTo>
                      <a:pt x="209" y="72"/>
                    </a:lnTo>
                    <a:lnTo>
                      <a:pt x="161" y="130"/>
                    </a:lnTo>
                    <a:lnTo>
                      <a:pt x="48" y="217"/>
                    </a:lnTo>
                    <a:lnTo>
                      <a:pt x="33" y="230"/>
                    </a:lnTo>
                    <a:lnTo>
                      <a:pt x="17" y="230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8" name="Freeform 56"/>
              <p:cNvSpPr>
                <a:spLocks/>
              </p:cNvSpPr>
              <p:nvPr/>
            </p:nvSpPr>
            <p:spPr bwMode="auto">
              <a:xfrm rot="5400000">
                <a:off x="384" y="4152"/>
                <a:ext cx="17" cy="60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0" y="130"/>
                  </a:cxn>
                  <a:cxn ang="0">
                    <a:pos x="0" y="87"/>
                  </a:cxn>
                  <a:cxn ang="0">
                    <a:pos x="16" y="87"/>
                  </a:cxn>
                  <a:cxn ang="0">
                    <a:pos x="16" y="130"/>
                  </a:cxn>
                  <a:cxn ang="0">
                    <a:pos x="33" y="145"/>
                  </a:cxn>
                  <a:cxn ang="0">
                    <a:pos x="48" y="145"/>
                  </a:cxn>
                  <a:cxn ang="0">
                    <a:pos x="64" y="145"/>
                  </a:cxn>
                  <a:cxn ang="0">
                    <a:pos x="81" y="130"/>
                  </a:cxn>
                  <a:cxn ang="0">
                    <a:pos x="64" y="102"/>
                  </a:cxn>
                  <a:cxn ang="0">
                    <a:pos x="48" y="72"/>
                  </a:cxn>
                  <a:cxn ang="0">
                    <a:pos x="16" y="15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64" y="43"/>
                  </a:cxn>
                  <a:cxn ang="0">
                    <a:pos x="96" y="87"/>
                  </a:cxn>
                  <a:cxn ang="0">
                    <a:pos x="113" y="130"/>
                  </a:cxn>
                  <a:cxn ang="0">
                    <a:pos x="96" y="173"/>
                  </a:cxn>
                  <a:cxn ang="0">
                    <a:pos x="81" y="188"/>
                  </a:cxn>
                  <a:cxn ang="0">
                    <a:pos x="48" y="188"/>
                  </a:cxn>
                  <a:cxn ang="0">
                    <a:pos x="16" y="173"/>
                  </a:cxn>
                  <a:cxn ang="0">
                    <a:pos x="0" y="158"/>
                  </a:cxn>
                </a:cxnLst>
                <a:rect l="0" t="0" r="r" b="b"/>
                <a:pathLst>
                  <a:path w="113" h="188">
                    <a:moveTo>
                      <a:pt x="0" y="158"/>
                    </a:moveTo>
                    <a:lnTo>
                      <a:pt x="0" y="130"/>
                    </a:lnTo>
                    <a:lnTo>
                      <a:pt x="0" y="87"/>
                    </a:lnTo>
                    <a:lnTo>
                      <a:pt x="16" y="87"/>
                    </a:lnTo>
                    <a:lnTo>
                      <a:pt x="16" y="130"/>
                    </a:lnTo>
                    <a:lnTo>
                      <a:pt x="33" y="145"/>
                    </a:lnTo>
                    <a:lnTo>
                      <a:pt x="48" y="145"/>
                    </a:lnTo>
                    <a:lnTo>
                      <a:pt x="64" y="145"/>
                    </a:lnTo>
                    <a:lnTo>
                      <a:pt x="81" y="130"/>
                    </a:lnTo>
                    <a:lnTo>
                      <a:pt x="64" y="102"/>
                    </a:lnTo>
                    <a:lnTo>
                      <a:pt x="48" y="72"/>
                    </a:lnTo>
                    <a:lnTo>
                      <a:pt x="16" y="15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64" y="43"/>
                    </a:lnTo>
                    <a:lnTo>
                      <a:pt x="96" y="87"/>
                    </a:lnTo>
                    <a:lnTo>
                      <a:pt x="113" y="130"/>
                    </a:lnTo>
                    <a:lnTo>
                      <a:pt x="96" y="173"/>
                    </a:lnTo>
                    <a:lnTo>
                      <a:pt x="81" y="188"/>
                    </a:lnTo>
                    <a:lnTo>
                      <a:pt x="48" y="188"/>
                    </a:lnTo>
                    <a:lnTo>
                      <a:pt x="16" y="173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9" name="Freeform 57"/>
              <p:cNvSpPr>
                <a:spLocks/>
              </p:cNvSpPr>
              <p:nvPr/>
            </p:nvSpPr>
            <p:spPr bwMode="auto">
              <a:xfrm rot="5400000">
                <a:off x="384" y="4152"/>
                <a:ext cx="17" cy="60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0" y="130"/>
                  </a:cxn>
                  <a:cxn ang="0">
                    <a:pos x="0" y="87"/>
                  </a:cxn>
                  <a:cxn ang="0">
                    <a:pos x="16" y="87"/>
                  </a:cxn>
                  <a:cxn ang="0">
                    <a:pos x="16" y="130"/>
                  </a:cxn>
                  <a:cxn ang="0">
                    <a:pos x="33" y="145"/>
                  </a:cxn>
                  <a:cxn ang="0">
                    <a:pos x="48" y="145"/>
                  </a:cxn>
                  <a:cxn ang="0">
                    <a:pos x="64" y="145"/>
                  </a:cxn>
                  <a:cxn ang="0">
                    <a:pos x="81" y="130"/>
                  </a:cxn>
                  <a:cxn ang="0">
                    <a:pos x="64" y="102"/>
                  </a:cxn>
                  <a:cxn ang="0">
                    <a:pos x="48" y="72"/>
                  </a:cxn>
                  <a:cxn ang="0">
                    <a:pos x="16" y="15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64" y="43"/>
                  </a:cxn>
                  <a:cxn ang="0">
                    <a:pos x="96" y="87"/>
                  </a:cxn>
                  <a:cxn ang="0">
                    <a:pos x="113" y="130"/>
                  </a:cxn>
                  <a:cxn ang="0">
                    <a:pos x="96" y="173"/>
                  </a:cxn>
                  <a:cxn ang="0">
                    <a:pos x="81" y="188"/>
                  </a:cxn>
                  <a:cxn ang="0">
                    <a:pos x="48" y="188"/>
                  </a:cxn>
                  <a:cxn ang="0">
                    <a:pos x="16" y="173"/>
                  </a:cxn>
                  <a:cxn ang="0">
                    <a:pos x="0" y="158"/>
                  </a:cxn>
                </a:cxnLst>
                <a:rect l="0" t="0" r="r" b="b"/>
                <a:pathLst>
                  <a:path w="113" h="188">
                    <a:moveTo>
                      <a:pt x="0" y="158"/>
                    </a:moveTo>
                    <a:lnTo>
                      <a:pt x="0" y="130"/>
                    </a:lnTo>
                    <a:lnTo>
                      <a:pt x="0" y="87"/>
                    </a:lnTo>
                    <a:lnTo>
                      <a:pt x="16" y="87"/>
                    </a:lnTo>
                    <a:lnTo>
                      <a:pt x="16" y="130"/>
                    </a:lnTo>
                    <a:lnTo>
                      <a:pt x="33" y="145"/>
                    </a:lnTo>
                    <a:lnTo>
                      <a:pt x="48" y="145"/>
                    </a:lnTo>
                    <a:lnTo>
                      <a:pt x="64" y="145"/>
                    </a:lnTo>
                    <a:lnTo>
                      <a:pt x="81" y="130"/>
                    </a:lnTo>
                    <a:lnTo>
                      <a:pt x="64" y="102"/>
                    </a:lnTo>
                    <a:lnTo>
                      <a:pt x="48" y="72"/>
                    </a:lnTo>
                    <a:lnTo>
                      <a:pt x="16" y="15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64" y="43"/>
                    </a:lnTo>
                    <a:lnTo>
                      <a:pt x="96" y="87"/>
                    </a:lnTo>
                    <a:lnTo>
                      <a:pt x="113" y="130"/>
                    </a:lnTo>
                    <a:lnTo>
                      <a:pt x="96" y="173"/>
                    </a:lnTo>
                    <a:lnTo>
                      <a:pt x="81" y="188"/>
                    </a:lnTo>
                    <a:lnTo>
                      <a:pt x="48" y="188"/>
                    </a:lnTo>
                    <a:lnTo>
                      <a:pt x="16" y="173"/>
                    </a:lnTo>
                    <a:lnTo>
                      <a:pt x="0" y="158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0" name="Freeform 58"/>
              <p:cNvSpPr>
                <a:spLocks/>
              </p:cNvSpPr>
              <p:nvPr/>
            </p:nvSpPr>
            <p:spPr bwMode="auto">
              <a:xfrm rot="5400000">
                <a:off x="392" y="4094"/>
                <a:ext cx="18" cy="27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96" y="0"/>
                  </a:cxn>
                  <a:cxn ang="0">
                    <a:pos x="112" y="0"/>
                  </a:cxn>
                  <a:cxn ang="0">
                    <a:pos x="64" y="59"/>
                  </a:cxn>
                  <a:cxn ang="0">
                    <a:pos x="31" y="74"/>
                  </a:cxn>
                  <a:cxn ang="0">
                    <a:pos x="0" y="87"/>
                  </a:cxn>
                </a:cxnLst>
                <a:rect l="0" t="0" r="r" b="b"/>
                <a:pathLst>
                  <a:path w="112" h="87">
                    <a:moveTo>
                      <a:pt x="0" y="87"/>
                    </a:moveTo>
                    <a:lnTo>
                      <a:pt x="96" y="0"/>
                    </a:lnTo>
                    <a:lnTo>
                      <a:pt x="112" y="0"/>
                    </a:lnTo>
                    <a:lnTo>
                      <a:pt x="64" y="59"/>
                    </a:lnTo>
                    <a:lnTo>
                      <a:pt x="31" y="74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1" name="Freeform 59"/>
              <p:cNvSpPr>
                <a:spLocks/>
              </p:cNvSpPr>
              <p:nvPr/>
            </p:nvSpPr>
            <p:spPr bwMode="auto">
              <a:xfrm rot="5400000">
                <a:off x="388" y="4188"/>
                <a:ext cx="27" cy="31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64" y="43"/>
                  </a:cxn>
                  <a:cxn ang="0">
                    <a:pos x="96" y="57"/>
                  </a:cxn>
                  <a:cxn ang="0">
                    <a:pos x="112" y="57"/>
                  </a:cxn>
                  <a:cxn ang="0">
                    <a:pos x="127" y="57"/>
                  </a:cxn>
                  <a:cxn ang="0">
                    <a:pos x="144" y="43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27" y="0"/>
                  </a:cxn>
                  <a:cxn ang="0">
                    <a:pos x="144" y="0"/>
                  </a:cxn>
                  <a:cxn ang="0">
                    <a:pos x="175" y="28"/>
                  </a:cxn>
                  <a:cxn ang="0">
                    <a:pos x="175" y="57"/>
                  </a:cxn>
                  <a:cxn ang="0">
                    <a:pos x="175" y="72"/>
                  </a:cxn>
                  <a:cxn ang="0">
                    <a:pos x="160" y="100"/>
                  </a:cxn>
                  <a:cxn ang="0">
                    <a:pos x="144" y="100"/>
                  </a:cxn>
                  <a:cxn ang="0">
                    <a:pos x="96" y="100"/>
                  </a:cxn>
                  <a:cxn ang="0">
                    <a:pos x="48" y="72"/>
                  </a:cxn>
                  <a:cxn ang="0">
                    <a:pos x="31" y="43"/>
                  </a:cxn>
                  <a:cxn ang="0">
                    <a:pos x="0" y="13"/>
                  </a:cxn>
                </a:cxnLst>
                <a:rect l="0" t="0" r="r" b="b"/>
                <a:pathLst>
                  <a:path w="175" h="100">
                    <a:moveTo>
                      <a:pt x="0" y="13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64" y="43"/>
                    </a:lnTo>
                    <a:lnTo>
                      <a:pt x="96" y="57"/>
                    </a:lnTo>
                    <a:lnTo>
                      <a:pt x="112" y="57"/>
                    </a:lnTo>
                    <a:lnTo>
                      <a:pt x="127" y="57"/>
                    </a:lnTo>
                    <a:lnTo>
                      <a:pt x="144" y="43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27" y="0"/>
                    </a:lnTo>
                    <a:lnTo>
                      <a:pt x="144" y="0"/>
                    </a:lnTo>
                    <a:lnTo>
                      <a:pt x="175" y="28"/>
                    </a:lnTo>
                    <a:lnTo>
                      <a:pt x="175" y="57"/>
                    </a:lnTo>
                    <a:lnTo>
                      <a:pt x="175" y="72"/>
                    </a:lnTo>
                    <a:lnTo>
                      <a:pt x="160" y="100"/>
                    </a:lnTo>
                    <a:lnTo>
                      <a:pt x="144" y="100"/>
                    </a:lnTo>
                    <a:lnTo>
                      <a:pt x="96" y="100"/>
                    </a:lnTo>
                    <a:lnTo>
                      <a:pt x="48" y="72"/>
                    </a:lnTo>
                    <a:lnTo>
                      <a:pt x="31" y="4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2" name="Freeform 60"/>
              <p:cNvSpPr>
                <a:spLocks/>
              </p:cNvSpPr>
              <p:nvPr/>
            </p:nvSpPr>
            <p:spPr bwMode="auto">
              <a:xfrm rot="5400000">
                <a:off x="388" y="4188"/>
                <a:ext cx="27" cy="31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64" y="43"/>
                  </a:cxn>
                  <a:cxn ang="0">
                    <a:pos x="96" y="57"/>
                  </a:cxn>
                  <a:cxn ang="0">
                    <a:pos x="112" y="57"/>
                  </a:cxn>
                  <a:cxn ang="0">
                    <a:pos x="127" y="57"/>
                  </a:cxn>
                  <a:cxn ang="0">
                    <a:pos x="144" y="43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27" y="0"/>
                  </a:cxn>
                  <a:cxn ang="0">
                    <a:pos x="144" y="0"/>
                  </a:cxn>
                  <a:cxn ang="0">
                    <a:pos x="175" y="28"/>
                  </a:cxn>
                  <a:cxn ang="0">
                    <a:pos x="175" y="57"/>
                  </a:cxn>
                  <a:cxn ang="0">
                    <a:pos x="175" y="72"/>
                  </a:cxn>
                  <a:cxn ang="0">
                    <a:pos x="160" y="100"/>
                  </a:cxn>
                  <a:cxn ang="0">
                    <a:pos x="144" y="100"/>
                  </a:cxn>
                  <a:cxn ang="0">
                    <a:pos x="96" y="100"/>
                  </a:cxn>
                  <a:cxn ang="0">
                    <a:pos x="48" y="72"/>
                  </a:cxn>
                  <a:cxn ang="0">
                    <a:pos x="31" y="43"/>
                  </a:cxn>
                  <a:cxn ang="0">
                    <a:pos x="0" y="13"/>
                  </a:cxn>
                </a:cxnLst>
                <a:rect l="0" t="0" r="r" b="b"/>
                <a:pathLst>
                  <a:path w="175" h="100">
                    <a:moveTo>
                      <a:pt x="0" y="13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64" y="43"/>
                    </a:lnTo>
                    <a:lnTo>
                      <a:pt x="96" y="57"/>
                    </a:lnTo>
                    <a:lnTo>
                      <a:pt x="112" y="57"/>
                    </a:lnTo>
                    <a:lnTo>
                      <a:pt x="127" y="57"/>
                    </a:lnTo>
                    <a:lnTo>
                      <a:pt x="144" y="43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27" y="0"/>
                    </a:lnTo>
                    <a:lnTo>
                      <a:pt x="144" y="0"/>
                    </a:lnTo>
                    <a:lnTo>
                      <a:pt x="175" y="28"/>
                    </a:lnTo>
                    <a:lnTo>
                      <a:pt x="175" y="57"/>
                    </a:lnTo>
                    <a:lnTo>
                      <a:pt x="175" y="72"/>
                    </a:lnTo>
                    <a:lnTo>
                      <a:pt x="160" y="100"/>
                    </a:lnTo>
                    <a:lnTo>
                      <a:pt x="144" y="100"/>
                    </a:lnTo>
                    <a:lnTo>
                      <a:pt x="96" y="100"/>
                    </a:lnTo>
                    <a:lnTo>
                      <a:pt x="48" y="72"/>
                    </a:lnTo>
                    <a:lnTo>
                      <a:pt x="31" y="43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3" name="Freeform 61"/>
              <p:cNvSpPr>
                <a:spLocks/>
              </p:cNvSpPr>
              <p:nvPr/>
            </p:nvSpPr>
            <p:spPr bwMode="auto">
              <a:xfrm rot="5400000">
                <a:off x="397" y="3991"/>
                <a:ext cx="7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15"/>
                  </a:cxn>
                  <a:cxn ang="0">
                    <a:pos x="48" y="30"/>
                  </a:cxn>
                  <a:cxn ang="0">
                    <a:pos x="48" y="87"/>
                  </a:cxn>
                  <a:cxn ang="0">
                    <a:pos x="0" y="44"/>
                  </a:cxn>
                  <a:cxn ang="0">
                    <a:pos x="0" y="30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48" h="87">
                    <a:moveTo>
                      <a:pt x="0" y="0"/>
                    </a:moveTo>
                    <a:lnTo>
                      <a:pt x="31" y="15"/>
                    </a:lnTo>
                    <a:lnTo>
                      <a:pt x="48" y="30"/>
                    </a:lnTo>
                    <a:lnTo>
                      <a:pt x="48" y="87"/>
                    </a:lnTo>
                    <a:lnTo>
                      <a:pt x="0" y="44"/>
                    </a:lnTo>
                    <a:lnTo>
                      <a:pt x="0" y="30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4" name="Freeform 62"/>
              <p:cNvSpPr>
                <a:spLocks/>
              </p:cNvSpPr>
              <p:nvPr/>
            </p:nvSpPr>
            <p:spPr bwMode="auto">
              <a:xfrm rot="5400000">
                <a:off x="406" y="4136"/>
                <a:ext cx="19" cy="50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0" y="131"/>
                  </a:cxn>
                  <a:cxn ang="0">
                    <a:pos x="0" y="102"/>
                  </a:cxn>
                  <a:cxn ang="0">
                    <a:pos x="0" y="74"/>
                  </a:cxn>
                  <a:cxn ang="0">
                    <a:pos x="16" y="59"/>
                  </a:cxn>
                  <a:cxn ang="0">
                    <a:pos x="33" y="59"/>
                  </a:cxn>
                  <a:cxn ang="0">
                    <a:pos x="33" y="74"/>
                  </a:cxn>
                  <a:cxn ang="0">
                    <a:pos x="33" y="102"/>
                  </a:cxn>
                  <a:cxn ang="0">
                    <a:pos x="33" y="131"/>
                  </a:cxn>
                  <a:cxn ang="0">
                    <a:pos x="48" y="131"/>
                  </a:cxn>
                  <a:cxn ang="0">
                    <a:pos x="64" y="131"/>
                  </a:cxn>
                  <a:cxn ang="0">
                    <a:pos x="96" y="102"/>
                  </a:cxn>
                  <a:cxn ang="0">
                    <a:pos x="96" y="59"/>
                  </a:cxn>
                  <a:cxn ang="0">
                    <a:pos x="96" y="0"/>
                  </a:cxn>
                  <a:cxn ang="0">
                    <a:pos x="112" y="0"/>
                  </a:cxn>
                  <a:cxn ang="0">
                    <a:pos x="129" y="30"/>
                  </a:cxn>
                  <a:cxn ang="0">
                    <a:pos x="129" y="74"/>
                  </a:cxn>
                  <a:cxn ang="0">
                    <a:pos x="129" y="102"/>
                  </a:cxn>
                  <a:cxn ang="0">
                    <a:pos x="112" y="146"/>
                  </a:cxn>
                  <a:cxn ang="0">
                    <a:pos x="81" y="161"/>
                  </a:cxn>
                  <a:cxn ang="0">
                    <a:pos x="64" y="161"/>
                  </a:cxn>
                  <a:cxn ang="0">
                    <a:pos x="33" y="161"/>
                  </a:cxn>
                  <a:cxn ang="0">
                    <a:pos x="0" y="146"/>
                  </a:cxn>
                </a:cxnLst>
                <a:rect l="0" t="0" r="r" b="b"/>
                <a:pathLst>
                  <a:path w="129" h="161">
                    <a:moveTo>
                      <a:pt x="0" y="146"/>
                    </a:moveTo>
                    <a:lnTo>
                      <a:pt x="0" y="131"/>
                    </a:lnTo>
                    <a:lnTo>
                      <a:pt x="0" y="102"/>
                    </a:lnTo>
                    <a:lnTo>
                      <a:pt x="0" y="74"/>
                    </a:lnTo>
                    <a:lnTo>
                      <a:pt x="16" y="59"/>
                    </a:lnTo>
                    <a:lnTo>
                      <a:pt x="33" y="59"/>
                    </a:lnTo>
                    <a:lnTo>
                      <a:pt x="33" y="74"/>
                    </a:lnTo>
                    <a:lnTo>
                      <a:pt x="33" y="102"/>
                    </a:lnTo>
                    <a:lnTo>
                      <a:pt x="33" y="131"/>
                    </a:lnTo>
                    <a:lnTo>
                      <a:pt x="48" y="131"/>
                    </a:lnTo>
                    <a:lnTo>
                      <a:pt x="64" y="131"/>
                    </a:lnTo>
                    <a:lnTo>
                      <a:pt x="96" y="102"/>
                    </a:lnTo>
                    <a:lnTo>
                      <a:pt x="96" y="59"/>
                    </a:lnTo>
                    <a:lnTo>
                      <a:pt x="96" y="0"/>
                    </a:lnTo>
                    <a:lnTo>
                      <a:pt x="112" y="0"/>
                    </a:lnTo>
                    <a:lnTo>
                      <a:pt x="129" y="30"/>
                    </a:lnTo>
                    <a:lnTo>
                      <a:pt x="129" y="74"/>
                    </a:lnTo>
                    <a:lnTo>
                      <a:pt x="129" y="102"/>
                    </a:lnTo>
                    <a:lnTo>
                      <a:pt x="112" y="146"/>
                    </a:lnTo>
                    <a:lnTo>
                      <a:pt x="81" y="161"/>
                    </a:lnTo>
                    <a:lnTo>
                      <a:pt x="64" y="161"/>
                    </a:lnTo>
                    <a:lnTo>
                      <a:pt x="33" y="161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5" name="Freeform 63"/>
              <p:cNvSpPr>
                <a:spLocks/>
              </p:cNvSpPr>
              <p:nvPr/>
            </p:nvSpPr>
            <p:spPr bwMode="auto">
              <a:xfrm rot="5400000">
                <a:off x="406" y="4136"/>
                <a:ext cx="19" cy="50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0" y="131"/>
                  </a:cxn>
                  <a:cxn ang="0">
                    <a:pos x="0" y="102"/>
                  </a:cxn>
                  <a:cxn ang="0">
                    <a:pos x="0" y="74"/>
                  </a:cxn>
                  <a:cxn ang="0">
                    <a:pos x="16" y="59"/>
                  </a:cxn>
                  <a:cxn ang="0">
                    <a:pos x="33" y="59"/>
                  </a:cxn>
                  <a:cxn ang="0">
                    <a:pos x="33" y="74"/>
                  </a:cxn>
                  <a:cxn ang="0">
                    <a:pos x="33" y="102"/>
                  </a:cxn>
                  <a:cxn ang="0">
                    <a:pos x="33" y="131"/>
                  </a:cxn>
                  <a:cxn ang="0">
                    <a:pos x="48" y="131"/>
                  </a:cxn>
                  <a:cxn ang="0">
                    <a:pos x="64" y="131"/>
                  </a:cxn>
                  <a:cxn ang="0">
                    <a:pos x="96" y="102"/>
                  </a:cxn>
                  <a:cxn ang="0">
                    <a:pos x="96" y="59"/>
                  </a:cxn>
                  <a:cxn ang="0">
                    <a:pos x="96" y="0"/>
                  </a:cxn>
                  <a:cxn ang="0">
                    <a:pos x="112" y="0"/>
                  </a:cxn>
                  <a:cxn ang="0">
                    <a:pos x="112" y="0"/>
                  </a:cxn>
                  <a:cxn ang="0">
                    <a:pos x="129" y="30"/>
                  </a:cxn>
                  <a:cxn ang="0">
                    <a:pos x="129" y="74"/>
                  </a:cxn>
                  <a:cxn ang="0">
                    <a:pos x="129" y="102"/>
                  </a:cxn>
                  <a:cxn ang="0">
                    <a:pos x="112" y="146"/>
                  </a:cxn>
                  <a:cxn ang="0">
                    <a:pos x="81" y="161"/>
                  </a:cxn>
                  <a:cxn ang="0">
                    <a:pos x="64" y="161"/>
                  </a:cxn>
                  <a:cxn ang="0">
                    <a:pos x="33" y="161"/>
                  </a:cxn>
                  <a:cxn ang="0">
                    <a:pos x="0" y="146"/>
                  </a:cxn>
                </a:cxnLst>
                <a:rect l="0" t="0" r="r" b="b"/>
                <a:pathLst>
                  <a:path w="129" h="161">
                    <a:moveTo>
                      <a:pt x="0" y="146"/>
                    </a:moveTo>
                    <a:lnTo>
                      <a:pt x="0" y="131"/>
                    </a:lnTo>
                    <a:lnTo>
                      <a:pt x="0" y="102"/>
                    </a:lnTo>
                    <a:lnTo>
                      <a:pt x="0" y="74"/>
                    </a:lnTo>
                    <a:lnTo>
                      <a:pt x="16" y="59"/>
                    </a:lnTo>
                    <a:lnTo>
                      <a:pt x="33" y="59"/>
                    </a:lnTo>
                    <a:lnTo>
                      <a:pt x="33" y="74"/>
                    </a:lnTo>
                    <a:lnTo>
                      <a:pt x="33" y="102"/>
                    </a:lnTo>
                    <a:lnTo>
                      <a:pt x="33" y="131"/>
                    </a:lnTo>
                    <a:lnTo>
                      <a:pt x="48" y="131"/>
                    </a:lnTo>
                    <a:lnTo>
                      <a:pt x="64" y="131"/>
                    </a:lnTo>
                    <a:lnTo>
                      <a:pt x="96" y="102"/>
                    </a:lnTo>
                    <a:lnTo>
                      <a:pt x="96" y="59"/>
                    </a:lnTo>
                    <a:lnTo>
                      <a:pt x="96" y="0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29" y="30"/>
                    </a:lnTo>
                    <a:lnTo>
                      <a:pt x="129" y="74"/>
                    </a:lnTo>
                    <a:lnTo>
                      <a:pt x="129" y="102"/>
                    </a:lnTo>
                    <a:lnTo>
                      <a:pt x="112" y="146"/>
                    </a:lnTo>
                    <a:lnTo>
                      <a:pt x="81" y="161"/>
                    </a:lnTo>
                    <a:lnTo>
                      <a:pt x="64" y="161"/>
                    </a:lnTo>
                    <a:lnTo>
                      <a:pt x="33" y="161"/>
                    </a:lnTo>
                    <a:lnTo>
                      <a:pt x="0" y="146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6" name="Freeform 64"/>
              <p:cNvSpPr>
                <a:spLocks/>
              </p:cNvSpPr>
              <p:nvPr/>
            </p:nvSpPr>
            <p:spPr bwMode="auto">
              <a:xfrm rot="5400000">
                <a:off x="450" y="3922"/>
                <a:ext cx="133" cy="242"/>
              </a:xfrm>
              <a:custGeom>
                <a:avLst/>
                <a:gdLst/>
                <a:ahLst/>
                <a:cxnLst>
                  <a:cxn ang="0">
                    <a:pos x="0" y="724"/>
                  </a:cxn>
                  <a:cxn ang="0">
                    <a:pos x="48" y="724"/>
                  </a:cxn>
                  <a:cxn ang="0">
                    <a:pos x="96" y="696"/>
                  </a:cxn>
                  <a:cxn ang="0">
                    <a:pos x="129" y="522"/>
                  </a:cxn>
                  <a:cxn ang="0">
                    <a:pos x="257" y="420"/>
                  </a:cxn>
                  <a:cxn ang="0">
                    <a:pos x="432" y="434"/>
                  </a:cxn>
                  <a:cxn ang="0">
                    <a:pos x="626" y="566"/>
                  </a:cxn>
                  <a:cxn ang="0">
                    <a:pos x="465" y="333"/>
                  </a:cxn>
                  <a:cxn ang="0">
                    <a:pos x="449" y="217"/>
                  </a:cxn>
                  <a:cxn ang="0">
                    <a:pos x="545" y="116"/>
                  </a:cxn>
                  <a:cxn ang="0">
                    <a:pos x="689" y="86"/>
                  </a:cxn>
                  <a:cxn ang="0">
                    <a:pos x="818" y="43"/>
                  </a:cxn>
                  <a:cxn ang="0">
                    <a:pos x="770" y="43"/>
                  </a:cxn>
                  <a:cxn ang="0">
                    <a:pos x="833" y="0"/>
                  </a:cxn>
                  <a:cxn ang="0">
                    <a:pos x="866" y="30"/>
                  </a:cxn>
                  <a:cxn ang="0">
                    <a:pos x="785" y="101"/>
                  </a:cxn>
                  <a:cxn ang="0">
                    <a:pos x="705" y="145"/>
                  </a:cxn>
                  <a:cxn ang="0">
                    <a:pos x="770" y="188"/>
                  </a:cxn>
                  <a:cxn ang="0">
                    <a:pos x="770" y="275"/>
                  </a:cxn>
                  <a:cxn ang="0">
                    <a:pos x="657" y="318"/>
                  </a:cxn>
                  <a:cxn ang="0">
                    <a:pos x="593" y="275"/>
                  </a:cxn>
                  <a:cxn ang="0">
                    <a:pos x="641" y="275"/>
                  </a:cxn>
                  <a:cxn ang="0">
                    <a:pos x="689" y="232"/>
                  </a:cxn>
                  <a:cxn ang="0">
                    <a:pos x="609" y="173"/>
                  </a:cxn>
                  <a:cxn ang="0">
                    <a:pos x="528" y="203"/>
                  </a:cxn>
                  <a:cxn ang="0">
                    <a:pos x="513" y="362"/>
                  </a:cxn>
                  <a:cxn ang="0">
                    <a:pos x="578" y="464"/>
                  </a:cxn>
                  <a:cxn ang="0">
                    <a:pos x="561" y="377"/>
                  </a:cxn>
                  <a:cxn ang="0">
                    <a:pos x="545" y="275"/>
                  </a:cxn>
                  <a:cxn ang="0">
                    <a:pos x="609" y="449"/>
                  </a:cxn>
                  <a:cxn ang="0">
                    <a:pos x="850" y="681"/>
                  </a:cxn>
                  <a:cxn ang="0">
                    <a:pos x="528" y="551"/>
                  </a:cxn>
                  <a:cxn ang="0">
                    <a:pos x="321" y="492"/>
                  </a:cxn>
                  <a:cxn ang="0">
                    <a:pos x="513" y="522"/>
                  </a:cxn>
                  <a:cxn ang="0">
                    <a:pos x="465" y="477"/>
                  </a:cxn>
                  <a:cxn ang="0">
                    <a:pos x="305" y="449"/>
                  </a:cxn>
                  <a:cxn ang="0">
                    <a:pos x="209" y="536"/>
                  </a:cxn>
                  <a:cxn ang="0">
                    <a:pos x="257" y="609"/>
                  </a:cxn>
                  <a:cxn ang="0">
                    <a:pos x="321" y="579"/>
                  </a:cxn>
                  <a:cxn ang="0">
                    <a:pos x="369" y="579"/>
                  </a:cxn>
                  <a:cxn ang="0">
                    <a:pos x="336" y="681"/>
                  </a:cxn>
                  <a:cxn ang="0">
                    <a:pos x="209" y="696"/>
                  </a:cxn>
                  <a:cxn ang="0">
                    <a:pos x="161" y="622"/>
                  </a:cxn>
                  <a:cxn ang="0">
                    <a:pos x="129" y="637"/>
                  </a:cxn>
                  <a:cxn ang="0">
                    <a:pos x="129" y="709"/>
                  </a:cxn>
                  <a:cxn ang="0">
                    <a:pos x="64" y="768"/>
                  </a:cxn>
                </a:cxnLst>
                <a:rect l="0" t="0" r="r" b="b"/>
                <a:pathLst>
                  <a:path w="866" h="768">
                    <a:moveTo>
                      <a:pt x="0" y="753"/>
                    </a:moveTo>
                    <a:lnTo>
                      <a:pt x="0" y="739"/>
                    </a:lnTo>
                    <a:lnTo>
                      <a:pt x="0" y="724"/>
                    </a:lnTo>
                    <a:lnTo>
                      <a:pt x="33" y="709"/>
                    </a:lnTo>
                    <a:lnTo>
                      <a:pt x="48" y="709"/>
                    </a:lnTo>
                    <a:lnTo>
                      <a:pt x="48" y="724"/>
                    </a:lnTo>
                    <a:lnTo>
                      <a:pt x="64" y="739"/>
                    </a:lnTo>
                    <a:lnTo>
                      <a:pt x="81" y="724"/>
                    </a:lnTo>
                    <a:lnTo>
                      <a:pt x="96" y="696"/>
                    </a:lnTo>
                    <a:lnTo>
                      <a:pt x="96" y="637"/>
                    </a:lnTo>
                    <a:lnTo>
                      <a:pt x="96" y="579"/>
                    </a:lnTo>
                    <a:lnTo>
                      <a:pt x="129" y="522"/>
                    </a:lnTo>
                    <a:lnTo>
                      <a:pt x="161" y="477"/>
                    </a:lnTo>
                    <a:lnTo>
                      <a:pt x="209" y="434"/>
                    </a:lnTo>
                    <a:lnTo>
                      <a:pt x="257" y="420"/>
                    </a:lnTo>
                    <a:lnTo>
                      <a:pt x="321" y="405"/>
                    </a:lnTo>
                    <a:lnTo>
                      <a:pt x="369" y="405"/>
                    </a:lnTo>
                    <a:lnTo>
                      <a:pt x="432" y="434"/>
                    </a:lnTo>
                    <a:lnTo>
                      <a:pt x="528" y="477"/>
                    </a:lnTo>
                    <a:lnTo>
                      <a:pt x="609" y="566"/>
                    </a:lnTo>
                    <a:lnTo>
                      <a:pt x="626" y="566"/>
                    </a:lnTo>
                    <a:lnTo>
                      <a:pt x="626" y="551"/>
                    </a:lnTo>
                    <a:lnTo>
                      <a:pt x="513" y="405"/>
                    </a:lnTo>
                    <a:lnTo>
                      <a:pt x="465" y="333"/>
                    </a:lnTo>
                    <a:lnTo>
                      <a:pt x="449" y="290"/>
                    </a:lnTo>
                    <a:lnTo>
                      <a:pt x="449" y="247"/>
                    </a:lnTo>
                    <a:lnTo>
                      <a:pt x="449" y="217"/>
                    </a:lnTo>
                    <a:lnTo>
                      <a:pt x="465" y="173"/>
                    </a:lnTo>
                    <a:lnTo>
                      <a:pt x="497" y="145"/>
                    </a:lnTo>
                    <a:lnTo>
                      <a:pt x="545" y="116"/>
                    </a:lnTo>
                    <a:lnTo>
                      <a:pt x="578" y="101"/>
                    </a:lnTo>
                    <a:lnTo>
                      <a:pt x="609" y="101"/>
                    </a:lnTo>
                    <a:lnTo>
                      <a:pt x="689" y="86"/>
                    </a:lnTo>
                    <a:lnTo>
                      <a:pt x="770" y="86"/>
                    </a:lnTo>
                    <a:lnTo>
                      <a:pt x="802" y="73"/>
                    </a:lnTo>
                    <a:lnTo>
                      <a:pt x="818" y="43"/>
                    </a:lnTo>
                    <a:lnTo>
                      <a:pt x="818" y="30"/>
                    </a:lnTo>
                    <a:lnTo>
                      <a:pt x="785" y="43"/>
                    </a:lnTo>
                    <a:lnTo>
                      <a:pt x="770" y="43"/>
                    </a:lnTo>
                    <a:lnTo>
                      <a:pt x="785" y="15"/>
                    </a:lnTo>
                    <a:lnTo>
                      <a:pt x="802" y="0"/>
                    </a:lnTo>
                    <a:lnTo>
                      <a:pt x="833" y="0"/>
                    </a:lnTo>
                    <a:lnTo>
                      <a:pt x="850" y="0"/>
                    </a:lnTo>
                    <a:lnTo>
                      <a:pt x="850" y="15"/>
                    </a:lnTo>
                    <a:lnTo>
                      <a:pt x="866" y="30"/>
                    </a:lnTo>
                    <a:lnTo>
                      <a:pt x="850" y="58"/>
                    </a:lnTo>
                    <a:lnTo>
                      <a:pt x="818" y="86"/>
                    </a:lnTo>
                    <a:lnTo>
                      <a:pt x="785" y="101"/>
                    </a:lnTo>
                    <a:lnTo>
                      <a:pt x="770" y="116"/>
                    </a:lnTo>
                    <a:lnTo>
                      <a:pt x="689" y="130"/>
                    </a:lnTo>
                    <a:lnTo>
                      <a:pt x="705" y="145"/>
                    </a:lnTo>
                    <a:lnTo>
                      <a:pt x="722" y="145"/>
                    </a:lnTo>
                    <a:lnTo>
                      <a:pt x="754" y="160"/>
                    </a:lnTo>
                    <a:lnTo>
                      <a:pt x="770" y="188"/>
                    </a:lnTo>
                    <a:lnTo>
                      <a:pt x="770" y="217"/>
                    </a:lnTo>
                    <a:lnTo>
                      <a:pt x="785" y="247"/>
                    </a:lnTo>
                    <a:lnTo>
                      <a:pt x="770" y="275"/>
                    </a:lnTo>
                    <a:lnTo>
                      <a:pt x="737" y="303"/>
                    </a:lnTo>
                    <a:lnTo>
                      <a:pt x="705" y="318"/>
                    </a:lnTo>
                    <a:lnTo>
                      <a:pt x="657" y="318"/>
                    </a:lnTo>
                    <a:lnTo>
                      <a:pt x="609" y="303"/>
                    </a:lnTo>
                    <a:lnTo>
                      <a:pt x="593" y="290"/>
                    </a:lnTo>
                    <a:lnTo>
                      <a:pt x="593" y="275"/>
                    </a:lnTo>
                    <a:lnTo>
                      <a:pt x="593" y="260"/>
                    </a:lnTo>
                    <a:lnTo>
                      <a:pt x="626" y="275"/>
                    </a:lnTo>
                    <a:lnTo>
                      <a:pt x="641" y="275"/>
                    </a:lnTo>
                    <a:lnTo>
                      <a:pt x="657" y="275"/>
                    </a:lnTo>
                    <a:lnTo>
                      <a:pt x="689" y="247"/>
                    </a:lnTo>
                    <a:lnTo>
                      <a:pt x="689" y="232"/>
                    </a:lnTo>
                    <a:lnTo>
                      <a:pt x="689" y="217"/>
                    </a:lnTo>
                    <a:lnTo>
                      <a:pt x="641" y="173"/>
                    </a:lnTo>
                    <a:lnTo>
                      <a:pt x="609" y="173"/>
                    </a:lnTo>
                    <a:lnTo>
                      <a:pt x="578" y="173"/>
                    </a:lnTo>
                    <a:lnTo>
                      <a:pt x="561" y="188"/>
                    </a:lnTo>
                    <a:lnTo>
                      <a:pt x="528" y="203"/>
                    </a:lnTo>
                    <a:lnTo>
                      <a:pt x="497" y="260"/>
                    </a:lnTo>
                    <a:lnTo>
                      <a:pt x="497" y="318"/>
                    </a:lnTo>
                    <a:lnTo>
                      <a:pt x="513" y="362"/>
                    </a:lnTo>
                    <a:lnTo>
                      <a:pt x="528" y="405"/>
                    </a:lnTo>
                    <a:lnTo>
                      <a:pt x="578" y="449"/>
                    </a:lnTo>
                    <a:lnTo>
                      <a:pt x="578" y="464"/>
                    </a:lnTo>
                    <a:lnTo>
                      <a:pt x="593" y="449"/>
                    </a:lnTo>
                    <a:lnTo>
                      <a:pt x="578" y="420"/>
                    </a:lnTo>
                    <a:lnTo>
                      <a:pt x="561" y="377"/>
                    </a:lnTo>
                    <a:lnTo>
                      <a:pt x="545" y="333"/>
                    </a:lnTo>
                    <a:lnTo>
                      <a:pt x="528" y="290"/>
                    </a:lnTo>
                    <a:lnTo>
                      <a:pt x="545" y="275"/>
                    </a:lnTo>
                    <a:lnTo>
                      <a:pt x="561" y="362"/>
                    </a:lnTo>
                    <a:lnTo>
                      <a:pt x="578" y="405"/>
                    </a:lnTo>
                    <a:lnTo>
                      <a:pt x="609" y="449"/>
                    </a:lnTo>
                    <a:lnTo>
                      <a:pt x="657" y="522"/>
                    </a:lnTo>
                    <a:lnTo>
                      <a:pt x="722" y="579"/>
                    </a:lnTo>
                    <a:lnTo>
                      <a:pt x="850" y="681"/>
                    </a:lnTo>
                    <a:lnTo>
                      <a:pt x="785" y="753"/>
                    </a:lnTo>
                    <a:lnTo>
                      <a:pt x="609" y="609"/>
                    </a:lnTo>
                    <a:lnTo>
                      <a:pt x="528" y="551"/>
                    </a:lnTo>
                    <a:lnTo>
                      <a:pt x="465" y="522"/>
                    </a:lnTo>
                    <a:lnTo>
                      <a:pt x="417" y="507"/>
                    </a:lnTo>
                    <a:lnTo>
                      <a:pt x="321" y="492"/>
                    </a:lnTo>
                    <a:lnTo>
                      <a:pt x="369" y="477"/>
                    </a:lnTo>
                    <a:lnTo>
                      <a:pt x="417" y="492"/>
                    </a:lnTo>
                    <a:lnTo>
                      <a:pt x="513" y="522"/>
                    </a:lnTo>
                    <a:lnTo>
                      <a:pt x="528" y="522"/>
                    </a:lnTo>
                    <a:lnTo>
                      <a:pt x="497" y="492"/>
                    </a:lnTo>
                    <a:lnTo>
                      <a:pt x="465" y="477"/>
                    </a:lnTo>
                    <a:lnTo>
                      <a:pt x="417" y="449"/>
                    </a:lnTo>
                    <a:lnTo>
                      <a:pt x="369" y="449"/>
                    </a:lnTo>
                    <a:lnTo>
                      <a:pt x="305" y="449"/>
                    </a:lnTo>
                    <a:lnTo>
                      <a:pt x="257" y="464"/>
                    </a:lnTo>
                    <a:lnTo>
                      <a:pt x="225" y="507"/>
                    </a:lnTo>
                    <a:lnTo>
                      <a:pt x="209" y="536"/>
                    </a:lnTo>
                    <a:lnTo>
                      <a:pt x="209" y="566"/>
                    </a:lnTo>
                    <a:lnTo>
                      <a:pt x="225" y="594"/>
                    </a:lnTo>
                    <a:lnTo>
                      <a:pt x="257" y="609"/>
                    </a:lnTo>
                    <a:lnTo>
                      <a:pt x="288" y="609"/>
                    </a:lnTo>
                    <a:lnTo>
                      <a:pt x="305" y="594"/>
                    </a:lnTo>
                    <a:lnTo>
                      <a:pt x="321" y="579"/>
                    </a:lnTo>
                    <a:lnTo>
                      <a:pt x="336" y="536"/>
                    </a:lnTo>
                    <a:lnTo>
                      <a:pt x="353" y="551"/>
                    </a:lnTo>
                    <a:lnTo>
                      <a:pt x="369" y="579"/>
                    </a:lnTo>
                    <a:lnTo>
                      <a:pt x="369" y="622"/>
                    </a:lnTo>
                    <a:lnTo>
                      <a:pt x="353" y="652"/>
                    </a:lnTo>
                    <a:lnTo>
                      <a:pt x="336" y="681"/>
                    </a:lnTo>
                    <a:lnTo>
                      <a:pt x="305" y="696"/>
                    </a:lnTo>
                    <a:lnTo>
                      <a:pt x="240" y="709"/>
                    </a:lnTo>
                    <a:lnTo>
                      <a:pt x="209" y="696"/>
                    </a:lnTo>
                    <a:lnTo>
                      <a:pt x="161" y="666"/>
                    </a:lnTo>
                    <a:lnTo>
                      <a:pt x="161" y="652"/>
                    </a:lnTo>
                    <a:lnTo>
                      <a:pt x="161" y="622"/>
                    </a:lnTo>
                    <a:lnTo>
                      <a:pt x="144" y="609"/>
                    </a:lnTo>
                    <a:lnTo>
                      <a:pt x="129" y="609"/>
                    </a:lnTo>
                    <a:lnTo>
                      <a:pt x="129" y="637"/>
                    </a:lnTo>
                    <a:lnTo>
                      <a:pt x="129" y="652"/>
                    </a:lnTo>
                    <a:lnTo>
                      <a:pt x="129" y="681"/>
                    </a:lnTo>
                    <a:lnTo>
                      <a:pt x="129" y="709"/>
                    </a:lnTo>
                    <a:lnTo>
                      <a:pt x="112" y="753"/>
                    </a:lnTo>
                    <a:lnTo>
                      <a:pt x="96" y="768"/>
                    </a:lnTo>
                    <a:lnTo>
                      <a:pt x="64" y="768"/>
                    </a:lnTo>
                    <a:lnTo>
                      <a:pt x="33" y="768"/>
                    </a:lnTo>
                    <a:lnTo>
                      <a:pt x="0" y="75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7" name="Freeform 65"/>
              <p:cNvSpPr>
                <a:spLocks/>
              </p:cNvSpPr>
              <p:nvPr/>
            </p:nvSpPr>
            <p:spPr bwMode="auto">
              <a:xfrm rot="5400000">
                <a:off x="413" y="4162"/>
                <a:ext cx="2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8" name="Freeform 66"/>
              <p:cNvSpPr>
                <a:spLocks/>
              </p:cNvSpPr>
              <p:nvPr/>
            </p:nvSpPr>
            <p:spPr bwMode="auto">
              <a:xfrm rot="5400000">
                <a:off x="413" y="4162"/>
                <a:ext cx="2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9" name="Freeform 67"/>
              <p:cNvSpPr>
                <a:spLocks/>
              </p:cNvSpPr>
              <p:nvPr/>
            </p:nvSpPr>
            <p:spPr bwMode="auto">
              <a:xfrm rot="5400000">
                <a:off x="426" y="4191"/>
                <a:ext cx="25" cy="3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48" y="73"/>
                  </a:cxn>
                  <a:cxn ang="0">
                    <a:pos x="129" y="0"/>
                  </a:cxn>
                  <a:cxn ang="0">
                    <a:pos x="144" y="15"/>
                  </a:cxn>
                  <a:cxn ang="0">
                    <a:pos x="161" y="30"/>
                  </a:cxn>
                  <a:cxn ang="0">
                    <a:pos x="144" y="73"/>
                  </a:cxn>
                  <a:cxn ang="0">
                    <a:pos x="129" y="102"/>
                  </a:cxn>
                  <a:cxn ang="0">
                    <a:pos x="96" y="102"/>
                  </a:cxn>
                  <a:cxn ang="0">
                    <a:pos x="65" y="102"/>
                  </a:cxn>
                  <a:cxn ang="0">
                    <a:pos x="0" y="102"/>
                  </a:cxn>
                  <a:cxn ang="0">
                    <a:pos x="0" y="87"/>
                  </a:cxn>
                </a:cxnLst>
                <a:rect l="0" t="0" r="r" b="b"/>
                <a:pathLst>
                  <a:path w="161" h="102">
                    <a:moveTo>
                      <a:pt x="0" y="87"/>
                    </a:moveTo>
                    <a:lnTo>
                      <a:pt x="48" y="73"/>
                    </a:lnTo>
                    <a:lnTo>
                      <a:pt x="129" y="0"/>
                    </a:lnTo>
                    <a:lnTo>
                      <a:pt x="144" y="15"/>
                    </a:lnTo>
                    <a:lnTo>
                      <a:pt x="161" y="30"/>
                    </a:lnTo>
                    <a:lnTo>
                      <a:pt x="144" y="73"/>
                    </a:lnTo>
                    <a:lnTo>
                      <a:pt x="129" y="102"/>
                    </a:lnTo>
                    <a:lnTo>
                      <a:pt x="96" y="102"/>
                    </a:lnTo>
                    <a:lnTo>
                      <a:pt x="65" y="102"/>
                    </a:lnTo>
                    <a:lnTo>
                      <a:pt x="0" y="102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0" name="Freeform 68"/>
              <p:cNvSpPr>
                <a:spLocks/>
              </p:cNvSpPr>
              <p:nvPr/>
            </p:nvSpPr>
            <p:spPr bwMode="auto">
              <a:xfrm rot="5400000">
                <a:off x="426" y="4191"/>
                <a:ext cx="25" cy="3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48" y="73"/>
                  </a:cxn>
                  <a:cxn ang="0">
                    <a:pos x="129" y="0"/>
                  </a:cxn>
                  <a:cxn ang="0">
                    <a:pos x="144" y="15"/>
                  </a:cxn>
                  <a:cxn ang="0">
                    <a:pos x="161" y="30"/>
                  </a:cxn>
                  <a:cxn ang="0">
                    <a:pos x="144" y="73"/>
                  </a:cxn>
                  <a:cxn ang="0">
                    <a:pos x="129" y="102"/>
                  </a:cxn>
                  <a:cxn ang="0">
                    <a:pos x="96" y="102"/>
                  </a:cxn>
                  <a:cxn ang="0">
                    <a:pos x="65" y="102"/>
                  </a:cxn>
                  <a:cxn ang="0">
                    <a:pos x="0" y="102"/>
                  </a:cxn>
                  <a:cxn ang="0">
                    <a:pos x="0" y="87"/>
                  </a:cxn>
                </a:cxnLst>
                <a:rect l="0" t="0" r="r" b="b"/>
                <a:pathLst>
                  <a:path w="161" h="102">
                    <a:moveTo>
                      <a:pt x="0" y="87"/>
                    </a:moveTo>
                    <a:lnTo>
                      <a:pt x="48" y="73"/>
                    </a:lnTo>
                    <a:lnTo>
                      <a:pt x="129" y="0"/>
                    </a:lnTo>
                    <a:lnTo>
                      <a:pt x="144" y="15"/>
                    </a:lnTo>
                    <a:lnTo>
                      <a:pt x="161" y="30"/>
                    </a:lnTo>
                    <a:lnTo>
                      <a:pt x="144" y="73"/>
                    </a:lnTo>
                    <a:lnTo>
                      <a:pt x="129" y="102"/>
                    </a:lnTo>
                    <a:lnTo>
                      <a:pt x="96" y="102"/>
                    </a:lnTo>
                    <a:lnTo>
                      <a:pt x="65" y="102"/>
                    </a:lnTo>
                    <a:lnTo>
                      <a:pt x="0" y="102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1" name="Freeform 69"/>
              <p:cNvSpPr>
                <a:spLocks/>
              </p:cNvSpPr>
              <p:nvPr/>
            </p:nvSpPr>
            <p:spPr bwMode="auto">
              <a:xfrm rot="5400000">
                <a:off x="441" y="4045"/>
                <a:ext cx="3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15"/>
                  </a:cxn>
                  <a:cxn ang="0">
                    <a:pos x="15" y="30"/>
                  </a:cxn>
                  <a:cxn ang="0">
                    <a:pos x="15" y="58"/>
                  </a:cxn>
                  <a:cxn ang="0">
                    <a:pos x="0" y="73"/>
                  </a:cxn>
                  <a:cxn ang="0">
                    <a:pos x="0" y="0"/>
                  </a:cxn>
                </a:cxnLst>
                <a:rect l="0" t="0" r="r" b="b"/>
                <a:pathLst>
                  <a:path w="15" h="73">
                    <a:moveTo>
                      <a:pt x="0" y="0"/>
                    </a:moveTo>
                    <a:lnTo>
                      <a:pt x="15" y="15"/>
                    </a:lnTo>
                    <a:lnTo>
                      <a:pt x="15" y="30"/>
                    </a:lnTo>
                    <a:lnTo>
                      <a:pt x="15" y="58"/>
                    </a:lnTo>
                    <a:lnTo>
                      <a:pt x="0" y="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2" name="Freeform 70"/>
              <p:cNvSpPr>
                <a:spLocks/>
              </p:cNvSpPr>
              <p:nvPr/>
            </p:nvSpPr>
            <p:spPr bwMode="auto">
              <a:xfrm rot="5400000">
                <a:off x="445" y="4149"/>
                <a:ext cx="27" cy="27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44"/>
                  </a:cxn>
                  <a:cxn ang="0">
                    <a:pos x="15" y="29"/>
                  </a:cxn>
                  <a:cxn ang="0">
                    <a:pos x="48" y="0"/>
                  </a:cxn>
                  <a:cxn ang="0">
                    <a:pos x="79" y="0"/>
                  </a:cxn>
                  <a:cxn ang="0">
                    <a:pos x="96" y="14"/>
                  </a:cxn>
                  <a:cxn ang="0">
                    <a:pos x="79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57"/>
                  </a:cxn>
                  <a:cxn ang="0">
                    <a:pos x="79" y="57"/>
                  </a:cxn>
                  <a:cxn ang="0">
                    <a:pos x="111" y="44"/>
                  </a:cxn>
                  <a:cxn ang="0">
                    <a:pos x="159" y="0"/>
                  </a:cxn>
                  <a:cxn ang="0">
                    <a:pos x="175" y="0"/>
                  </a:cxn>
                  <a:cxn ang="0">
                    <a:pos x="175" y="14"/>
                  </a:cxn>
                  <a:cxn ang="0">
                    <a:pos x="159" y="44"/>
                  </a:cxn>
                  <a:cxn ang="0">
                    <a:pos x="144" y="72"/>
                  </a:cxn>
                  <a:cxn ang="0">
                    <a:pos x="111" y="87"/>
                  </a:cxn>
                  <a:cxn ang="0">
                    <a:pos x="79" y="87"/>
                  </a:cxn>
                  <a:cxn ang="0">
                    <a:pos x="31" y="87"/>
                  </a:cxn>
                  <a:cxn ang="0">
                    <a:pos x="0" y="72"/>
                  </a:cxn>
                </a:cxnLst>
                <a:rect l="0" t="0" r="r" b="b"/>
                <a:pathLst>
                  <a:path w="175" h="87">
                    <a:moveTo>
                      <a:pt x="0" y="72"/>
                    </a:moveTo>
                    <a:lnTo>
                      <a:pt x="0" y="44"/>
                    </a:lnTo>
                    <a:lnTo>
                      <a:pt x="15" y="29"/>
                    </a:lnTo>
                    <a:lnTo>
                      <a:pt x="48" y="0"/>
                    </a:lnTo>
                    <a:lnTo>
                      <a:pt x="79" y="0"/>
                    </a:lnTo>
                    <a:lnTo>
                      <a:pt x="96" y="14"/>
                    </a:lnTo>
                    <a:lnTo>
                      <a:pt x="79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57"/>
                    </a:lnTo>
                    <a:lnTo>
                      <a:pt x="79" y="57"/>
                    </a:lnTo>
                    <a:lnTo>
                      <a:pt x="111" y="44"/>
                    </a:lnTo>
                    <a:lnTo>
                      <a:pt x="159" y="0"/>
                    </a:lnTo>
                    <a:lnTo>
                      <a:pt x="175" y="0"/>
                    </a:lnTo>
                    <a:lnTo>
                      <a:pt x="175" y="14"/>
                    </a:lnTo>
                    <a:lnTo>
                      <a:pt x="159" y="44"/>
                    </a:lnTo>
                    <a:lnTo>
                      <a:pt x="144" y="72"/>
                    </a:lnTo>
                    <a:lnTo>
                      <a:pt x="111" y="87"/>
                    </a:lnTo>
                    <a:lnTo>
                      <a:pt x="79" y="87"/>
                    </a:lnTo>
                    <a:lnTo>
                      <a:pt x="31" y="87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3" name="Freeform 71"/>
              <p:cNvSpPr>
                <a:spLocks/>
              </p:cNvSpPr>
              <p:nvPr/>
            </p:nvSpPr>
            <p:spPr bwMode="auto">
              <a:xfrm rot="5400000">
                <a:off x="445" y="4149"/>
                <a:ext cx="27" cy="27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44"/>
                  </a:cxn>
                  <a:cxn ang="0">
                    <a:pos x="15" y="29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79" y="0"/>
                  </a:cxn>
                  <a:cxn ang="0">
                    <a:pos x="96" y="14"/>
                  </a:cxn>
                  <a:cxn ang="0">
                    <a:pos x="79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57"/>
                  </a:cxn>
                  <a:cxn ang="0">
                    <a:pos x="79" y="57"/>
                  </a:cxn>
                  <a:cxn ang="0">
                    <a:pos x="111" y="44"/>
                  </a:cxn>
                  <a:cxn ang="0">
                    <a:pos x="159" y="0"/>
                  </a:cxn>
                  <a:cxn ang="0">
                    <a:pos x="175" y="0"/>
                  </a:cxn>
                  <a:cxn ang="0">
                    <a:pos x="175" y="14"/>
                  </a:cxn>
                  <a:cxn ang="0">
                    <a:pos x="175" y="14"/>
                  </a:cxn>
                  <a:cxn ang="0">
                    <a:pos x="159" y="44"/>
                  </a:cxn>
                  <a:cxn ang="0">
                    <a:pos x="144" y="72"/>
                  </a:cxn>
                  <a:cxn ang="0">
                    <a:pos x="111" y="87"/>
                  </a:cxn>
                  <a:cxn ang="0">
                    <a:pos x="79" y="87"/>
                  </a:cxn>
                  <a:cxn ang="0">
                    <a:pos x="31" y="87"/>
                  </a:cxn>
                  <a:cxn ang="0">
                    <a:pos x="0" y="72"/>
                  </a:cxn>
                </a:cxnLst>
                <a:rect l="0" t="0" r="r" b="b"/>
                <a:pathLst>
                  <a:path w="175" h="87">
                    <a:moveTo>
                      <a:pt x="0" y="72"/>
                    </a:moveTo>
                    <a:lnTo>
                      <a:pt x="0" y="44"/>
                    </a:lnTo>
                    <a:lnTo>
                      <a:pt x="15" y="29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79" y="0"/>
                    </a:lnTo>
                    <a:lnTo>
                      <a:pt x="96" y="14"/>
                    </a:lnTo>
                    <a:lnTo>
                      <a:pt x="79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57"/>
                    </a:lnTo>
                    <a:lnTo>
                      <a:pt x="79" y="57"/>
                    </a:lnTo>
                    <a:lnTo>
                      <a:pt x="111" y="44"/>
                    </a:lnTo>
                    <a:lnTo>
                      <a:pt x="159" y="0"/>
                    </a:lnTo>
                    <a:lnTo>
                      <a:pt x="175" y="0"/>
                    </a:lnTo>
                    <a:lnTo>
                      <a:pt x="175" y="14"/>
                    </a:lnTo>
                    <a:lnTo>
                      <a:pt x="175" y="14"/>
                    </a:lnTo>
                    <a:lnTo>
                      <a:pt x="159" y="44"/>
                    </a:lnTo>
                    <a:lnTo>
                      <a:pt x="144" y="72"/>
                    </a:lnTo>
                    <a:lnTo>
                      <a:pt x="111" y="87"/>
                    </a:lnTo>
                    <a:lnTo>
                      <a:pt x="79" y="87"/>
                    </a:lnTo>
                    <a:lnTo>
                      <a:pt x="31" y="87"/>
                    </a:lnTo>
                    <a:lnTo>
                      <a:pt x="0" y="72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4" name="Freeform 72"/>
              <p:cNvSpPr>
                <a:spLocks/>
              </p:cNvSpPr>
              <p:nvPr/>
            </p:nvSpPr>
            <p:spPr bwMode="auto">
              <a:xfrm rot="5400000">
                <a:off x="458" y="4233"/>
                <a:ext cx="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5" name="Freeform 73"/>
              <p:cNvSpPr>
                <a:spLocks/>
              </p:cNvSpPr>
              <p:nvPr/>
            </p:nvSpPr>
            <p:spPr bwMode="auto">
              <a:xfrm rot="5400000">
                <a:off x="483" y="4160"/>
                <a:ext cx="18" cy="28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29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33" y="14"/>
                  </a:cxn>
                  <a:cxn ang="0">
                    <a:pos x="33" y="29"/>
                  </a:cxn>
                  <a:cxn ang="0">
                    <a:pos x="33" y="44"/>
                  </a:cxn>
                  <a:cxn ang="0">
                    <a:pos x="33" y="57"/>
                  </a:cxn>
                  <a:cxn ang="0">
                    <a:pos x="48" y="57"/>
                  </a:cxn>
                  <a:cxn ang="0">
                    <a:pos x="64" y="44"/>
                  </a:cxn>
                  <a:cxn ang="0">
                    <a:pos x="81" y="29"/>
                  </a:cxn>
                  <a:cxn ang="0">
                    <a:pos x="96" y="29"/>
                  </a:cxn>
                  <a:cxn ang="0">
                    <a:pos x="112" y="44"/>
                  </a:cxn>
                  <a:cxn ang="0">
                    <a:pos x="96" y="57"/>
                  </a:cxn>
                  <a:cxn ang="0">
                    <a:pos x="81" y="72"/>
                  </a:cxn>
                  <a:cxn ang="0">
                    <a:pos x="33" y="87"/>
                  </a:cxn>
                  <a:cxn ang="0">
                    <a:pos x="16" y="87"/>
                  </a:cxn>
                  <a:cxn ang="0">
                    <a:pos x="16" y="72"/>
                  </a:cxn>
                  <a:cxn ang="0">
                    <a:pos x="0" y="44"/>
                  </a:cxn>
                </a:cxnLst>
                <a:rect l="0" t="0" r="r" b="b"/>
                <a:pathLst>
                  <a:path w="112" h="87">
                    <a:moveTo>
                      <a:pt x="0" y="44"/>
                    </a:moveTo>
                    <a:lnTo>
                      <a:pt x="0" y="29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33" y="14"/>
                    </a:lnTo>
                    <a:lnTo>
                      <a:pt x="33" y="29"/>
                    </a:lnTo>
                    <a:lnTo>
                      <a:pt x="33" y="44"/>
                    </a:lnTo>
                    <a:lnTo>
                      <a:pt x="33" y="57"/>
                    </a:lnTo>
                    <a:lnTo>
                      <a:pt x="48" y="57"/>
                    </a:lnTo>
                    <a:lnTo>
                      <a:pt x="64" y="44"/>
                    </a:lnTo>
                    <a:lnTo>
                      <a:pt x="81" y="29"/>
                    </a:lnTo>
                    <a:lnTo>
                      <a:pt x="96" y="29"/>
                    </a:lnTo>
                    <a:lnTo>
                      <a:pt x="112" y="44"/>
                    </a:lnTo>
                    <a:lnTo>
                      <a:pt x="96" y="57"/>
                    </a:lnTo>
                    <a:lnTo>
                      <a:pt x="81" y="72"/>
                    </a:lnTo>
                    <a:lnTo>
                      <a:pt x="33" y="87"/>
                    </a:lnTo>
                    <a:lnTo>
                      <a:pt x="16" y="87"/>
                    </a:lnTo>
                    <a:lnTo>
                      <a:pt x="16" y="72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6" name="Freeform 74"/>
              <p:cNvSpPr>
                <a:spLocks/>
              </p:cNvSpPr>
              <p:nvPr/>
            </p:nvSpPr>
            <p:spPr bwMode="auto">
              <a:xfrm rot="5400000">
                <a:off x="483" y="4160"/>
                <a:ext cx="18" cy="28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29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33" y="14"/>
                  </a:cxn>
                  <a:cxn ang="0">
                    <a:pos x="33" y="29"/>
                  </a:cxn>
                  <a:cxn ang="0">
                    <a:pos x="33" y="44"/>
                  </a:cxn>
                  <a:cxn ang="0">
                    <a:pos x="33" y="57"/>
                  </a:cxn>
                  <a:cxn ang="0">
                    <a:pos x="48" y="57"/>
                  </a:cxn>
                  <a:cxn ang="0">
                    <a:pos x="64" y="44"/>
                  </a:cxn>
                  <a:cxn ang="0">
                    <a:pos x="81" y="29"/>
                  </a:cxn>
                  <a:cxn ang="0">
                    <a:pos x="96" y="29"/>
                  </a:cxn>
                  <a:cxn ang="0">
                    <a:pos x="112" y="44"/>
                  </a:cxn>
                  <a:cxn ang="0">
                    <a:pos x="96" y="57"/>
                  </a:cxn>
                  <a:cxn ang="0">
                    <a:pos x="81" y="72"/>
                  </a:cxn>
                  <a:cxn ang="0">
                    <a:pos x="33" y="87"/>
                  </a:cxn>
                  <a:cxn ang="0">
                    <a:pos x="16" y="87"/>
                  </a:cxn>
                  <a:cxn ang="0">
                    <a:pos x="16" y="72"/>
                  </a:cxn>
                  <a:cxn ang="0">
                    <a:pos x="0" y="44"/>
                  </a:cxn>
                </a:cxnLst>
                <a:rect l="0" t="0" r="r" b="b"/>
                <a:pathLst>
                  <a:path w="112" h="87">
                    <a:moveTo>
                      <a:pt x="0" y="44"/>
                    </a:moveTo>
                    <a:lnTo>
                      <a:pt x="0" y="29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33" y="14"/>
                    </a:lnTo>
                    <a:lnTo>
                      <a:pt x="33" y="29"/>
                    </a:lnTo>
                    <a:lnTo>
                      <a:pt x="33" y="44"/>
                    </a:lnTo>
                    <a:lnTo>
                      <a:pt x="33" y="57"/>
                    </a:lnTo>
                    <a:lnTo>
                      <a:pt x="48" y="57"/>
                    </a:lnTo>
                    <a:lnTo>
                      <a:pt x="64" y="44"/>
                    </a:lnTo>
                    <a:lnTo>
                      <a:pt x="81" y="29"/>
                    </a:lnTo>
                    <a:lnTo>
                      <a:pt x="96" y="29"/>
                    </a:lnTo>
                    <a:lnTo>
                      <a:pt x="112" y="44"/>
                    </a:lnTo>
                    <a:lnTo>
                      <a:pt x="96" y="57"/>
                    </a:lnTo>
                    <a:lnTo>
                      <a:pt x="81" y="72"/>
                    </a:lnTo>
                    <a:lnTo>
                      <a:pt x="33" y="87"/>
                    </a:lnTo>
                    <a:lnTo>
                      <a:pt x="16" y="87"/>
                    </a:lnTo>
                    <a:lnTo>
                      <a:pt x="16" y="72"/>
                    </a:lnTo>
                    <a:lnTo>
                      <a:pt x="0" y="44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7" name="Freeform 75"/>
              <p:cNvSpPr>
                <a:spLocks/>
              </p:cNvSpPr>
              <p:nvPr/>
            </p:nvSpPr>
            <p:spPr bwMode="auto">
              <a:xfrm rot="5400000">
                <a:off x="484" y="4079"/>
                <a:ext cx="7" cy="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48" y="0"/>
                  </a:cxn>
                  <a:cxn ang="0">
                    <a:pos x="48" y="13"/>
                  </a:cxn>
                  <a:cxn ang="0">
                    <a:pos x="31" y="28"/>
                  </a:cxn>
                  <a:cxn ang="0">
                    <a:pos x="15" y="28"/>
                  </a:cxn>
                  <a:cxn ang="0">
                    <a:pos x="0" y="13"/>
                  </a:cxn>
                </a:cxnLst>
                <a:rect l="0" t="0" r="r" b="b"/>
                <a:pathLst>
                  <a:path w="48" h="28">
                    <a:moveTo>
                      <a:pt x="0" y="13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48" y="0"/>
                    </a:lnTo>
                    <a:lnTo>
                      <a:pt x="48" y="13"/>
                    </a:lnTo>
                    <a:lnTo>
                      <a:pt x="31" y="28"/>
                    </a:lnTo>
                    <a:lnTo>
                      <a:pt x="15" y="2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8" name="Freeform 76"/>
              <p:cNvSpPr>
                <a:spLocks/>
              </p:cNvSpPr>
              <p:nvPr/>
            </p:nvSpPr>
            <p:spPr bwMode="auto">
              <a:xfrm rot="5400000">
                <a:off x="730" y="3881"/>
                <a:ext cx="133" cy="599"/>
              </a:xfrm>
              <a:custGeom>
                <a:avLst/>
                <a:gdLst/>
                <a:ahLst/>
                <a:cxnLst>
                  <a:cxn ang="0">
                    <a:pos x="0" y="1882"/>
                  </a:cxn>
                  <a:cxn ang="0">
                    <a:pos x="64" y="1853"/>
                  </a:cxn>
                  <a:cxn ang="0">
                    <a:pos x="144" y="1825"/>
                  </a:cxn>
                  <a:cxn ang="0">
                    <a:pos x="225" y="1781"/>
                  </a:cxn>
                  <a:cxn ang="0">
                    <a:pos x="288" y="1738"/>
                  </a:cxn>
                  <a:cxn ang="0">
                    <a:pos x="352" y="1695"/>
                  </a:cxn>
                  <a:cxn ang="0">
                    <a:pos x="417" y="1636"/>
                  </a:cxn>
                  <a:cxn ang="0">
                    <a:pos x="465" y="1564"/>
                  </a:cxn>
                  <a:cxn ang="0">
                    <a:pos x="497" y="1506"/>
                  </a:cxn>
                  <a:cxn ang="0">
                    <a:pos x="528" y="1433"/>
                  </a:cxn>
                  <a:cxn ang="0">
                    <a:pos x="561" y="1317"/>
                  </a:cxn>
                  <a:cxn ang="0">
                    <a:pos x="576" y="1187"/>
                  </a:cxn>
                  <a:cxn ang="0">
                    <a:pos x="576" y="940"/>
                  </a:cxn>
                  <a:cxn ang="0">
                    <a:pos x="833" y="940"/>
                  </a:cxn>
                  <a:cxn ang="0">
                    <a:pos x="849" y="912"/>
                  </a:cxn>
                  <a:cxn ang="0">
                    <a:pos x="849" y="87"/>
                  </a:cxn>
                  <a:cxn ang="0">
                    <a:pos x="849" y="0"/>
                  </a:cxn>
                  <a:cxn ang="0">
                    <a:pos x="866" y="0"/>
                  </a:cxn>
                  <a:cxn ang="0">
                    <a:pos x="866" y="174"/>
                  </a:cxn>
                  <a:cxn ang="0">
                    <a:pos x="866" y="955"/>
                  </a:cxn>
                  <a:cxn ang="0">
                    <a:pos x="737" y="970"/>
                  </a:cxn>
                  <a:cxn ang="0">
                    <a:pos x="624" y="970"/>
                  </a:cxn>
                  <a:cxn ang="0">
                    <a:pos x="624" y="985"/>
                  </a:cxn>
                  <a:cxn ang="0">
                    <a:pos x="624" y="1144"/>
                  </a:cxn>
                  <a:cxn ang="0">
                    <a:pos x="609" y="1302"/>
                  </a:cxn>
                  <a:cxn ang="0">
                    <a:pos x="576" y="1389"/>
                  </a:cxn>
                  <a:cxn ang="0">
                    <a:pos x="545" y="1463"/>
                  </a:cxn>
                  <a:cxn ang="0">
                    <a:pos x="513" y="1534"/>
                  </a:cxn>
                  <a:cxn ang="0">
                    <a:pos x="480" y="1608"/>
                  </a:cxn>
                  <a:cxn ang="0">
                    <a:pos x="384" y="1708"/>
                  </a:cxn>
                  <a:cxn ang="0">
                    <a:pos x="273" y="1795"/>
                  </a:cxn>
                  <a:cxn ang="0">
                    <a:pos x="208" y="1825"/>
                  </a:cxn>
                  <a:cxn ang="0">
                    <a:pos x="144" y="1853"/>
                  </a:cxn>
                  <a:cxn ang="0">
                    <a:pos x="79" y="1882"/>
                  </a:cxn>
                  <a:cxn ang="0">
                    <a:pos x="16" y="1897"/>
                  </a:cxn>
                  <a:cxn ang="0">
                    <a:pos x="0" y="1882"/>
                  </a:cxn>
                </a:cxnLst>
                <a:rect l="0" t="0" r="r" b="b"/>
                <a:pathLst>
                  <a:path w="866" h="1897">
                    <a:moveTo>
                      <a:pt x="0" y="1882"/>
                    </a:moveTo>
                    <a:lnTo>
                      <a:pt x="64" y="1853"/>
                    </a:lnTo>
                    <a:lnTo>
                      <a:pt x="144" y="1825"/>
                    </a:lnTo>
                    <a:lnTo>
                      <a:pt x="225" y="1781"/>
                    </a:lnTo>
                    <a:lnTo>
                      <a:pt x="288" y="1738"/>
                    </a:lnTo>
                    <a:lnTo>
                      <a:pt x="352" y="1695"/>
                    </a:lnTo>
                    <a:lnTo>
                      <a:pt x="417" y="1636"/>
                    </a:lnTo>
                    <a:lnTo>
                      <a:pt x="465" y="1564"/>
                    </a:lnTo>
                    <a:lnTo>
                      <a:pt x="497" y="1506"/>
                    </a:lnTo>
                    <a:lnTo>
                      <a:pt x="528" y="1433"/>
                    </a:lnTo>
                    <a:lnTo>
                      <a:pt x="561" y="1317"/>
                    </a:lnTo>
                    <a:lnTo>
                      <a:pt x="576" y="1187"/>
                    </a:lnTo>
                    <a:lnTo>
                      <a:pt x="576" y="940"/>
                    </a:lnTo>
                    <a:lnTo>
                      <a:pt x="833" y="940"/>
                    </a:lnTo>
                    <a:lnTo>
                      <a:pt x="849" y="912"/>
                    </a:lnTo>
                    <a:lnTo>
                      <a:pt x="849" y="87"/>
                    </a:lnTo>
                    <a:lnTo>
                      <a:pt x="849" y="0"/>
                    </a:lnTo>
                    <a:lnTo>
                      <a:pt x="866" y="0"/>
                    </a:lnTo>
                    <a:lnTo>
                      <a:pt x="866" y="174"/>
                    </a:lnTo>
                    <a:lnTo>
                      <a:pt x="866" y="955"/>
                    </a:lnTo>
                    <a:lnTo>
                      <a:pt x="737" y="970"/>
                    </a:lnTo>
                    <a:lnTo>
                      <a:pt x="624" y="970"/>
                    </a:lnTo>
                    <a:lnTo>
                      <a:pt x="624" y="985"/>
                    </a:lnTo>
                    <a:lnTo>
                      <a:pt x="624" y="1144"/>
                    </a:lnTo>
                    <a:lnTo>
                      <a:pt x="609" y="1302"/>
                    </a:lnTo>
                    <a:lnTo>
                      <a:pt x="576" y="1389"/>
                    </a:lnTo>
                    <a:lnTo>
                      <a:pt x="545" y="1463"/>
                    </a:lnTo>
                    <a:lnTo>
                      <a:pt x="513" y="1534"/>
                    </a:lnTo>
                    <a:lnTo>
                      <a:pt x="480" y="1608"/>
                    </a:lnTo>
                    <a:lnTo>
                      <a:pt x="384" y="1708"/>
                    </a:lnTo>
                    <a:lnTo>
                      <a:pt x="273" y="1795"/>
                    </a:lnTo>
                    <a:lnTo>
                      <a:pt x="208" y="1825"/>
                    </a:lnTo>
                    <a:lnTo>
                      <a:pt x="144" y="1853"/>
                    </a:lnTo>
                    <a:lnTo>
                      <a:pt x="79" y="1882"/>
                    </a:lnTo>
                    <a:lnTo>
                      <a:pt x="16" y="1897"/>
                    </a:lnTo>
                    <a:lnTo>
                      <a:pt x="0" y="188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9" name="Freeform 77"/>
              <p:cNvSpPr>
                <a:spLocks/>
              </p:cNvSpPr>
              <p:nvPr/>
            </p:nvSpPr>
            <p:spPr bwMode="auto">
              <a:xfrm rot="5400000">
                <a:off x="732" y="3841"/>
                <a:ext cx="164" cy="627"/>
              </a:xfrm>
              <a:custGeom>
                <a:avLst/>
                <a:gdLst/>
                <a:ahLst/>
                <a:cxnLst>
                  <a:cxn ang="0">
                    <a:pos x="0" y="1927"/>
                  </a:cxn>
                  <a:cxn ang="0">
                    <a:pos x="0" y="1912"/>
                  </a:cxn>
                  <a:cxn ang="0">
                    <a:pos x="96" y="1912"/>
                  </a:cxn>
                  <a:cxn ang="0">
                    <a:pos x="192" y="1883"/>
                  </a:cxn>
                  <a:cxn ang="0">
                    <a:pos x="288" y="1853"/>
                  </a:cxn>
                  <a:cxn ang="0">
                    <a:pos x="384" y="1825"/>
                  </a:cxn>
                  <a:cxn ang="0">
                    <a:pos x="464" y="1767"/>
                  </a:cxn>
                  <a:cxn ang="0">
                    <a:pos x="545" y="1723"/>
                  </a:cxn>
                  <a:cxn ang="0">
                    <a:pos x="608" y="1651"/>
                  </a:cxn>
                  <a:cxn ang="0">
                    <a:pos x="656" y="1565"/>
                  </a:cxn>
                  <a:cxn ang="0">
                    <a:pos x="689" y="1491"/>
                  </a:cxn>
                  <a:cxn ang="0">
                    <a:pos x="720" y="1419"/>
                  </a:cxn>
                  <a:cxn ang="0">
                    <a:pos x="737" y="1261"/>
                  </a:cxn>
                  <a:cxn ang="0">
                    <a:pos x="737" y="955"/>
                  </a:cxn>
                  <a:cxn ang="0">
                    <a:pos x="1009" y="942"/>
                  </a:cxn>
                  <a:cxn ang="0">
                    <a:pos x="1009" y="463"/>
                  </a:cxn>
                  <a:cxn ang="0">
                    <a:pos x="1025" y="14"/>
                  </a:cxn>
                  <a:cxn ang="0">
                    <a:pos x="1025" y="0"/>
                  </a:cxn>
                  <a:cxn ang="0">
                    <a:pos x="1042" y="0"/>
                  </a:cxn>
                  <a:cxn ang="0">
                    <a:pos x="1057" y="0"/>
                  </a:cxn>
                  <a:cxn ang="0">
                    <a:pos x="1073" y="29"/>
                  </a:cxn>
                  <a:cxn ang="0">
                    <a:pos x="1073" y="44"/>
                  </a:cxn>
                  <a:cxn ang="0">
                    <a:pos x="1073" y="115"/>
                  </a:cxn>
                  <a:cxn ang="0">
                    <a:pos x="1073" y="999"/>
                  </a:cxn>
                  <a:cxn ang="0">
                    <a:pos x="1073" y="1014"/>
                  </a:cxn>
                  <a:cxn ang="0">
                    <a:pos x="817" y="1014"/>
                  </a:cxn>
                  <a:cxn ang="0">
                    <a:pos x="817" y="1029"/>
                  </a:cxn>
                  <a:cxn ang="0">
                    <a:pos x="817" y="1144"/>
                  </a:cxn>
                  <a:cxn ang="0">
                    <a:pos x="817" y="1261"/>
                  </a:cxn>
                  <a:cxn ang="0">
                    <a:pos x="800" y="1376"/>
                  </a:cxn>
                  <a:cxn ang="0">
                    <a:pos x="769" y="1491"/>
                  </a:cxn>
                  <a:cxn ang="0">
                    <a:pos x="720" y="1593"/>
                  </a:cxn>
                  <a:cxn ang="0">
                    <a:pos x="672" y="1695"/>
                  </a:cxn>
                  <a:cxn ang="0">
                    <a:pos x="576" y="1782"/>
                  </a:cxn>
                  <a:cxn ang="0">
                    <a:pos x="528" y="1825"/>
                  </a:cxn>
                  <a:cxn ang="0">
                    <a:pos x="480" y="1853"/>
                  </a:cxn>
                  <a:cxn ang="0">
                    <a:pos x="416" y="1883"/>
                  </a:cxn>
                  <a:cxn ang="0">
                    <a:pos x="368" y="1912"/>
                  </a:cxn>
                  <a:cxn ang="0">
                    <a:pos x="240" y="1955"/>
                  </a:cxn>
                  <a:cxn ang="0">
                    <a:pos x="15" y="1984"/>
                  </a:cxn>
                  <a:cxn ang="0">
                    <a:pos x="0" y="1927"/>
                  </a:cxn>
                </a:cxnLst>
                <a:rect l="0" t="0" r="r" b="b"/>
                <a:pathLst>
                  <a:path w="1073" h="1984">
                    <a:moveTo>
                      <a:pt x="0" y="1927"/>
                    </a:moveTo>
                    <a:lnTo>
                      <a:pt x="0" y="1912"/>
                    </a:lnTo>
                    <a:lnTo>
                      <a:pt x="96" y="1912"/>
                    </a:lnTo>
                    <a:lnTo>
                      <a:pt x="192" y="1883"/>
                    </a:lnTo>
                    <a:lnTo>
                      <a:pt x="288" y="1853"/>
                    </a:lnTo>
                    <a:lnTo>
                      <a:pt x="384" y="1825"/>
                    </a:lnTo>
                    <a:lnTo>
                      <a:pt x="464" y="1767"/>
                    </a:lnTo>
                    <a:lnTo>
                      <a:pt x="545" y="1723"/>
                    </a:lnTo>
                    <a:lnTo>
                      <a:pt x="608" y="1651"/>
                    </a:lnTo>
                    <a:lnTo>
                      <a:pt x="656" y="1565"/>
                    </a:lnTo>
                    <a:lnTo>
                      <a:pt x="689" y="1491"/>
                    </a:lnTo>
                    <a:lnTo>
                      <a:pt x="720" y="1419"/>
                    </a:lnTo>
                    <a:lnTo>
                      <a:pt x="737" y="1261"/>
                    </a:lnTo>
                    <a:lnTo>
                      <a:pt x="737" y="955"/>
                    </a:lnTo>
                    <a:lnTo>
                      <a:pt x="1009" y="942"/>
                    </a:lnTo>
                    <a:lnTo>
                      <a:pt x="1009" y="463"/>
                    </a:lnTo>
                    <a:lnTo>
                      <a:pt x="1025" y="14"/>
                    </a:lnTo>
                    <a:lnTo>
                      <a:pt x="1025" y="0"/>
                    </a:lnTo>
                    <a:lnTo>
                      <a:pt x="1042" y="0"/>
                    </a:lnTo>
                    <a:lnTo>
                      <a:pt x="1057" y="0"/>
                    </a:lnTo>
                    <a:lnTo>
                      <a:pt x="1073" y="29"/>
                    </a:lnTo>
                    <a:lnTo>
                      <a:pt x="1073" y="44"/>
                    </a:lnTo>
                    <a:lnTo>
                      <a:pt x="1073" y="115"/>
                    </a:lnTo>
                    <a:lnTo>
                      <a:pt x="1073" y="999"/>
                    </a:lnTo>
                    <a:lnTo>
                      <a:pt x="1073" y="1014"/>
                    </a:lnTo>
                    <a:lnTo>
                      <a:pt x="817" y="1014"/>
                    </a:lnTo>
                    <a:lnTo>
                      <a:pt x="817" y="1029"/>
                    </a:lnTo>
                    <a:lnTo>
                      <a:pt x="817" y="1144"/>
                    </a:lnTo>
                    <a:lnTo>
                      <a:pt x="817" y="1261"/>
                    </a:lnTo>
                    <a:lnTo>
                      <a:pt x="800" y="1376"/>
                    </a:lnTo>
                    <a:lnTo>
                      <a:pt x="769" y="1491"/>
                    </a:lnTo>
                    <a:lnTo>
                      <a:pt x="720" y="1593"/>
                    </a:lnTo>
                    <a:lnTo>
                      <a:pt x="672" y="1695"/>
                    </a:lnTo>
                    <a:lnTo>
                      <a:pt x="576" y="1782"/>
                    </a:lnTo>
                    <a:lnTo>
                      <a:pt x="528" y="1825"/>
                    </a:lnTo>
                    <a:lnTo>
                      <a:pt x="480" y="1853"/>
                    </a:lnTo>
                    <a:lnTo>
                      <a:pt x="416" y="1883"/>
                    </a:lnTo>
                    <a:lnTo>
                      <a:pt x="368" y="1912"/>
                    </a:lnTo>
                    <a:lnTo>
                      <a:pt x="240" y="1955"/>
                    </a:lnTo>
                    <a:lnTo>
                      <a:pt x="15" y="1984"/>
                    </a:lnTo>
                    <a:lnTo>
                      <a:pt x="0" y="19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0" name="Freeform 78"/>
              <p:cNvSpPr>
                <a:spLocks/>
              </p:cNvSpPr>
              <p:nvPr/>
            </p:nvSpPr>
            <p:spPr bwMode="auto">
              <a:xfrm rot="5400000">
                <a:off x="515" y="4034"/>
                <a:ext cx="10" cy="18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1" y="0"/>
                  </a:cxn>
                  <a:cxn ang="0">
                    <a:pos x="64" y="58"/>
                  </a:cxn>
                  <a:cxn ang="0">
                    <a:pos x="31" y="58"/>
                  </a:cxn>
                  <a:cxn ang="0">
                    <a:pos x="0" y="30"/>
                  </a:cxn>
                </a:cxnLst>
                <a:rect l="0" t="0" r="r" b="b"/>
                <a:pathLst>
                  <a:path w="64" h="58">
                    <a:moveTo>
                      <a:pt x="0" y="30"/>
                    </a:moveTo>
                    <a:lnTo>
                      <a:pt x="0" y="15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1" y="0"/>
                    </a:lnTo>
                    <a:lnTo>
                      <a:pt x="64" y="58"/>
                    </a:lnTo>
                    <a:lnTo>
                      <a:pt x="31" y="5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1" name="Freeform 79"/>
              <p:cNvSpPr>
                <a:spLocks/>
              </p:cNvSpPr>
              <p:nvPr/>
            </p:nvSpPr>
            <p:spPr bwMode="auto">
              <a:xfrm rot="5400000">
                <a:off x="542" y="3971"/>
                <a:ext cx="49" cy="96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49" y="230"/>
                  </a:cxn>
                  <a:cxn ang="0">
                    <a:pos x="80" y="230"/>
                  </a:cxn>
                  <a:cxn ang="0">
                    <a:pos x="113" y="245"/>
                  </a:cxn>
                  <a:cxn ang="0">
                    <a:pos x="145" y="245"/>
                  </a:cxn>
                  <a:cxn ang="0">
                    <a:pos x="161" y="245"/>
                  </a:cxn>
                  <a:cxn ang="0">
                    <a:pos x="176" y="245"/>
                  </a:cxn>
                  <a:cxn ang="0">
                    <a:pos x="193" y="230"/>
                  </a:cxn>
                  <a:cxn ang="0">
                    <a:pos x="113" y="202"/>
                  </a:cxn>
                  <a:cxn ang="0">
                    <a:pos x="97" y="174"/>
                  </a:cxn>
                  <a:cxn ang="0">
                    <a:pos x="80" y="144"/>
                  </a:cxn>
                  <a:cxn ang="0">
                    <a:pos x="49" y="57"/>
                  </a:cxn>
                  <a:cxn ang="0">
                    <a:pos x="97" y="57"/>
                  </a:cxn>
                  <a:cxn ang="0">
                    <a:pos x="128" y="72"/>
                  </a:cxn>
                  <a:cxn ang="0">
                    <a:pos x="161" y="87"/>
                  </a:cxn>
                  <a:cxn ang="0">
                    <a:pos x="193" y="115"/>
                  </a:cxn>
                  <a:cxn ang="0">
                    <a:pos x="209" y="130"/>
                  </a:cxn>
                  <a:cxn ang="0">
                    <a:pos x="224" y="159"/>
                  </a:cxn>
                  <a:cxn ang="0">
                    <a:pos x="224" y="174"/>
                  </a:cxn>
                  <a:cxn ang="0">
                    <a:pos x="241" y="187"/>
                  </a:cxn>
                  <a:cxn ang="0">
                    <a:pos x="257" y="187"/>
                  </a:cxn>
                  <a:cxn ang="0">
                    <a:pos x="241" y="130"/>
                  </a:cxn>
                  <a:cxn ang="0">
                    <a:pos x="241" y="87"/>
                  </a:cxn>
                  <a:cxn ang="0">
                    <a:pos x="257" y="28"/>
                  </a:cxn>
                  <a:cxn ang="0">
                    <a:pos x="289" y="0"/>
                  </a:cxn>
                  <a:cxn ang="0">
                    <a:pos x="305" y="13"/>
                  </a:cxn>
                  <a:cxn ang="0">
                    <a:pos x="320" y="43"/>
                  </a:cxn>
                  <a:cxn ang="0">
                    <a:pos x="320" y="87"/>
                  </a:cxn>
                  <a:cxn ang="0">
                    <a:pos x="305" y="187"/>
                  </a:cxn>
                  <a:cxn ang="0">
                    <a:pos x="305" y="217"/>
                  </a:cxn>
                  <a:cxn ang="0">
                    <a:pos x="289" y="245"/>
                  </a:cxn>
                  <a:cxn ang="0">
                    <a:pos x="272" y="245"/>
                  </a:cxn>
                  <a:cxn ang="0">
                    <a:pos x="257" y="245"/>
                  </a:cxn>
                  <a:cxn ang="0">
                    <a:pos x="241" y="245"/>
                  </a:cxn>
                  <a:cxn ang="0">
                    <a:pos x="241" y="274"/>
                  </a:cxn>
                  <a:cxn ang="0">
                    <a:pos x="241" y="289"/>
                  </a:cxn>
                  <a:cxn ang="0">
                    <a:pos x="145" y="304"/>
                  </a:cxn>
                  <a:cxn ang="0">
                    <a:pos x="113" y="304"/>
                  </a:cxn>
                  <a:cxn ang="0">
                    <a:pos x="65" y="304"/>
                  </a:cxn>
                  <a:cxn ang="0">
                    <a:pos x="0" y="260"/>
                  </a:cxn>
                </a:cxnLst>
                <a:rect l="0" t="0" r="r" b="b"/>
                <a:pathLst>
                  <a:path w="320" h="304">
                    <a:moveTo>
                      <a:pt x="0" y="260"/>
                    </a:moveTo>
                    <a:lnTo>
                      <a:pt x="49" y="230"/>
                    </a:lnTo>
                    <a:lnTo>
                      <a:pt x="80" y="230"/>
                    </a:lnTo>
                    <a:lnTo>
                      <a:pt x="113" y="245"/>
                    </a:lnTo>
                    <a:lnTo>
                      <a:pt x="145" y="245"/>
                    </a:lnTo>
                    <a:lnTo>
                      <a:pt x="161" y="245"/>
                    </a:lnTo>
                    <a:lnTo>
                      <a:pt x="176" y="245"/>
                    </a:lnTo>
                    <a:lnTo>
                      <a:pt x="193" y="230"/>
                    </a:lnTo>
                    <a:lnTo>
                      <a:pt x="113" y="202"/>
                    </a:lnTo>
                    <a:lnTo>
                      <a:pt x="97" y="174"/>
                    </a:lnTo>
                    <a:lnTo>
                      <a:pt x="80" y="144"/>
                    </a:lnTo>
                    <a:lnTo>
                      <a:pt x="49" y="57"/>
                    </a:lnTo>
                    <a:lnTo>
                      <a:pt x="97" y="57"/>
                    </a:lnTo>
                    <a:lnTo>
                      <a:pt x="128" y="72"/>
                    </a:lnTo>
                    <a:lnTo>
                      <a:pt x="161" y="87"/>
                    </a:lnTo>
                    <a:lnTo>
                      <a:pt x="193" y="115"/>
                    </a:lnTo>
                    <a:lnTo>
                      <a:pt x="209" y="130"/>
                    </a:lnTo>
                    <a:lnTo>
                      <a:pt x="224" y="159"/>
                    </a:lnTo>
                    <a:lnTo>
                      <a:pt x="224" y="174"/>
                    </a:lnTo>
                    <a:lnTo>
                      <a:pt x="241" y="187"/>
                    </a:lnTo>
                    <a:lnTo>
                      <a:pt x="257" y="187"/>
                    </a:lnTo>
                    <a:lnTo>
                      <a:pt x="241" y="130"/>
                    </a:lnTo>
                    <a:lnTo>
                      <a:pt x="241" y="87"/>
                    </a:lnTo>
                    <a:lnTo>
                      <a:pt x="257" y="28"/>
                    </a:lnTo>
                    <a:lnTo>
                      <a:pt x="289" y="0"/>
                    </a:lnTo>
                    <a:lnTo>
                      <a:pt x="305" y="13"/>
                    </a:lnTo>
                    <a:lnTo>
                      <a:pt x="320" y="43"/>
                    </a:lnTo>
                    <a:lnTo>
                      <a:pt x="320" y="87"/>
                    </a:lnTo>
                    <a:lnTo>
                      <a:pt x="305" y="187"/>
                    </a:lnTo>
                    <a:lnTo>
                      <a:pt x="305" y="217"/>
                    </a:lnTo>
                    <a:lnTo>
                      <a:pt x="289" y="245"/>
                    </a:lnTo>
                    <a:lnTo>
                      <a:pt x="272" y="245"/>
                    </a:lnTo>
                    <a:lnTo>
                      <a:pt x="257" y="245"/>
                    </a:lnTo>
                    <a:lnTo>
                      <a:pt x="241" y="245"/>
                    </a:lnTo>
                    <a:lnTo>
                      <a:pt x="241" y="274"/>
                    </a:lnTo>
                    <a:lnTo>
                      <a:pt x="241" y="289"/>
                    </a:lnTo>
                    <a:lnTo>
                      <a:pt x="145" y="304"/>
                    </a:lnTo>
                    <a:lnTo>
                      <a:pt x="113" y="304"/>
                    </a:lnTo>
                    <a:lnTo>
                      <a:pt x="65" y="304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2" name="Freeform 80"/>
              <p:cNvSpPr>
                <a:spLocks/>
              </p:cNvSpPr>
              <p:nvPr/>
            </p:nvSpPr>
            <p:spPr bwMode="auto">
              <a:xfrm rot="5400000">
                <a:off x="546" y="4189"/>
                <a:ext cx="23" cy="40"/>
              </a:xfrm>
              <a:custGeom>
                <a:avLst/>
                <a:gdLst/>
                <a:ahLst/>
                <a:cxnLst>
                  <a:cxn ang="0">
                    <a:pos x="31" y="87"/>
                  </a:cxn>
                  <a:cxn ang="0">
                    <a:pos x="0" y="44"/>
                  </a:cxn>
                  <a:cxn ang="0">
                    <a:pos x="0" y="15"/>
                  </a:cxn>
                  <a:cxn ang="0">
                    <a:pos x="31" y="0"/>
                  </a:cxn>
                  <a:cxn ang="0">
                    <a:pos x="48" y="15"/>
                  </a:cxn>
                  <a:cxn ang="0">
                    <a:pos x="96" y="44"/>
                  </a:cxn>
                  <a:cxn ang="0">
                    <a:pos x="144" y="130"/>
                  </a:cxn>
                  <a:cxn ang="0">
                    <a:pos x="96" y="102"/>
                  </a:cxn>
                  <a:cxn ang="0">
                    <a:pos x="31" y="87"/>
                  </a:cxn>
                </a:cxnLst>
                <a:rect l="0" t="0" r="r" b="b"/>
                <a:pathLst>
                  <a:path w="144" h="130">
                    <a:moveTo>
                      <a:pt x="31" y="87"/>
                    </a:moveTo>
                    <a:lnTo>
                      <a:pt x="0" y="44"/>
                    </a:lnTo>
                    <a:lnTo>
                      <a:pt x="0" y="15"/>
                    </a:lnTo>
                    <a:lnTo>
                      <a:pt x="31" y="0"/>
                    </a:lnTo>
                    <a:lnTo>
                      <a:pt x="48" y="15"/>
                    </a:lnTo>
                    <a:lnTo>
                      <a:pt x="96" y="44"/>
                    </a:lnTo>
                    <a:lnTo>
                      <a:pt x="144" y="130"/>
                    </a:lnTo>
                    <a:lnTo>
                      <a:pt x="96" y="102"/>
                    </a:lnTo>
                    <a:lnTo>
                      <a:pt x="31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3" name="Freeform 81"/>
              <p:cNvSpPr>
                <a:spLocks/>
              </p:cNvSpPr>
              <p:nvPr/>
            </p:nvSpPr>
            <p:spPr bwMode="auto">
              <a:xfrm rot="5400000">
                <a:off x="578" y="4095"/>
                <a:ext cx="10" cy="18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6" y="0"/>
                  </a:cxn>
                  <a:cxn ang="0">
                    <a:pos x="31" y="0"/>
                  </a:cxn>
                  <a:cxn ang="0">
                    <a:pos x="64" y="43"/>
                  </a:cxn>
                  <a:cxn ang="0">
                    <a:pos x="48" y="58"/>
                  </a:cxn>
                  <a:cxn ang="0">
                    <a:pos x="16" y="58"/>
                  </a:cxn>
                  <a:cxn ang="0">
                    <a:pos x="0" y="15"/>
                  </a:cxn>
                </a:cxnLst>
                <a:rect l="0" t="0" r="r" b="b"/>
                <a:pathLst>
                  <a:path w="64" h="58">
                    <a:moveTo>
                      <a:pt x="0" y="15"/>
                    </a:moveTo>
                    <a:lnTo>
                      <a:pt x="16" y="0"/>
                    </a:lnTo>
                    <a:lnTo>
                      <a:pt x="31" y="0"/>
                    </a:lnTo>
                    <a:lnTo>
                      <a:pt x="64" y="43"/>
                    </a:lnTo>
                    <a:lnTo>
                      <a:pt x="48" y="58"/>
                    </a:lnTo>
                    <a:lnTo>
                      <a:pt x="16" y="5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4" name="Freeform 82"/>
              <p:cNvSpPr>
                <a:spLocks/>
              </p:cNvSpPr>
              <p:nvPr/>
            </p:nvSpPr>
            <p:spPr bwMode="auto">
              <a:xfrm rot="5400000">
                <a:off x="850" y="4193"/>
                <a:ext cx="10" cy="1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7" y="15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65" y="28"/>
                  </a:cxn>
                  <a:cxn ang="0">
                    <a:pos x="48" y="43"/>
                  </a:cxn>
                  <a:cxn ang="0">
                    <a:pos x="33" y="43"/>
                  </a:cxn>
                  <a:cxn ang="0">
                    <a:pos x="17" y="43"/>
                  </a:cxn>
                  <a:cxn ang="0">
                    <a:pos x="0" y="43"/>
                  </a:cxn>
                </a:cxnLst>
                <a:rect l="0" t="0" r="r" b="b"/>
                <a:pathLst>
                  <a:path w="65" h="43">
                    <a:moveTo>
                      <a:pt x="0" y="43"/>
                    </a:moveTo>
                    <a:lnTo>
                      <a:pt x="17" y="15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65" y="28"/>
                    </a:lnTo>
                    <a:lnTo>
                      <a:pt x="48" y="43"/>
                    </a:lnTo>
                    <a:lnTo>
                      <a:pt x="33" y="43"/>
                    </a:lnTo>
                    <a:lnTo>
                      <a:pt x="17" y="4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5" name="Freeform 83"/>
              <p:cNvSpPr>
                <a:spLocks/>
              </p:cNvSpPr>
              <p:nvPr/>
            </p:nvSpPr>
            <p:spPr bwMode="auto">
              <a:xfrm rot="5400000">
                <a:off x="876" y="4184"/>
                <a:ext cx="32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15"/>
                  </a:cxn>
                  <a:cxn ang="0">
                    <a:pos x="63" y="30"/>
                  </a:cxn>
                  <a:cxn ang="0">
                    <a:pos x="111" y="58"/>
                  </a:cxn>
                  <a:cxn ang="0">
                    <a:pos x="144" y="30"/>
                  </a:cxn>
                  <a:cxn ang="0">
                    <a:pos x="159" y="15"/>
                  </a:cxn>
                  <a:cxn ang="0">
                    <a:pos x="176" y="0"/>
                  </a:cxn>
                  <a:cxn ang="0">
                    <a:pos x="207" y="0"/>
                  </a:cxn>
                  <a:cxn ang="0">
                    <a:pos x="176" y="30"/>
                  </a:cxn>
                  <a:cxn ang="0">
                    <a:pos x="159" y="73"/>
                  </a:cxn>
                  <a:cxn ang="0">
                    <a:pos x="128" y="102"/>
                  </a:cxn>
                  <a:cxn ang="0">
                    <a:pos x="111" y="102"/>
                  </a:cxn>
                  <a:cxn ang="0">
                    <a:pos x="80" y="102"/>
                  </a:cxn>
                  <a:cxn ang="0">
                    <a:pos x="32" y="58"/>
                  </a:cxn>
                  <a:cxn ang="0">
                    <a:pos x="0" y="0"/>
                  </a:cxn>
                </a:cxnLst>
                <a:rect l="0" t="0" r="r" b="b"/>
                <a:pathLst>
                  <a:path w="207" h="102">
                    <a:moveTo>
                      <a:pt x="0" y="0"/>
                    </a:moveTo>
                    <a:lnTo>
                      <a:pt x="32" y="15"/>
                    </a:lnTo>
                    <a:lnTo>
                      <a:pt x="63" y="30"/>
                    </a:lnTo>
                    <a:lnTo>
                      <a:pt x="111" y="58"/>
                    </a:lnTo>
                    <a:lnTo>
                      <a:pt x="144" y="30"/>
                    </a:lnTo>
                    <a:lnTo>
                      <a:pt x="159" y="15"/>
                    </a:lnTo>
                    <a:lnTo>
                      <a:pt x="176" y="0"/>
                    </a:lnTo>
                    <a:lnTo>
                      <a:pt x="207" y="0"/>
                    </a:lnTo>
                    <a:lnTo>
                      <a:pt x="176" y="30"/>
                    </a:lnTo>
                    <a:lnTo>
                      <a:pt x="159" y="73"/>
                    </a:lnTo>
                    <a:lnTo>
                      <a:pt x="128" y="102"/>
                    </a:lnTo>
                    <a:lnTo>
                      <a:pt x="111" y="102"/>
                    </a:lnTo>
                    <a:lnTo>
                      <a:pt x="80" y="102"/>
                    </a:lnTo>
                    <a:lnTo>
                      <a:pt x="32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6" name="Freeform 84"/>
              <p:cNvSpPr>
                <a:spLocks/>
              </p:cNvSpPr>
              <p:nvPr/>
            </p:nvSpPr>
            <p:spPr bwMode="auto">
              <a:xfrm rot="5400000">
                <a:off x="909" y="4189"/>
                <a:ext cx="12" cy="23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7" y="13"/>
                  </a:cxn>
                  <a:cxn ang="0">
                    <a:pos x="33" y="0"/>
                  </a:cxn>
                  <a:cxn ang="0">
                    <a:pos x="48" y="13"/>
                  </a:cxn>
                  <a:cxn ang="0">
                    <a:pos x="81" y="28"/>
                  </a:cxn>
                  <a:cxn ang="0">
                    <a:pos x="65" y="43"/>
                  </a:cxn>
                  <a:cxn ang="0">
                    <a:pos x="65" y="57"/>
                  </a:cxn>
                  <a:cxn ang="0">
                    <a:pos x="33" y="72"/>
                  </a:cxn>
                  <a:cxn ang="0">
                    <a:pos x="17" y="57"/>
                  </a:cxn>
                  <a:cxn ang="0">
                    <a:pos x="0" y="43"/>
                  </a:cxn>
                </a:cxnLst>
                <a:rect l="0" t="0" r="r" b="b"/>
                <a:pathLst>
                  <a:path w="81" h="72">
                    <a:moveTo>
                      <a:pt x="0" y="43"/>
                    </a:moveTo>
                    <a:lnTo>
                      <a:pt x="17" y="13"/>
                    </a:lnTo>
                    <a:lnTo>
                      <a:pt x="33" y="0"/>
                    </a:lnTo>
                    <a:lnTo>
                      <a:pt x="48" y="13"/>
                    </a:lnTo>
                    <a:lnTo>
                      <a:pt x="81" y="28"/>
                    </a:lnTo>
                    <a:lnTo>
                      <a:pt x="65" y="43"/>
                    </a:lnTo>
                    <a:lnTo>
                      <a:pt x="65" y="57"/>
                    </a:lnTo>
                    <a:lnTo>
                      <a:pt x="33" y="72"/>
                    </a:lnTo>
                    <a:lnTo>
                      <a:pt x="17" y="57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7" name="Freeform 85"/>
              <p:cNvSpPr>
                <a:spLocks/>
              </p:cNvSpPr>
              <p:nvPr/>
            </p:nvSpPr>
            <p:spPr bwMode="auto">
              <a:xfrm rot="5400000">
                <a:off x="922" y="4182"/>
                <a:ext cx="8" cy="18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7" y="15"/>
                  </a:cxn>
                  <a:cxn ang="0">
                    <a:pos x="33" y="0"/>
                  </a:cxn>
                  <a:cxn ang="0">
                    <a:pos x="48" y="0"/>
                  </a:cxn>
                  <a:cxn ang="0">
                    <a:pos x="48" y="15"/>
                  </a:cxn>
                  <a:cxn ang="0">
                    <a:pos x="48" y="30"/>
                  </a:cxn>
                  <a:cxn ang="0">
                    <a:pos x="17" y="58"/>
                  </a:cxn>
                  <a:cxn ang="0">
                    <a:pos x="0" y="43"/>
                  </a:cxn>
                </a:cxnLst>
                <a:rect l="0" t="0" r="r" b="b"/>
                <a:pathLst>
                  <a:path w="48" h="58">
                    <a:moveTo>
                      <a:pt x="0" y="43"/>
                    </a:moveTo>
                    <a:lnTo>
                      <a:pt x="17" y="15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48" y="15"/>
                    </a:lnTo>
                    <a:lnTo>
                      <a:pt x="48" y="30"/>
                    </a:lnTo>
                    <a:lnTo>
                      <a:pt x="17" y="58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8" name="Freeform 86"/>
              <p:cNvSpPr>
                <a:spLocks/>
              </p:cNvSpPr>
              <p:nvPr/>
            </p:nvSpPr>
            <p:spPr bwMode="auto">
              <a:xfrm rot="5400000">
                <a:off x="927" y="4199"/>
                <a:ext cx="7" cy="19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1" y="28"/>
                  </a:cxn>
                  <a:cxn ang="0">
                    <a:pos x="48" y="56"/>
                  </a:cxn>
                  <a:cxn ang="0">
                    <a:pos x="31" y="56"/>
                  </a:cxn>
                  <a:cxn ang="0">
                    <a:pos x="16" y="28"/>
                  </a:cxn>
                  <a:cxn ang="0">
                    <a:pos x="0" y="13"/>
                  </a:cxn>
                  <a:cxn ang="0">
                    <a:pos x="16" y="0"/>
                  </a:cxn>
                </a:cxnLst>
                <a:rect l="0" t="0" r="r" b="b"/>
                <a:pathLst>
                  <a:path w="48" h="56">
                    <a:moveTo>
                      <a:pt x="16" y="0"/>
                    </a:moveTo>
                    <a:lnTo>
                      <a:pt x="31" y="28"/>
                    </a:lnTo>
                    <a:lnTo>
                      <a:pt x="48" y="56"/>
                    </a:lnTo>
                    <a:lnTo>
                      <a:pt x="31" y="56"/>
                    </a:lnTo>
                    <a:lnTo>
                      <a:pt x="16" y="28"/>
                    </a:lnTo>
                    <a:lnTo>
                      <a:pt x="0" y="1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9" name="Freeform 87"/>
              <p:cNvSpPr>
                <a:spLocks/>
              </p:cNvSpPr>
              <p:nvPr/>
            </p:nvSpPr>
            <p:spPr bwMode="auto">
              <a:xfrm rot="5400000">
                <a:off x="949" y="4193"/>
                <a:ext cx="5" cy="14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13"/>
                  </a:cxn>
                  <a:cxn ang="0">
                    <a:pos x="16" y="0"/>
                  </a:cxn>
                  <a:cxn ang="0">
                    <a:pos x="31" y="13"/>
                  </a:cxn>
                  <a:cxn ang="0">
                    <a:pos x="31" y="28"/>
                  </a:cxn>
                  <a:cxn ang="0">
                    <a:pos x="16" y="44"/>
                  </a:cxn>
                  <a:cxn ang="0">
                    <a:pos x="0" y="44"/>
                  </a:cxn>
                  <a:cxn ang="0">
                    <a:pos x="0" y="28"/>
                  </a:cxn>
                </a:cxnLst>
                <a:rect l="0" t="0" r="r" b="b"/>
                <a:pathLst>
                  <a:path w="31" h="44">
                    <a:moveTo>
                      <a:pt x="0" y="28"/>
                    </a:moveTo>
                    <a:lnTo>
                      <a:pt x="0" y="13"/>
                    </a:lnTo>
                    <a:lnTo>
                      <a:pt x="16" y="0"/>
                    </a:lnTo>
                    <a:lnTo>
                      <a:pt x="31" y="13"/>
                    </a:lnTo>
                    <a:lnTo>
                      <a:pt x="31" y="28"/>
                    </a:lnTo>
                    <a:lnTo>
                      <a:pt x="16" y="44"/>
                    </a:lnTo>
                    <a:lnTo>
                      <a:pt x="0" y="4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0" name="Freeform 88"/>
              <p:cNvSpPr>
                <a:spLocks/>
              </p:cNvSpPr>
              <p:nvPr/>
            </p:nvSpPr>
            <p:spPr bwMode="auto">
              <a:xfrm rot="5400000">
                <a:off x="973" y="4194"/>
                <a:ext cx="7" cy="9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7" y="0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33" y="30"/>
                  </a:cxn>
                  <a:cxn ang="0">
                    <a:pos x="17" y="30"/>
                  </a:cxn>
                  <a:cxn ang="0">
                    <a:pos x="0" y="15"/>
                  </a:cxn>
                </a:cxnLst>
                <a:rect l="0" t="0" r="r" b="b"/>
                <a:pathLst>
                  <a:path w="48" h="30">
                    <a:moveTo>
                      <a:pt x="0" y="15"/>
                    </a:moveTo>
                    <a:lnTo>
                      <a:pt x="17" y="0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33" y="30"/>
                    </a:lnTo>
                    <a:lnTo>
                      <a:pt x="17" y="3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1" name="Freeform 89"/>
              <p:cNvSpPr>
                <a:spLocks/>
              </p:cNvSpPr>
              <p:nvPr/>
            </p:nvSpPr>
            <p:spPr bwMode="auto">
              <a:xfrm rot="5400000">
                <a:off x="1112" y="4222"/>
                <a:ext cx="35" cy="59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15"/>
                  </a:cxn>
                  <a:cxn ang="0">
                    <a:pos x="48" y="72"/>
                  </a:cxn>
                  <a:cxn ang="0">
                    <a:pos x="64" y="102"/>
                  </a:cxn>
                  <a:cxn ang="0">
                    <a:pos x="96" y="131"/>
                  </a:cxn>
                  <a:cxn ang="0">
                    <a:pos x="112" y="131"/>
                  </a:cxn>
                  <a:cxn ang="0">
                    <a:pos x="144" y="131"/>
                  </a:cxn>
                  <a:cxn ang="0">
                    <a:pos x="208" y="0"/>
                  </a:cxn>
                  <a:cxn ang="0">
                    <a:pos x="225" y="15"/>
                  </a:cxn>
                  <a:cxn ang="0">
                    <a:pos x="208" y="29"/>
                  </a:cxn>
                  <a:cxn ang="0">
                    <a:pos x="208" y="44"/>
                  </a:cxn>
                  <a:cxn ang="0">
                    <a:pos x="177" y="116"/>
                  </a:cxn>
                  <a:cxn ang="0">
                    <a:pos x="129" y="189"/>
                  </a:cxn>
                  <a:cxn ang="0">
                    <a:pos x="81" y="159"/>
                  </a:cxn>
                  <a:cxn ang="0">
                    <a:pos x="48" y="131"/>
                  </a:cxn>
                  <a:cxn ang="0">
                    <a:pos x="0" y="44"/>
                  </a:cxn>
                </a:cxnLst>
                <a:rect l="0" t="0" r="r" b="b"/>
                <a:pathLst>
                  <a:path w="225" h="189">
                    <a:moveTo>
                      <a:pt x="0" y="44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5"/>
                    </a:lnTo>
                    <a:lnTo>
                      <a:pt x="48" y="72"/>
                    </a:lnTo>
                    <a:lnTo>
                      <a:pt x="64" y="102"/>
                    </a:lnTo>
                    <a:lnTo>
                      <a:pt x="96" y="131"/>
                    </a:lnTo>
                    <a:lnTo>
                      <a:pt x="112" y="131"/>
                    </a:lnTo>
                    <a:lnTo>
                      <a:pt x="144" y="131"/>
                    </a:lnTo>
                    <a:lnTo>
                      <a:pt x="208" y="0"/>
                    </a:lnTo>
                    <a:lnTo>
                      <a:pt x="225" y="15"/>
                    </a:lnTo>
                    <a:lnTo>
                      <a:pt x="208" y="29"/>
                    </a:lnTo>
                    <a:lnTo>
                      <a:pt x="208" y="44"/>
                    </a:lnTo>
                    <a:lnTo>
                      <a:pt x="177" y="116"/>
                    </a:lnTo>
                    <a:lnTo>
                      <a:pt x="129" y="189"/>
                    </a:lnTo>
                    <a:lnTo>
                      <a:pt x="81" y="159"/>
                    </a:lnTo>
                    <a:lnTo>
                      <a:pt x="48" y="1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2" name="Freeform 90"/>
              <p:cNvSpPr>
                <a:spLocks/>
              </p:cNvSpPr>
              <p:nvPr/>
            </p:nvSpPr>
            <p:spPr bwMode="auto">
              <a:xfrm rot="5400000">
                <a:off x="1153" y="4220"/>
                <a:ext cx="20" cy="64"/>
              </a:xfrm>
              <a:custGeom>
                <a:avLst/>
                <a:gdLst/>
                <a:ahLst/>
                <a:cxnLst>
                  <a:cxn ang="0">
                    <a:pos x="16" y="144"/>
                  </a:cxn>
                  <a:cxn ang="0">
                    <a:pos x="0" y="100"/>
                  </a:cxn>
                  <a:cxn ang="0">
                    <a:pos x="0" y="72"/>
                  </a:cxn>
                  <a:cxn ang="0">
                    <a:pos x="33" y="57"/>
                  </a:cxn>
                  <a:cxn ang="0">
                    <a:pos x="48" y="57"/>
                  </a:cxn>
                  <a:cxn ang="0">
                    <a:pos x="48" y="44"/>
                  </a:cxn>
                  <a:cxn ang="0">
                    <a:pos x="64" y="13"/>
                  </a:cxn>
                  <a:cxn ang="0">
                    <a:pos x="81" y="0"/>
                  </a:cxn>
                  <a:cxn ang="0">
                    <a:pos x="81" y="28"/>
                  </a:cxn>
                  <a:cxn ang="0">
                    <a:pos x="96" y="44"/>
                  </a:cxn>
                  <a:cxn ang="0">
                    <a:pos x="129" y="87"/>
                  </a:cxn>
                  <a:cxn ang="0">
                    <a:pos x="96" y="144"/>
                  </a:cxn>
                  <a:cxn ang="0">
                    <a:pos x="64" y="202"/>
                  </a:cxn>
                  <a:cxn ang="0">
                    <a:pos x="48" y="202"/>
                  </a:cxn>
                  <a:cxn ang="0">
                    <a:pos x="33" y="174"/>
                  </a:cxn>
                  <a:cxn ang="0">
                    <a:pos x="16" y="144"/>
                  </a:cxn>
                </a:cxnLst>
                <a:rect l="0" t="0" r="r" b="b"/>
                <a:pathLst>
                  <a:path w="129" h="202">
                    <a:moveTo>
                      <a:pt x="16" y="144"/>
                    </a:moveTo>
                    <a:lnTo>
                      <a:pt x="0" y="100"/>
                    </a:lnTo>
                    <a:lnTo>
                      <a:pt x="0" y="72"/>
                    </a:lnTo>
                    <a:lnTo>
                      <a:pt x="33" y="57"/>
                    </a:lnTo>
                    <a:lnTo>
                      <a:pt x="48" y="57"/>
                    </a:lnTo>
                    <a:lnTo>
                      <a:pt x="48" y="44"/>
                    </a:lnTo>
                    <a:lnTo>
                      <a:pt x="64" y="13"/>
                    </a:lnTo>
                    <a:lnTo>
                      <a:pt x="81" y="0"/>
                    </a:lnTo>
                    <a:lnTo>
                      <a:pt x="81" y="28"/>
                    </a:lnTo>
                    <a:lnTo>
                      <a:pt x="96" y="44"/>
                    </a:lnTo>
                    <a:lnTo>
                      <a:pt x="129" y="87"/>
                    </a:lnTo>
                    <a:lnTo>
                      <a:pt x="96" y="144"/>
                    </a:lnTo>
                    <a:lnTo>
                      <a:pt x="64" y="202"/>
                    </a:lnTo>
                    <a:lnTo>
                      <a:pt x="48" y="202"/>
                    </a:lnTo>
                    <a:lnTo>
                      <a:pt x="33" y="174"/>
                    </a:lnTo>
                    <a:lnTo>
                      <a:pt x="16" y="1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3" name="Freeform 91"/>
              <p:cNvSpPr>
                <a:spLocks/>
              </p:cNvSpPr>
              <p:nvPr/>
            </p:nvSpPr>
            <p:spPr bwMode="auto">
              <a:xfrm rot="5400000">
                <a:off x="1139" y="4266"/>
                <a:ext cx="10" cy="23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14"/>
                  </a:cxn>
                  <a:cxn ang="0">
                    <a:pos x="17" y="0"/>
                  </a:cxn>
                  <a:cxn ang="0">
                    <a:pos x="49" y="0"/>
                  </a:cxn>
                  <a:cxn ang="0">
                    <a:pos x="65" y="29"/>
                  </a:cxn>
                  <a:cxn ang="0">
                    <a:pos x="65" y="44"/>
                  </a:cxn>
                  <a:cxn ang="0">
                    <a:pos x="32" y="72"/>
                  </a:cxn>
                  <a:cxn ang="0">
                    <a:pos x="17" y="57"/>
                  </a:cxn>
                  <a:cxn ang="0">
                    <a:pos x="0" y="44"/>
                  </a:cxn>
                </a:cxnLst>
                <a:rect l="0" t="0" r="r" b="b"/>
                <a:pathLst>
                  <a:path w="65" h="72">
                    <a:moveTo>
                      <a:pt x="0" y="44"/>
                    </a:moveTo>
                    <a:lnTo>
                      <a:pt x="0" y="14"/>
                    </a:lnTo>
                    <a:lnTo>
                      <a:pt x="17" y="0"/>
                    </a:lnTo>
                    <a:lnTo>
                      <a:pt x="49" y="0"/>
                    </a:lnTo>
                    <a:lnTo>
                      <a:pt x="65" y="29"/>
                    </a:lnTo>
                    <a:lnTo>
                      <a:pt x="65" y="44"/>
                    </a:lnTo>
                    <a:lnTo>
                      <a:pt x="32" y="72"/>
                    </a:lnTo>
                    <a:lnTo>
                      <a:pt x="17" y="5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4" name="Freeform 92"/>
              <p:cNvSpPr>
                <a:spLocks/>
              </p:cNvSpPr>
              <p:nvPr/>
            </p:nvSpPr>
            <p:spPr bwMode="auto">
              <a:xfrm rot="5400000">
                <a:off x="1142" y="4215"/>
                <a:ext cx="7" cy="18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6" y="29"/>
                  </a:cxn>
                  <a:cxn ang="0">
                    <a:pos x="31" y="0"/>
                  </a:cxn>
                  <a:cxn ang="0">
                    <a:pos x="48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57"/>
                  </a:cxn>
                  <a:cxn ang="0">
                    <a:pos x="16" y="57"/>
                  </a:cxn>
                  <a:cxn ang="0">
                    <a:pos x="0" y="44"/>
                  </a:cxn>
                </a:cxnLst>
                <a:rect l="0" t="0" r="r" b="b"/>
                <a:pathLst>
                  <a:path w="48" h="57">
                    <a:moveTo>
                      <a:pt x="0" y="44"/>
                    </a:moveTo>
                    <a:lnTo>
                      <a:pt x="16" y="29"/>
                    </a:lnTo>
                    <a:lnTo>
                      <a:pt x="31" y="0"/>
                    </a:lnTo>
                    <a:lnTo>
                      <a:pt x="48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57"/>
                    </a:lnTo>
                    <a:lnTo>
                      <a:pt x="16" y="5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5" name="Freeform 93"/>
              <p:cNvSpPr>
                <a:spLocks/>
              </p:cNvSpPr>
              <p:nvPr/>
            </p:nvSpPr>
            <p:spPr bwMode="auto">
              <a:xfrm rot="5400000">
                <a:off x="1220" y="4202"/>
                <a:ext cx="31" cy="141"/>
              </a:xfrm>
              <a:custGeom>
                <a:avLst/>
                <a:gdLst/>
                <a:ahLst/>
                <a:cxnLst>
                  <a:cxn ang="0">
                    <a:pos x="161" y="421"/>
                  </a:cxn>
                  <a:cxn ang="0">
                    <a:pos x="144" y="393"/>
                  </a:cxn>
                  <a:cxn ang="0">
                    <a:pos x="129" y="393"/>
                  </a:cxn>
                  <a:cxn ang="0">
                    <a:pos x="112" y="406"/>
                  </a:cxn>
                  <a:cxn ang="0">
                    <a:pos x="112" y="436"/>
                  </a:cxn>
                  <a:cxn ang="0">
                    <a:pos x="81" y="436"/>
                  </a:cxn>
                  <a:cxn ang="0">
                    <a:pos x="96" y="406"/>
                  </a:cxn>
                  <a:cxn ang="0">
                    <a:pos x="112" y="362"/>
                  </a:cxn>
                  <a:cxn ang="0">
                    <a:pos x="112" y="334"/>
                  </a:cxn>
                  <a:cxn ang="0">
                    <a:pos x="112" y="319"/>
                  </a:cxn>
                  <a:cxn ang="0">
                    <a:pos x="96" y="291"/>
                  </a:cxn>
                  <a:cxn ang="0">
                    <a:pos x="81" y="306"/>
                  </a:cxn>
                  <a:cxn ang="0">
                    <a:pos x="81" y="319"/>
                  </a:cxn>
                  <a:cxn ang="0">
                    <a:pos x="81" y="349"/>
                  </a:cxn>
                  <a:cxn ang="0">
                    <a:pos x="64" y="377"/>
                  </a:cxn>
                  <a:cxn ang="0">
                    <a:pos x="48" y="393"/>
                  </a:cxn>
                  <a:cxn ang="0">
                    <a:pos x="33" y="393"/>
                  </a:cxn>
                  <a:cxn ang="0">
                    <a:pos x="33" y="362"/>
                  </a:cxn>
                  <a:cxn ang="0">
                    <a:pos x="81" y="291"/>
                  </a:cxn>
                  <a:cxn ang="0">
                    <a:pos x="112" y="247"/>
                  </a:cxn>
                  <a:cxn ang="0">
                    <a:pos x="112" y="189"/>
                  </a:cxn>
                  <a:cxn ang="0">
                    <a:pos x="96" y="189"/>
                  </a:cxn>
                  <a:cxn ang="0">
                    <a:pos x="81" y="247"/>
                  </a:cxn>
                  <a:cxn ang="0">
                    <a:pos x="48" y="291"/>
                  </a:cxn>
                  <a:cxn ang="0">
                    <a:pos x="33" y="306"/>
                  </a:cxn>
                  <a:cxn ang="0">
                    <a:pos x="0" y="319"/>
                  </a:cxn>
                  <a:cxn ang="0">
                    <a:pos x="0" y="306"/>
                  </a:cxn>
                  <a:cxn ang="0">
                    <a:pos x="81" y="189"/>
                  </a:cxn>
                  <a:cxn ang="0">
                    <a:pos x="112" y="130"/>
                  </a:cxn>
                  <a:cxn ang="0">
                    <a:pos x="112" y="74"/>
                  </a:cxn>
                  <a:cxn ang="0">
                    <a:pos x="112" y="59"/>
                  </a:cxn>
                  <a:cxn ang="0">
                    <a:pos x="96" y="74"/>
                  </a:cxn>
                  <a:cxn ang="0">
                    <a:pos x="48" y="160"/>
                  </a:cxn>
                  <a:cxn ang="0">
                    <a:pos x="33" y="204"/>
                  </a:cxn>
                  <a:cxn ang="0">
                    <a:pos x="0" y="232"/>
                  </a:cxn>
                  <a:cxn ang="0">
                    <a:pos x="0" y="189"/>
                  </a:cxn>
                  <a:cxn ang="0">
                    <a:pos x="33" y="174"/>
                  </a:cxn>
                  <a:cxn ang="0">
                    <a:pos x="48" y="145"/>
                  </a:cxn>
                  <a:cxn ang="0">
                    <a:pos x="48" y="130"/>
                  </a:cxn>
                  <a:cxn ang="0">
                    <a:pos x="48" y="117"/>
                  </a:cxn>
                  <a:cxn ang="0">
                    <a:pos x="33" y="87"/>
                  </a:cxn>
                  <a:cxn ang="0">
                    <a:pos x="16" y="74"/>
                  </a:cxn>
                  <a:cxn ang="0">
                    <a:pos x="16" y="59"/>
                  </a:cxn>
                  <a:cxn ang="0">
                    <a:pos x="16" y="44"/>
                  </a:cxn>
                  <a:cxn ang="0">
                    <a:pos x="33" y="30"/>
                  </a:cxn>
                  <a:cxn ang="0">
                    <a:pos x="48" y="0"/>
                  </a:cxn>
                  <a:cxn ang="0">
                    <a:pos x="64" y="0"/>
                  </a:cxn>
                  <a:cxn ang="0">
                    <a:pos x="81" y="0"/>
                  </a:cxn>
                  <a:cxn ang="0">
                    <a:pos x="129" y="15"/>
                  </a:cxn>
                  <a:cxn ang="0">
                    <a:pos x="144" y="30"/>
                  </a:cxn>
                  <a:cxn ang="0">
                    <a:pos x="144" y="44"/>
                  </a:cxn>
                  <a:cxn ang="0">
                    <a:pos x="161" y="87"/>
                  </a:cxn>
                  <a:cxn ang="0">
                    <a:pos x="161" y="130"/>
                  </a:cxn>
                  <a:cxn ang="0">
                    <a:pos x="129" y="219"/>
                  </a:cxn>
                  <a:cxn ang="0">
                    <a:pos x="129" y="306"/>
                  </a:cxn>
                  <a:cxn ang="0">
                    <a:pos x="129" y="349"/>
                  </a:cxn>
                  <a:cxn ang="0">
                    <a:pos x="161" y="393"/>
                  </a:cxn>
                  <a:cxn ang="0">
                    <a:pos x="177" y="421"/>
                  </a:cxn>
                  <a:cxn ang="0">
                    <a:pos x="209" y="449"/>
                  </a:cxn>
                  <a:cxn ang="0">
                    <a:pos x="192" y="449"/>
                  </a:cxn>
                  <a:cxn ang="0">
                    <a:pos x="177" y="449"/>
                  </a:cxn>
                  <a:cxn ang="0">
                    <a:pos x="161" y="436"/>
                  </a:cxn>
                  <a:cxn ang="0">
                    <a:pos x="161" y="421"/>
                  </a:cxn>
                </a:cxnLst>
                <a:rect l="0" t="0" r="r" b="b"/>
                <a:pathLst>
                  <a:path w="209" h="449">
                    <a:moveTo>
                      <a:pt x="161" y="421"/>
                    </a:moveTo>
                    <a:lnTo>
                      <a:pt x="144" y="393"/>
                    </a:lnTo>
                    <a:lnTo>
                      <a:pt x="129" y="393"/>
                    </a:lnTo>
                    <a:lnTo>
                      <a:pt x="112" y="406"/>
                    </a:lnTo>
                    <a:lnTo>
                      <a:pt x="112" y="436"/>
                    </a:lnTo>
                    <a:lnTo>
                      <a:pt x="81" y="436"/>
                    </a:lnTo>
                    <a:lnTo>
                      <a:pt x="96" y="406"/>
                    </a:lnTo>
                    <a:lnTo>
                      <a:pt x="112" y="362"/>
                    </a:lnTo>
                    <a:lnTo>
                      <a:pt x="112" y="334"/>
                    </a:lnTo>
                    <a:lnTo>
                      <a:pt x="112" y="319"/>
                    </a:lnTo>
                    <a:lnTo>
                      <a:pt x="96" y="291"/>
                    </a:lnTo>
                    <a:lnTo>
                      <a:pt x="81" y="306"/>
                    </a:lnTo>
                    <a:lnTo>
                      <a:pt x="81" y="319"/>
                    </a:lnTo>
                    <a:lnTo>
                      <a:pt x="81" y="349"/>
                    </a:lnTo>
                    <a:lnTo>
                      <a:pt x="64" y="377"/>
                    </a:lnTo>
                    <a:lnTo>
                      <a:pt x="48" y="393"/>
                    </a:lnTo>
                    <a:lnTo>
                      <a:pt x="33" y="393"/>
                    </a:lnTo>
                    <a:lnTo>
                      <a:pt x="33" y="362"/>
                    </a:lnTo>
                    <a:lnTo>
                      <a:pt x="81" y="291"/>
                    </a:lnTo>
                    <a:lnTo>
                      <a:pt x="112" y="247"/>
                    </a:lnTo>
                    <a:lnTo>
                      <a:pt x="112" y="189"/>
                    </a:lnTo>
                    <a:lnTo>
                      <a:pt x="96" y="189"/>
                    </a:lnTo>
                    <a:lnTo>
                      <a:pt x="81" y="247"/>
                    </a:lnTo>
                    <a:lnTo>
                      <a:pt x="48" y="291"/>
                    </a:lnTo>
                    <a:lnTo>
                      <a:pt x="33" y="306"/>
                    </a:lnTo>
                    <a:lnTo>
                      <a:pt x="0" y="319"/>
                    </a:lnTo>
                    <a:lnTo>
                      <a:pt x="0" y="306"/>
                    </a:lnTo>
                    <a:lnTo>
                      <a:pt x="81" y="189"/>
                    </a:lnTo>
                    <a:lnTo>
                      <a:pt x="112" y="130"/>
                    </a:lnTo>
                    <a:lnTo>
                      <a:pt x="112" y="74"/>
                    </a:lnTo>
                    <a:lnTo>
                      <a:pt x="112" y="59"/>
                    </a:lnTo>
                    <a:lnTo>
                      <a:pt x="96" y="74"/>
                    </a:lnTo>
                    <a:lnTo>
                      <a:pt x="48" y="160"/>
                    </a:lnTo>
                    <a:lnTo>
                      <a:pt x="33" y="204"/>
                    </a:lnTo>
                    <a:lnTo>
                      <a:pt x="0" y="232"/>
                    </a:lnTo>
                    <a:lnTo>
                      <a:pt x="0" y="189"/>
                    </a:lnTo>
                    <a:lnTo>
                      <a:pt x="33" y="174"/>
                    </a:lnTo>
                    <a:lnTo>
                      <a:pt x="48" y="145"/>
                    </a:lnTo>
                    <a:lnTo>
                      <a:pt x="48" y="130"/>
                    </a:lnTo>
                    <a:lnTo>
                      <a:pt x="48" y="117"/>
                    </a:lnTo>
                    <a:lnTo>
                      <a:pt x="33" y="87"/>
                    </a:lnTo>
                    <a:lnTo>
                      <a:pt x="16" y="74"/>
                    </a:lnTo>
                    <a:lnTo>
                      <a:pt x="16" y="59"/>
                    </a:lnTo>
                    <a:lnTo>
                      <a:pt x="16" y="44"/>
                    </a:lnTo>
                    <a:lnTo>
                      <a:pt x="33" y="3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81" y="0"/>
                    </a:lnTo>
                    <a:lnTo>
                      <a:pt x="129" y="15"/>
                    </a:lnTo>
                    <a:lnTo>
                      <a:pt x="144" y="30"/>
                    </a:lnTo>
                    <a:lnTo>
                      <a:pt x="144" y="44"/>
                    </a:lnTo>
                    <a:lnTo>
                      <a:pt x="161" y="87"/>
                    </a:lnTo>
                    <a:lnTo>
                      <a:pt x="161" y="130"/>
                    </a:lnTo>
                    <a:lnTo>
                      <a:pt x="129" y="219"/>
                    </a:lnTo>
                    <a:lnTo>
                      <a:pt x="129" y="306"/>
                    </a:lnTo>
                    <a:lnTo>
                      <a:pt x="129" y="349"/>
                    </a:lnTo>
                    <a:lnTo>
                      <a:pt x="161" y="393"/>
                    </a:lnTo>
                    <a:lnTo>
                      <a:pt x="177" y="421"/>
                    </a:lnTo>
                    <a:lnTo>
                      <a:pt x="209" y="449"/>
                    </a:lnTo>
                    <a:lnTo>
                      <a:pt x="192" y="449"/>
                    </a:lnTo>
                    <a:lnTo>
                      <a:pt x="177" y="449"/>
                    </a:lnTo>
                    <a:lnTo>
                      <a:pt x="161" y="436"/>
                    </a:lnTo>
                    <a:lnTo>
                      <a:pt x="161" y="42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6" name="Freeform 94"/>
              <p:cNvSpPr>
                <a:spLocks/>
              </p:cNvSpPr>
              <p:nvPr/>
            </p:nvSpPr>
            <p:spPr bwMode="auto">
              <a:xfrm rot="5400000">
                <a:off x="1222" y="4164"/>
                <a:ext cx="32" cy="147"/>
              </a:xfrm>
              <a:custGeom>
                <a:avLst/>
                <a:gdLst/>
                <a:ahLst/>
                <a:cxnLst>
                  <a:cxn ang="0">
                    <a:pos x="0" y="462"/>
                  </a:cxn>
                  <a:cxn ang="0">
                    <a:pos x="32" y="419"/>
                  </a:cxn>
                  <a:cxn ang="0">
                    <a:pos x="48" y="390"/>
                  </a:cxn>
                  <a:cxn ang="0">
                    <a:pos x="65" y="347"/>
                  </a:cxn>
                  <a:cxn ang="0">
                    <a:pos x="65" y="304"/>
                  </a:cxn>
                  <a:cxn ang="0">
                    <a:pos x="32" y="130"/>
                  </a:cxn>
                  <a:cxn ang="0">
                    <a:pos x="32" y="87"/>
                  </a:cxn>
                  <a:cxn ang="0">
                    <a:pos x="48" y="57"/>
                  </a:cxn>
                  <a:cxn ang="0">
                    <a:pos x="65" y="28"/>
                  </a:cxn>
                  <a:cxn ang="0">
                    <a:pos x="80" y="13"/>
                  </a:cxn>
                  <a:cxn ang="0">
                    <a:pos x="128" y="0"/>
                  </a:cxn>
                  <a:cxn ang="0">
                    <a:pos x="209" y="72"/>
                  </a:cxn>
                  <a:cxn ang="0">
                    <a:pos x="192" y="72"/>
                  </a:cxn>
                  <a:cxn ang="0">
                    <a:pos x="161" y="87"/>
                  </a:cxn>
                  <a:cxn ang="0">
                    <a:pos x="144" y="115"/>
                  </a:cxn>
                  <a:cxn ang="0">
                    <a:pos x="144" y="130"/>
                  </a:cxn>
                  <a:cxn ang="0">
                    <a:pos x="144" y="158"/>
                  </a:cxn>
                  <a:cxn ang="0">
                    <a:pos x="161" y="173"/>
                  </a:cxn>
                  <a:cxn ang="0">
                    <a:pos x="176" y="187"/>
                  </a:cxn>
                  <a:cxn ang="0">
                    <a:pos x="176" y="260"/>
                  </a:cxn>
                  <a:cxn ang="0">
                    <a:pos x="161" y="232"/>
                  </a:cxn>
                  <a:cxn ang="0">
                    <a:pos x="144" y="217"/>
                  </a:cxn>
                  <a:cxn ang="0">
                    <a:pos x="128" y="173"/>
                  </a:cxn>
                  <a:cxn ang="0">
                    <a:pos x="96" y="72"/>
                  </a:cxn>
                  <a:cxn ang="0">
                    <a:pos x="80" y="72"/>
                  </a:cxn>
                  <a:cxn ang="0">
                    <a:pos x="80" y="87"/>
                  </a:cxn>
                  <a:cxn ang="0">
                    <a:pos x="65" y="115"/>
                  </a:cxn>
                  <a:cxn ang="0">
                    <a:pos x="80" y="158"/>
                  </a:cxn>
                  <a:cxn ang="0">
                    <a:pos x="113" y="232"/>
                  </a:cxn>
                  <a:cxn ang="0">
                    <a:pos x="144" y="275"/>
                  </a:cxn>
                  <a:cxn ang="0">
                    <a:pos x="176" y="319"/>
                  </a:cxn>
                  <a:cxn ang="0">
                    <a:pos x="176" y="332"/>
                  </a:cxn>
                  <a:cxn ang="0">
                    <a:pos x="144" y="332"/>
                  </a:cxn>
                  <a:cxn ang="0">
                    <a:pos x="128" y="304"/>
                  </a:cxn>
                  <a:cxn ang="0">
                    <a:pos x="96" y="260"/>
                  </a:cxn>
                  <a:cxn ang="0">
                    <a:pos x="80" y="260"/>
                  </a:cxn>
                  <a:cxn ang="0">
                    <a:pos x="80" y="289"/>
                  </a:cxn>
                  <a:cxn ang="0">
                    <a:pos x="96" y="332"/>
                  </a:cxn>
                  <a:cxn ang="0">
                    <a:pos x="144" y="375"/>
                  </a:cxn>
                  <a:cxn ang="0">
                    <a:pos x="144" y="406"/>
                  </a:cxn>
                  <a:cxn ang="0">
                    <a:pos x="128" y="406"/>
                  </a:cxn>
                  <a:cxn ang="0">
                    <a:pos x="113" y="390"/>
                  </a:cxn>
                  <a:cxn ang="0">
                    <a:pos x="96" y="375"/>
                  </a:cxn>
                  <a:cxn ang="0">
                    <a:pos x="96" y="362"/>
                  </a:cxn>
                  <a:cxn ang="0">
                    <a:pos x="80" y="347"/>
                  </a:cxn>
                  <a:cxn ang="0">
                    <a:pos x="80" y="375"/>
                  </a:cxn>
                  <a:cxn ang="0">
                    <a:pos x="80" y="406"/>
                  </a:cxn>
                  <a:cxn ang="0">
                    <a:pos x="96" y="419"/>
                  </a:cxn>
                  <a:cxn ang="0">
                    <a:pos x="80" y="434"/>
                  </a:cxn>
                  <a:cxn ang="0">
                    <a:pos x="80" y="449"/>
                  </a:cxn>
                  <a:cxn ang="0">
                    <a:pos x="48" y="434"/>
                  </a:cxn>
                  <a:cxn ang="0">
                    <a:pos x="32" y="449"/>
                  </a:cxn>
                  <a:cxn ang="0">
                    <a:pos x="15" y="462"/>
                  </a:cxn>
                  <a:cxn ang="0">
                    <a:pos x="0" y="462"/>
                  </a:cxn>
                </a:cxnLst>
                <a:rect l="0" t="0" r="r" b="b"/>
                <a:pathLst>
                  <a:path w="209" h="462">
                    <a:moveTo>
                      <a:pt x="0" y="462"/>
                    </a:moveTo>
                    <a:lnTo>
                      <a:pt x="32" y="419"/>
                    </a:lnTo>
                    <a:lnTo>
                      <a:pt x="48" y="390"/>
                    </a:lnTo>
                    <a:lnTo>
                      <a:pt x="65" y="347"/>
                    </a:lnTo>
                    <a:lnTo>
                      <a:pt x="65" y="304"/>
                    </a:lnTo>
                    <a:lnTo>
                      <a:pt x="32" y="130"/>
                    </a:lnTo>
                    <a:lnTo>
                      <a:pt x="32" y="87"/>
                    </a:lnTo>
                    <a:lnTo>
                      <a:pt x="48" y="57"/>
                    </a:lnTo>
                    <a:lnTo>
                      <a:pt x="65" y="28"/>
                    </a:lnTo>
                    <a:lnTo>
                      <a:pt x="80" y="13"/>
                    </a:lnTo>
                    <a:lnTo>
                      <a:pt x="128" y="0"/>
                    </a:lnTo>
                    <a:lnTo>
                      <a:pt x="209" y="72"/>
                    </a:lnTo>
                    <a:lnTo>
                      <a:pt x="192" y="72"/>
                    </a:lnTo>
                    <a:lnTo>
                      <a:pt x="161" y="87"/>
                    </a:lnTo>
                    <a:lnTo>
                      <a:pt x="144" y="115"/>
                    </a:lnTo>
                    <a:lnTo>
                      <a:pt x="144" y="130"/>
                    </a:lnTo>
                    <a:lnTo>
                      <a:pt x="144" y="158"/>
                    </a:lnTo>
                    <a:lnTo>
                      <a:pt x="161" y="173"/>
                    </a:lnTo>
                    <a:lnTo>
                      <a:pt x="176" y="187"/>
                    </a:lnTo>
                    <a:lnTo>
                      <a:pt x="176" y="260"/>
                    </a:lnTo>
                    <a:lnTo>
                      <a:pt x="161" y="232"/>
                    </a:lnTo>
                    <a:lnTo>
                      <a:pt x="144" y="217"/>
                    </a:lnTo>
                    <a:lnTo>
                      <a:pt x="128" y="173"/>
                    </a:lnTo>
                    <a:lnTo>
                      <a:pt x="96" y="72"/>
                    </a:lnTo>
                    <a:lnTo>
                      <a:pt x="80" y="72"/>
                    </a:lnTo>
                    <a:lnTo>
                      <a:pt x="80" y="87"/>
                    </a:lnTo>
                    <a:lnTo>
                      <a:pt x="65" y="115"/>
                    </a:lnTo>
                    <a:lnTo>
                      <a:pt x="80" y="158"/>
                    </a:lnTo>
                    <a:lnTo>
                      <a:pt x="113" y="232"/>
                    </a:lnTo>
                    <a:lnTo>
                      <a:pt x="144" y="275"/>
                    </a:lnTo>
                    <a:lnTo>
                      <a:pt x="176" y="319"/>
                    </a:lnTo>
                    <a:lnTo>
                      <a:pt x="176" y="332"/>
                    </a:lnTo>
                    <a:lnTo>
                      <a:pt x="144" y="332"/>
                    </a:lnTo>
                    <a:lnTo>
                      <a:pt x="128" y="304"/>
                    </a:lnTo>
                    <a:lnTo>
                      <a:pt x="96" y="260"/>
                    </a:lnTo>
                    <a:lnTo>
                      <a:pt x="80" y="260"/>
                    </a:lnTo>
                    <a:lnTo>
                      <a:pt x="80" y="289"/>
                    </a:lnTo>
                    <a:lnTo>
                      <a:pt x="96" y="332"/>
                    </a:lnTo>
                    <a:lnTo>
                      <a:pt x="144" y="375"/>
                    </a:lnTo>
                    <a:lnTo>
                      <a:pt x="144" y="406"/>
                    </a:lnTo>
                    <a:lnTo>
                      <a:pt x="128" y="406"/>
                    </a:lnTo>
                    <a:lnTo>
                      <a:pt x="113" y="390"/>
                    </a:lnTo>
                    <a:lnTo>
                      <a:pt x="96" y="375"/>
                    </a:lnTo>
                    <a:lnTo>
                      <a:pt x="96" y="362"/>
                    </a:lnTo>
                    <a:lnTo>
                      <a:pt x="80" y="347"/>
                    </a:lnTo>
                    <a:lnTo>
                      <a:pt x="80" y="375"/>
                    </a:lnTo>
                    <a:lnTo>
                      <a:pt x="80" y="406"/>
                    </a:lnTo>
                    <a:lnTo>
                      <a:pt x="96" y="419"/>
                    </a:lnTo>
                    <a:lnTo>
                      <a:pt x="80" y="434"/>
                    </a:lnTo>
                    <a:lnTo>
                      <a:pt x="80" y="449"/>
                    </a:lnTo>
                    <a:lnTo>
                      <a:pt x="48" y="434"/>
                    </a:lnTo>
                    <a:lnTo>
                      <a:pt x="32" y="449"/>
                    </a:lnTo>
                    <a:lnTo>
                      <a:pt x="15" y="462"/>
                    </a:lnTo>
                    <a:lnTo>
                      <a:pt x="0" y="46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7" name="Freeform 95"/>
              <p:cNvSpPr>
                <a:spLocks/>
              </p:cNvSpPr>
              <p:nvPr/>
            </p:nvSpPr>
            <p:spPr bwMode="auto">
              <a:xfrm rot="5400000">
                <a:off x="1308" y="4241"/>
                <a:ext cx="15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15"/>
                  </a:cxn>
                  <a:cxn ang="0">
                    <a:pos x="96" y="44"/>
                  </a:cxn>
                  <a:cxn ang="0">
                    <a:pos x="63" y="87"/>
                  </a:cxn>
                  <a:cxn ang="0">
                    <a:pos x="48" y="87"/>
                  </a:cxn>
                  <a:cxn ang="0">
                    <a:pos x="31" y="72"/>
                  </a:cxn>
                  <a:cxn ang="0">
                    <a:pos x="15" y="44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96" h="87">
                    <a:moveTo>
                      <a:pt x="0" y="0"/>
                    </a:moveTo>
                    <a:lnTo>
                      <a:pt x="96" y="0"/>
                    </a:lnTo>
                    <a:lnTo>
                      <a:pt x="96" y="15"/>
                    </a:lnTo>
                    <a:lnTo>
                      <a:pt x="96" y="44"/>
                    </a:lnTo>
                    <a:lnTo>
                      <a:pt x="63" y="87"/>
                    </a:lnTo>
                    <a:lnTo>
                      <a:pt x="48" y="87"/>
                    </a:lnTo>
                    <a:lnTo>
                      <a:pt x="31" y="72"/>
                    </a:lnTo>
                    <a:lnTo>
                      <a:pt x="15" y="44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8" name="Freeform 96"/>
              <p:cNvSpPr>
                <a:spLocks/>
              </p:cNvSpPr>
              <p:nvPr/>
            </p:nvSpPr>
            <p:spPr bwMode="auto">
              <a:xfrm rot="5400000">
                <a:off x="1331" y="4253"/>
                <a:ext cx="27" cy="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81" y="0"/>
                  </a:cxn>
                  <a:cxn ang="0">
                    <a:pos x="129" y="0"/>
                  </a:cxn>
                  <a:cxn ang="0">
                    <a:pos x="177" y="15"/>
                  </a:cxn>
                  <a:cxn ang="0">
                    <a:pos x="81" y="15"/>
                  </a:cxn>
                  <a:cxn ang="0">
                    <a:pos x="33" y="15"/>
                  </a:cxn>
                  <a:cxn ang="0">
                    <a:pos x="0" y="15"/>
                  </a:cxn>
                </a:cxnLst>
                <a:rect l="0" t="0" r="r" b="b"/>
                <a:pathLst>
                  <a:path w="177" h="15">
                    <a:moveTo>
                      <a:pt x="0" y="15"/>
                    </a:moveTo>
                    <a:lnTo>
                      <a:pt x="81" y="0"/>
                    </a:lnTo>
                    <a:lnTo>
                      <a:pt x="129" y="0"/>
                    </a:lnTo>
                    <a:lnTo>
                      <a:pt x="177" y="15"/>
                    </a:lnTo>
                    <a:lnTo>
                      <a:pt x="81" y="15"/>
                    </a:lnTo>
                    <a:lnTo>
                      <a:pt x="33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9" name="Freeform 97"/>
              <p:cNvSpPr>
                <a:spLocks/>
              </p:cNvSpPr>
              <p:nvPr/>
            </p:nvSpPr>
            <p:spPr bwMode="auto">
              <a:xfrm rot="5400000">
                <a:off x="1346" y="4242"/>
                <a:ext cx="44" cy="23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0" y="13"/>
                  </a:cxn>
                  <a:cxn ang="0">
                    <a:pos x="15" y="0"/>
                  </a:cxn>
                  <a:cxn ang="0">
                    <a:pos x="271" y="0"/>
                  </a:cxn>
                  <a:cxn ang="0">
                    <a:pos x="288" y="28"/>
                  </a:cxn>
                  <a:cxn ang="0">
                    <a:pos x="288" y="43"/>
                  </a:cxn>
                  <a:cxn ang="0">
                    <a:pos x="271" y="72"/>
                  </a:cxn>
                  <a:cxn ang="0">
                    <a:pos x="31" y="72"/>
                  </a:cxn>
                  <a:cxn ang="0">
                    <a:pos x="0" y="57"/>
                  </a:cxn>
                  <a:cxn ang="0">
                    <a:pos x="0" y="43"/>
                  </a:cxn>
                </a:cxnLst>
                <a:rect l="0" t="0" r="r" b="b"/>
                <a:pathLst>
                  <a:path w="288" h="72">
                    <a:moveTo>
                      <a:pt x="0" y="43"/>
                    </a:moveTo>
                    <a:lnTo>
                      <a:pt x="0" y="13"/>
                    </a:lnTo>
                    <a:lnTo>
                      <a:pt x="15" y="0"/>
                    </a:lnTo>
                    <a:lnTo>
                      <a:pt x="271" y="0"/>
                    </a:lnTo>
                    <a:lnTo>
                      <a:pt x="288" y="28"/>
                    </a:lnTo>
                    <a:lnTo>
                      <a:pt x="288" y="43"/>
                    </a:lnTo>
                    <a:lnTo>
                      <a:pt x="271" y="72"/>
                    </a:lnTo>
                    <a:lnTo>
                      <a:pt x="31" y="72"/>
                    </a:lnTo>
                    <a:lnTo>
                      <a:pt x="0" y="57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70" name="Freeform 98"/>
              <p:cNvSpPr>
                <a:spLocks/>
              </p:cNvSpPr>
              <p:nvPr/>
            </p:nvSpPr>
            <p:spPr bwMode="auto">
              <a:xfrm rot="5400000">
                <a:off x="1381" y="4251"/>
                <a:ext cx="27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175" y="0"/>
                  </a:cxn>
                  <a:cxn ang="0">
                    <a:pos x="175" y="15"/>
                  </a:cxn>
                  <a:cxn ang="0">
                    <a:pos x="96" y="15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175" h="15">
                    <a:moveTo>
                      <a:pt x="0" y="0"/>
                    </a:moveTo>
                    <a:lnTo>
                      <a:pt x="96" y="0"/>
                    </a:lnTo>
                    <a:lnTo>
                      <a:pt x="175" y="0"/>
                    </a:lnTo>
                    <a:lnTo>
                      <a:pt x="175" y="15"/>
                    </a:lnTo>
                    <a:lnTo>
                      <a:pt x="96" y="15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4328" y="3586"/>
                <a:ext cx="1432" cy="700"/>
                <a:chOff x="4328" y="3574"/>
                <a:chExt cx="1432" cy="700"/>
              </a:xfrm>
            </p:grpSpPr>
            <p:sp>
              <p:nvSpPr>
                <p:cNvPr id="105572" name="Freeform 100"/>
                <p:cNvSpPr>
                  <a:spLocks/>
                </p:cNvSpPr>
                <p:nvPr/>
              </p:nvSpPr>
              <p:spPr bwMode="auto">
                <a:xfrm>
                  <a:off x="4328" y="3574"/>
                  <a:ext cx="1432" cy="700"/>
                </a:xfrm>
                <a:custGeom>
                  <a:avLst/>
                  <a:gdLst/>
                  <a:ahLst/>
                  <a:cxnLst>
                    <a:cxn ang="0">
                      <a:pos x="946" y="4229"/>
                    </a:cxn>
                    <a:cxn ang="0">
                      <a:pos x="818" y="4303"/>
                    </a:cxn>
                    <a:cxn ang="0">
                      <a:pos x="641" y="4201"/>
                    </a:cxn>
                    <a:cxn ang="0">
                      <a:pos x="321" y="4201"/>
                    </a:cxn>
                    <a:cxn ang="0">
                      <a:pos x="192" y="4186"/>
                    </a:cxn>
                    <a:cxn ang="0">
                      <a:pos x="81" y="4216"/>
                    </a:cxn>
                    <a:cxn ang="0">
                      <a:pos x="0" y="3925"/>
                    </a:cxn>
                    <a:cxn ang="0">
                      <a:pos x="96" y="3882"/>
                    </a:cxn>
                    <a:cxn ang="0">
                      <a:pos x="225" y="3940"/>
                    </a:cxn>
                    <a:cxn ang="0">
                      <a:pos x="321" y="3882"/>
                    </a:cxn>
                    <a:cxn ang="0">
                      <a:pos x="626" y="3882"/>
                    </a:cxn>
                    <a:cxn ang="0">
                      <a:pos x="818" y="3823"/>
                    </a:cxn>
                    <a:cxn ang="0">
                      <a:pos x="1683" y="3882"/>
                    </a:cxn>
                    <a:cxn ang="0">
                      <a:pos x="1539" y="3823"/>
                    </a:cxn>
                    <a:cxn ang="0">
                      <a:pos x="1459" y="3795"/>
                    </a:cxn>
                    <a:cxn ang="0">
                      <a:pos x="1570" y="3752"/>
                    </a:cxn>
                    <a:cxn ang="0">
                      <a:pos x="1892" y="3708"/>
                    </a:cxn>
                    <a:cxn ang="0">
                      <a:pos x="2036" y="3752"/>
                    </a:cxn>
                    <a:cxn ang="0">
                      <a:pos x="2516" y="3650"/>
                    </a:cxn>
                    <a:cxn ang="0">
                      <a:pos x="2934" y="3463"/>
                    </a:cxn>
                    <a:cxn ang="0">
                      <a:pos x="3013" y="3172"/>
                    </a:cxn>
                    <a:cxn ang="0">
                      <a:pos x="2965" y="3331"/>
                    </a:cxn>
                    <a:cxn ang="0">
                      <a:pos x="2806" y="3244"/>
                    </a:cxn>
                    <a:cxn ang="0">
                      <a:pos x="2693" y="3144"/>
                    </a:cxn>
                    <a:cxn ang="0">
                      <a:pos x="2789" y="3070"/>
                    </a:cxn>
                    <a:cxn ang="0">
                      <a:pos x="2837" y="2825"/>
                    </a:cxn>
                    <a:cxn ang="0">
                      <a:pos x="2886" y="2723"/>
                    </a:cxn>
                    <a:cxn ang="0">
                      <a:pos x="2934" y="2549"/>
                    </a:cxn>
                    <a:cxn ang="0">
                      <a:pos x="3157" y="2506"/>
                    </a:cxn>
                    <a:cxn ang="0">
                      <a:pos x="3462" y="2506"/>
                    </a:cxn>
                    <a:cxn ang="0">
                      <a:pos x="3575" y="2404"/>
                    </a:cxn>
                    <a:cxn ang="0">
                      <a:pos x="3623" y="2521"/>
                    </a:cxn>
                    <a:cxn ang="0">
                      <a:pos x="3687" y="2665"/>
                    </a:cxn>
                    <a:cxn ang="0">
                      <a:pos x="3543" y="2665"/>
                    </a:cxn>
                    <a:cxn ang="0">
                      <a:pos x="3815" y="2636"/>
                    </a:cxn>
                    <a:cxn ang="0">
                      <a:pos x="4040" y="2259"/>
                    </a:cxn>
                    <a:cxn ang="0">
                      <a:pos x="4120" y="1825"/>
                    </a:cxn>
                    <a:cxn ang="0">
                      <a:pos x="4071" y="1651"/>
                    </a:cxn>
                    <a:cxn ang="0">
                      <a:pos x="4071" y="1564"/>
                    </a:cxn>
                    <a:cxn ang="0">
                      <a:pos x="4151" y="1332"/>
                    </a:cxn>
                    <a:cxn ang="0">
                      <a:pos x="4247" y="1447"/>
                    </a:cxn>
                    <a:cxn ang="0">
                      <a:pos x="4328" y="912"/>
                    </a:cxn>
                    <a:cxn ang="0">
                      <a:pos x="4280" y="768"/>
                    </a:cxn>
                    <a:cxn ang="0">
                      <a:pos x="4328" y="492"/>
                    </a:cxn>
                    <a:cxn ang="0">
                      <a:pos x="4393" y="275"/>
                    </a:cxn>
                    <a:cxn ang="0">
                      <a:pos x="4343" y="145"/>
                    </a:cxn>
                    <a:cxn ang="0">
                      <a:pos x="4393" y="43"/>
                    </a:cxn>
                    <a:cxn ang="0">
                      <a:pos x="4713" y="102"/>
                    </a:cxn>
                    <a:cxn ang="0">
                      <a:pos x="4681" y="202"/>
                    </a:cxn>
                    <a:cxn ang="0">
                      <a:pos x="4729" y="332"/>
                    </a:cxn>
                    <a:cxn ang="0">
                      <a:pos x="4729" y="694"/>
                    </a:cxn>
                    <a:cxn ang="0">
                      <a:pos x="4777" y="811"/>
                    </a:cxn>
                    <a:cxn ang="0">
                      <a:pos x="4713" y="3606"/>
                    </a:cxn>
                    <a:cxn ang="0">
                      <a:pos x="4792" y="3940"/>
                    </a:cxn>
                    <a:cxn ang="0">
                      <a:pos x="4792" y="4201"/>
                    </a:cxn>
                    <a:cxn ang="0">
                      <a:pos x="4441" y="4272"/>
                    </a:cxn>
                    <a:cxn ang="0">
                      <a:pos x="4184" y="4303"/>
                    </a:cxn>
                  </a:cxnLst>
                  <a:rect l="0" t="0" r="r" b="b"/>
                  <a:pathLst>
                    <a:path w="4809" h="4316">
                      <a:moveTo>
                        <a:pt x="4040" y="4229"/>
                      </a:moveTo>
                      <a:lnTo>
                        <a:pt x="1042" y="4216"/>
                      </a:lnTo>
                      <a:lnTo>
                        <a:pt x="994" y="4216"/>
                      </a:lnTo>
                      <a:lnTo>
                        <a:pt x="977" y="4216"/>
                      </a:lnTo>
                      <a:lnTo>
                        <a:pt x="946" y="4229"/>
                      </a:lnTo>
                      <a:lnTo>
                        <a:pt x="914" y="4259"/>
                      </a:lnTo>
                      <a:lnTo>
                        <a:pt x="898" y="4259"/>
                      </a:lnTo>
                      <a:lnTo>
                        <a:pt x="866" y="4259"/>
                      </a:lnTo>
                      <a:lnTo>
                        <a:pt x="833" y="4287"/>
                      </a:lnTo>
                      <a:lnTo>
                        <a:pt x="818" y="4303"/>
                      </a:lnTo>
                      <a:lnTo>
                        <a:pt x="802" y="4303"/>
                      </a:lnTo>
                      <a:lnTo>
                        <a:pt x="770" y="4259"/>
                      </a:lnTo>
                      <a:lnTo>
                        <a:pt x="722" y="4216"/>
                      </a:lnTo>
                      <a:lnTo>
                        <a:pt x="689" y="4201"/>
                      </a:lnTo>
                      <a:lnTo>
                        <a:pt x="641" y="4201"/>
                      </a:lnTo>
                      <a:lnTo>
                        <a:pt x="545" y="4216"/>
                      </a:lnTo>
                      <a:lnTo>
                        <a:pt x="466" y="4229"/>
                      </a:lnTo>
                      <a:lnTo>
                        <a:pt x="417" y="4229"/>
                      </a:lnTo>
                      <a:lnTo>
                        <a:pt x="369" y="4229"/>
                      </a:lnTo>
                      <a:lnTo>
                        <a:pt x="321" y="4201"/>
                      </a:lnTo>
                      <a:lnTo>
                        <a:pt x="288" y="4186"/>
                      </a:lnTo>
                      <a:lnTo>
                        <a:pt x="257" y="4157"/>
                      </a:lnTo>
                      <a:lnTo>
                        <a:pt x="257" y="4186"/>
                      </a:lnTo>
                      <a:lnTo>
                        <a:pt x="225" y="4186"/>
                      </a:lnTo>
                      <a:lnTo>
                        <a:pt x="192" y="4186"/>
                      </a:lnTo>
                      <a:lnTo>
                        <a:pt x="177" y="4216"/>
                      </a:lnTo>
                      <a:lnTo>
                        <a:pt x="144" y="4229"/>
                      </a:lnTo>
                      <a:lnTo>
                        <a:pt x="129" y="4229"/>
                      </a:lnTo>
                      <a:lnTo>
                        <a:pt x="113" y="4229"/>
                      </a:lnTo>
                      <a:lnTo>
                        <a:pt x="81" y="4216"/>
                      </a:lnTo>
                      <a:lnTo>
                        <a:pt x="65" y="4186"/>
                      </a:lnTo>
                      <a:lnTo>
                        <a:pt x="31" y="4186"/>
                      </a:lnTo>
                      <a:lnTo>
                        <a:pt x="17" y="4172"/>
                      </a:lnTo>
                      <a:lnTo>
                        <a:pt x="0" y="4172"/>
                      </a:lnTo>
                      <a:lnTo>
                        <a:pt x="0" y="3925"/>
                      </a:lnTo>
                      <a:lnTo>
                        <a:pt x="31" y="3925"/>
                      </a:lnTo>
                      <a:lnTo>
                        <a:pt x="65" y="3910"/>
                      </a:lnTo>
                      <a:lnTo>
                        <a:pt x="65" y="3897"/>
                      </a:lnTo>
                      <a:lnTo>
                        <a:pt x="81" y="3882"/>
                      </a:lnTo>
                      <a:lnTo>
                        <a:pt x="96" y="3882"/>
                      </a:lnTo>
                      <a:lnTo>
                        <a:pt x="129" y="3882"/>
                      </a:lnTo>
                      <a:lnTo>
                        <a:pt x="161" y="3882"/>
                      </a:lnTo>
                      <a:lnTo>
                        <a:pt x="177" y="3897"/>
                      </a:lnTo>
                      <a:lnTo>
                        <a:pt x="192" y="3925"/>
                      </a:lnTo>
                      <a:lnTo>
                        <a:pt x="225" y="3940"/>
                      </a:lnTo>
                      <a:lnTo>
                        <a:pt x="240" y="3940"/>
                      </a:lnTo>
                      <a:lnTo>
                        <a:pt x="257" y="3955"/>
                      </a:lnTo>
                      <a:lnTo>
                        <a:pt x="273" y="3925"/>
                      </a:lnTo>
                      <a:lnTo>
                        <a:pt x="288" y="3910"/>
                      </a:lnTo>
                      <a:lnTo>
                        <a:pt x="321" y="3882"/>
                      </a:lnTo>
                      <a:lnTo>
                        <a:pt x="353" y="3867"/>
                      </a:lnTo>
                      <a:lnTo>
                        <a:pt x="417" y="3867"/>
                      </a:lnTo>
                      <a:lnTo>
                        <a:pt x="466" y="3867"/>
                      </a:lnTo>
                      <a:lnTo>
                        <a:pt x="562" y="3882"/>
                      </a:lnTo>
                      <a:lnTo>
                        <a:pt x="626" y="3882"/>
                      </a:lnTo>
                      <a:lnTo>
                        <a:pt x="674" y="3882"/>
                      </a:lnTo>
                      <a:lnTo>
                        <a:pt x="722" y="3867"/>
                      </a:lnTo>
                      <a:lnTo>
                        <a:pt x="770" y="3838"/>
                      </a:lnTo>
                      <a:lnTo>
                        <a:pt x="802" y="3795"/>
                      </a:lnTo>
                      <a:lnTo>
                        <a:pt x="818" y="3823"/>
                      </a:lnTo>
                      <a:lnTo>
                        <a:pt x="850" y="3853"/>
                      </a:lnTo>
                      <a:lnTo>
                        <a:pt x="898" y="3853"/>
                      </a:lnTo>
                      <a:lnTo>
                        <a:pt x="914" y="3867"/>
                      </a:lnTo>
                      <a:lnTo>
                        <a:pt x="946" y="3882"/>
                      </a:lnTo>
                      <a:lnTo>
                        <a:pt x="1683" y="3882"/>
                      </a:lnTo>
                      <a:lnTo>
                        <a:pt x="1700" y="3882"/>
                      </a:lnTo>
                      <a:lnTo>
                        <a:pt x="1587" y="3823"/>
                      </a:lnTo>
                      <a:lnTo>
                        <a:pt x="1570" y="3823"/>
                      </a:lnTo>
                      <a:lnTo>
                        <a:pt x="1555" y="3823"/>
                      </a:lnTo>
                      <a:lnTo>
                        <a:pt x="1539" y="3823"/>
                      </a:lnTo>
                      <a:lnTo>
                        <a:pt x="1507" y="3838"/>
                      </a:lnTo>
                      <a:lnTo>
                        <a:pt x="1491" y="3823"/>
                      </a:lnTo>
                      <a:lnTo>
                        <a:pt x="1474" y="3823"/>
                      </a:lnTo>
                      <a:lnTo>
                        <a:pt x="1474" y="3810"/>
                      </a:lnTo>
                      <a:lnTo>
                        <a:pt x="1459" y="3795"/>
                      </a:lnTo>
                      <a:lnTo>
                        <a:pt x="1459" y="3767"/>
                      </a:lnTo>
                      <a:lnTo>
                        <a:pt x="1474" y="3752"/>
                      </a:lnTo>
                      <a:lnTo>
                        <a:pt x="1507" y="3737"/>
                      </a:lnTo>
                      <a:lnTo>
                        <a:pt x="1539" y="3737"/>
                      </a:lnTo>
                      <a:lnTo>
                        <a:pt x="1570" y="3752"/>
                      </a:lnTo>
                      <a:lnTo>
                        <a:pt x="1652" y="3708"/>
                      </a:lnTo>
                      <a:lnTo>
                        <a:pt x="1748" y="3680"/>
                      </a:lnTo>
                      <a:lnTo>
                        <a:pt x="1779" y="3636"/>
                      </a:lnTo>
                      <a:lnTo>
                        <a:pt x="1844" y="3680"/>
                      </a:lnTo>
                      <a:lnTo>
                        <a:pt x="1892" y="3708"/>
                      </a:lnTo>
                      <a:lnTo>
                        <a:pt x="1908" y="3723"/>
                      </a:lnTo>
                      <a:lnTo>
                        <a:pt x="1940" y="3737"/>
                      </a:lnTo>
                      <a:lnTo>
                        <a:pt x="1988" y="3737"/>
                      </a:lnTo>
                      <a:lnTo>
                        <a:pt x="2019" y="3737"/>
                      </a:lnTo>
                      <a:lnTo>
                        <a:pt x="2036" y="3752"/>
                      </a:lnTo>
                      <a:lnTo>
                        <a:pt x="2036" y="3708"/>
                      </a:lnTo>
                      <a:lnTo>
                        <a:pt x="2036" y="3665"/>
                      </a:lnTo>
                      <a:lnTo>
                        <a:pt x="2276" y="3665"/>
                      </a:lnTo>
                      <a:lnTo>
                        <a:pt x="2405" y="3665"/>
                      </a:lnTo>
                      <a:lnTo>
                        <a:pt x="2516" y="3650"/>
                      </a:lnTo>
                      <a:lnTo>
                        <a:pt x="2629" y="3636"/>
                      </a:lnTo>
                      <a:lnTo>
                        <a:pt x="2741" y="3593"/>
                      </a:lnTo>
                      <a:lnTo>
                        <a:pt x="2837" y="3550"/>
                      </a:lnTo>
                      <a:lnTo>
                        <a:pt x="2886" y="3506"/>
                      </a:lnTo>
                      <a:lnTo>
                        <a:pt x="2934" y="3463"/>
                      </a:lnTo>
                      <a:lnTo>
                        <a:pt x="2982" y="3389"/>
                      </a:lnTo>
                      <a:lnTo>
                        <a:pt x="3030" y="3331"/>
                      </a:lnTo>
                      <a:lnTo>
                        <a:pt x="3061" y="3244"/>
                      </a:lnTo>
                      <a:lnTo>
                        <a:pt x="3078" y="3172"/>
                      </a:lnTo>
                      <a:lnTo>
                        <a:pt x="3013" y="3172"/>
                      </a:lnTo>
                      <a:lnTo>
                        <a:pt x="2982" y="3172"/>
                      </a:lnTo>
                      <a:lnTo>
                        <a:pt x="2982" y="3216"/>
                      </a:lnTo>
                      <a:lnTo>
                        <a:pt x="2965" y="3244"/>
                      </a:lnTo>
                      <a:lnTo>
                        <a:pt x="2982" y="3317"/>
                      </a:lnTo>
                      <a:lnTo>
                        <a:pt x="2965" y="3331"/>
                      </a:lnTo>
                      <a:lnTo>
                        <a:pt x="2950" y="3331"/>
                      </a:lnTo>
                      <a:lnTo>
                        <a:pt x="2917" y="3274"/>
                      </a:lnTo>
                      <a:lnTo>
                        <a:pt x="2886" y="3244"/>
                      </a:lnTo>
                      <a:lnTo>
                        <a:pt x="2854" y="3231"/>
                      </a:lnTo>
                      <a:lnTo>
                        <a:pt x="2806" y="3244"/>
                      </a:lnTo>
                      <a:lnTo>
                        <a:pt x="2741" y="3244"/>
                      </a:lnTo>
                      <a:lnTo>
                        <a:pt x="2725" y="3244"/>
                      </a:lnTo>
                      <a:lnTo>
                        <a:pt x="2693" y="3216"/>
                      </a:lnTo>
                      <a:lnTo>
                        <a:pt x="2693" y="3172"/>
                      </a:lnTo>
                      <a:lnTo>
                        <a:pt x="2693" y="3144"/>
                      </a:lnTo>
                      <a:lnTo>
                        <a:pt x="2725" y="3129"/>
                      </a:lnTo>
                      <a:lnTo>
                        <a:pt x="2758" y="3114"/>
                      </a:lnTo>
                      <a:lnTo>
                        <a:pt x="2789" y="3129"/>
                      </a:lnTo>
                      <a:lnTo>
                        <a:pt x="2789" y="3100"/>
                      </a:lnTo>
                      <a:lnTo>
                        <a:pt x="2789" y="3070"/>
                      </a:lnTo>
                      <a:lnTo>
                        <a:pt x="2806" y="3014"/>
                      </a:lnTo>
                      <a:lnTo>
                        <a:pt x="2806" y="2970"/>
                      </a:lnTo>
                      <a:lnTo>
                        <a:pt x="2821" y="2925"/>
                      </a:lnTo>
                      <a:lnTo>
                        <a:pt x="2902" y="2853"/>
                      </a:lnTo>
                      <a:lnTo>
                        <a:pt x="2837" y="2825"/>
                      </a:lnTo>
                      <a:lnTo>
                        <a:pt x="2806" y="2810"/>
                      </a:lnTo>
                      <a:lnTo>
                        <a:pt x="2773" y="2810"/>
                      </a:lnTo>
                      <a:lnTo>
                        <a:pt x="2773" y="2795"/>
                      </a:lnTo>
                      <a:lnTo>
                        <a:pt x="2773" y="2781"/>
                      </a:lnTo>
                      <a:lnTo>
                        <a:pt x="2886" y="2723"/>
                      </a:lnTo>
                      <a:lnTo>
                        <a:pt x="2869" y="2665"/>
                      </a:lnTo>
                      <a:lnTo>
                        <a:pt x="2854" y="2621"/>
                      </a:lnTo>
                      <a:lnTo>
                        <a:pt x="2837" y="2578"/>
                      </a:lnTo>
                      <a:lnTo>
                        <a:pt x="2821" y="2534"/>
                      </a:lnTo>
                      <a:lnTo>
                        <a:pt x="2934" y="2549"/>
                      </a:lnTo>
                      <a:lnTo>
                        <a:pt x="2982" y="2564"/>
                      </a:lnTo>
                      <a:lnTo>
                        <a:pt x="3030" y="2593"/>
                      </a:lnTo>
                      <a:lnTo>
                        <a:pt x="3126" y="2463"/>
                      </a:lnTo>
                      <a:lnTo>
                        <a:pt x="3142" y="2491"/>
                      </a:lnTo>
                      <a:lnTo>
                        <a:pt x="3157" y="2506"/>
                      </a:lnTo>
                      <a:lnTo>
                        <a:pt x="3190" y="2564"/>
                      </a:lnTo>
                      <a:lnTo>
                        <a:pt x="3253" y="2534"/>
                      </a:lnTo>
                      <a:lnTo>
                        <a:pt x="3318" y="2506"/>
                      </a:lnTo>
                      <a:lnTo>
                        <a:pt x="3382" y="2506"/>
                      </a:lnTo>
                      <a:lnTo>
                        <a:pt x="3462" y="2506"/>
                      </a:lnTo>
                      <a:lnTo>
                        <a:pt x="3462" y="2463"/>
                      </a:lnTo>
                      <a:lnTo>
                        <a:pt x="3479" y="2433"/>
                      </a:lnTo>
                      <a:lnTo>
                        <a:pt x="3495" y="2404"/>
                      </a:lnTo>
                      <a:lnTo>
                        <a:pt x="3558" y="2404"/>
                      </a:lnTo>
                      <a:lnTo>
                        <a:pt x="3575" y="2404"/>
                      </a:lnTo>
                      <a:lnTo>
                        <a:pt x="3606" y="2419"/>
                      </a:lnTo>
                      <a:lnTo>
                        <a:pt x="3623" y="2463"/>
                      </a:lnTo>
                      <a:lnTo>
                        <a:pt x="3623" y="2478"/>
                      </a:lnTo>
                      <a:lnTo>
                        <a:pt x="3623" y="2491"/>
                      </a:lnTo>
                      <a:lnTo>
                        <a:pt x="3623" y="2521"/>
                      </a:lnTo>
                      <a:lnTo>
                        <a:pt x="3606" y="2534"/>
                      </a:lnTo>
                      <a:lnTo>
                        <a:pt x="3591" y="2549"/>
                      </a:lnTo>
                      <a:lnTo>
                        <a:pt x="3591" y="2578"/>
                      </a:lnTo>
                      <a:lnTo>
                        <a:pt x="3639" y="2621"/>
                      </a:lnTo>
                      <a:lnTo>
                        <a:pt x="3687" y="2665"/>
                      </a:lnTo>
                      <a:lnTo>
                        <a:pt x="3671" y="2680"/>
                      </a:lnTo>
                      <a:lnTo>
                        <a:pt x="3654" y="2665"/>
                      </a:lnTo>
                      <a:lnTo>
                        <a:pt x="3639" y="2665"/>
                      </a:lnTo>
                      <a:lnTo>
                        <a:pt x="3623" y="2665"/>
                      </a:lnTo>
                      <a:lnTo>
                        <a:pt x="3543" y="2665"/>
                      </a:lnTo>
                      <a:lnTo>
                        <a:pt x="3510" y="2738"/>
                      </a:lnTo>
                      <a:lnTo>
                        <a:pt x="3591" y="2738"/>
                      </a:lnTo>
                      <a:lnTo>
                        <a:pt x="3671" y="2708"/>
                      </a:lnTo>
                      <a:lnTo>
                        <a:pt x="3750" y="2665"/>
                      </a:lnTo>
                      <a:lnTo>
                        <a:pt x="3815" y="2636"/>
                      </a:lnTo>
                      <a:lnTo>
                        <a:pt x="3879" y="2578"/>
                      </a:lnTo>
                      <a:lnTo>
                        <a:pt x="3927" y="2521"/>
                      </a:lnTo>
                      <a:lnTo>
                        <a:pt x="3975" y="2463"/>
                      </a:lnTo>
                      <a:lnTo>
                        <a:pt x="4007" y="2389"/>
                      </a:lnTo>
                      <a:lnTo>
                        <a:pt x="4040" y="2259"/>
                      </a:lnTo>
                      <a:lnTo>
                        <a:pt x="4040" y="2115"/>
                      </a:lnTo>
                      <a:lnTo>
                        <a:pt x="4055" y="1825"/>
                      </a:lnTo>
                      <a:lnTo>
                        <a:pt x="4071" y="1825"/>
                      </a:lnTo>
                      <a:lnTo>
                        <a:pt x="4088" y="1825"/>
                      </a:lnTo>
                      <a:lnTo>
                        <a:pt x="4120" y="1825"/>
                      </a:lnTo>
                      <a:lnTo>
                        <a:pt x="4136" y="1810"/>
                      </a:lnTo>
                      <a:lnTo>
                        <a:pt x="4120" y="1796"/>
                      </a:lnTo>
                      <a:lnTo>
                        <a:pt x="4120" y="1766"/>
                      </a:lnTo>
                      <a:lnTo>
                        <a:pt x="4136" y="1723"/>
                      </a:lnTo>
                      <a:lnTo>
                        <a:pt x="4071" y="1651"/>
                      </a:lnTo>
                      <a:lnTo>
                        <a:pt x="4055" y="1623"/>
                      </a:lnTo>
                      <a:lnTo>
                        <a:pt x="4007" y="1593"/>
                      </a:lnTo>
                      <a:lnTo>
                        <a:pt x="4023" y="1579"/>
                      </a:lnTo>
                      <a:lnTo>
                        <a:pt x="4040" y="1579"/>
                      </a:lnTo>
                      <a:lnTo>
                        <a:pt x="4071" y="1564"/>
                      </a:lnTo>
                      <a:lnTo>
                        <a:pt x="4103" y="1493"/>
                      </a:lnTo>
                      <a:lnTo>
                        <a:pt x="4151" y="1419"/>
                      </a:lnTo>
                      <a:lnTo>
                        <a:pt x="4120" y="1391"/>
                      </a:lnTo>
                      <a:lnTo>
                        <a:pt x="4136" y="1361"/>
                      </a:lnTo>
                      <a:lnTo>
                        <a:pt x="4151" y="1332"/>
                      </a:lnTo>
                      <a:lnTo>
                        <a:pt x="4184" y="1332"/>
                      </a:lnTo>
                      <a:lnTo>
                        <a:pt x="4216" y="1332"/>
                      </a:lnTo>
                      <a:lnTo>
                        <a:pt x="4232" y="1361"/>
                      </a:lnTo>
                      <a:lnTo>
                        <a:pt x="4216" y="1419"/>
                      </a:lnTo>
                      <a:lnTo>
                        <a:pt x="4247" y="1447"/>
                      </a:lnTo>
                      <a:lnTo>
                        <a:pt x="4280" y="1478"/>
                      </a:lnTo>
                      <a:lnTo>
                        <a:pt x="4312" y="1564"/>
                      </a:lnTo>
                      <a:lnTo>
                        <a:pt x="4328" y="1549"/>
                      </a:lnTo>
                      <a:lnTo>
                        <a:pt x="4328" y="1230"/>
                      </a:lnTo>
                      <a:lnTo>
                        <a:pt x="4328" y="912"/>
                      </a:lnTo>
                      <a:lnTo>
                        <a:pt x="4295" y="868"/>
                      </a:lnTo>
                      <a:lnTo>
                        <a:pt x="4280" y="855"/>
                      </a:lnTo>
                      <a:lnTo>
                        <a:pt x="4280" y="825"/>
                      </a:lnTo>
                      <a:lnTo>
                        <a:pt x="4247" y="781"/>
                      </a:lnTo>
                      <a:lnTo>
                        <a:pt x="4280" y="768"/>
                      </a:lnTo>
                      <a:lnTo>
                        <a:pt x="4295" y="768"/>
                      </a:lnTo>
                      <a:lnTo>
                        <a:pt x="4328" y="725"/>
                      </a:lnTo>
                      <a:lnTo>
                        <a:pt x="4360" y="666"/>
                      </a:lnTo>
                      <a:lnTo>
                        <a:pt x="4360" y="608"/>
                      </a:lnTo>
                      <a:lnTo>
                        <a:pt x="4328" y="492"/>
                      </a:lnTo>
                      <a:lnTo>
                        <a:pt x="4328" y="434"/>
                      </a:lnTo>
                      <a:lnTo>
                        <a:pt x="4328" y="376"/>
                      </a:lnTo>
                      <a:lnTo>
                        <a:pt x="4343" y="332"/>
                      </a:lnTo>
                      <a:lnTo>
                        <a:pt x="4360" y="304"/>
                      </a:lnTo>
                      <a:lnTo>
                        <a:pt x="4393" y="275"/>
                      </a:lnTo>
                      <a:lnTo>
                        <a:pt x="4424" y="260"/>
                      </a:lnTo>
                      <a:lnTo>
                        <a:pt x="4408" y="245"/>
                      </a:lnTo>
                      <a:lnTo>
                        <a:pt x="4408" y="202"/>
                      </a:lnTo>
                      <a:lnTo>
                        <a:pt x="4360" y="174"/>
                      </a:lnTo>
                      <a:lnTo>
                        <a:pt x="4343" y="145"/>
                      </a:lnTo>
                      <a:lnTo>
                        <a:pt x="4343" y="115"/>
                      </a:lnTo>
                      <a:lnTo>
                        <a:pt x="4343" y="102"/>
                      </a:lnTo>
                      <a:lnTo>
                        <a:pt x="4360" y="72"/>
                      </a:lnTo>
                      <a:lnTo>
                        <a:pt x="4376" y="58"/>
                      </a:lnTo>
                      <a:lnTo>
                        <a:pt x="4393" y="43"/>
                      </a:lnTo>
                      <a:lnTo>
                        <a:pt x="4393" y="0"/>
                      </a:lnTo>
                      <a:lnTo>
                        <a:pt x="4408" y="0"/>
                      </a:lnTo>
                      <a:lnTo>
                        <a:pt x="4664" y="0"/>
                      </a:lnTo>
                      <a:lnTo>
                        <a:pt x="4664" y="58"/>
                      </a:lnTo>
                      <a:lnTo>
                        <a:pt x="4713" y="102"/>
                      </a:lnTo>
                      <a:lnTo>
                        <a:pt x="4729" y="115"/>
                      </a:lnTo>
                      <a:lnTo>
                        <a:pt x="4729" y="145"/>
                      </a:lnTo>
                      <a:lnTo>
                        <a:pt x="4729" y="159"/>
                      </a:lnTo>
                      <a:lnTo>
                        <a:pt x="4713" y="174"/>
                      </a:lnTo>
                      <a:lnTo>
                        <a:pt x="4681" y="202"/>
                      </a:lnTo>
                      <a:lnTo>
                        <a:pt x="4681" y="232"/>
                      </a:lnTo>
                      <a:lnTo>
                        <a:pt x="4664" y="245"/>
                      </a:lnTo>
                      <a:lnTo>
                        <a:pt x="4648" y="260"/>
                      </a:lnTo>
                      <a:lnTo>
                        <a:pt x="4696" y="289"/>
                      </a:lnTo>
                      <a:lnTo>
                        <a:pt x="4729" y="332"/>
                      </a:lnTo>
                      <a:lnTo>
                        <a:pt x="4744" y="376"/>
                      </a:lnTo>
                      <a:lnTo>
                        <a:pt x="4761" y="419"/>
                      </a:lnTo>
                      <a:lnTo>
                        <a:pt x="4713" y="608"/>
                      </a:lnTo>
                      <a:lnTo>
                        <a:pt x="4729" y="651"/>
                      </a:lnTo>
                      <a:lnTo>
                        <a:pt x="4729" y="694"/>
                      </a:lnTo>
                      <a:lnTo>
                        <a:pt x="4761" y="738"/>
                      </a:lnTo>
                      <a:lnTo>
                        <a:pt x="4809" y="768"/>
                      </a:lnTo>
                      <a:lnTo>
                        <a:pt x="4809" y="781"/>
                      </a:lnTo>
                      <a:lnTo>
                        <a:pt x="4809" y="796"/>
                      </a:lnTo>
                      <a:lnTo>
                        <a:pt x="4777" y="811"/>
                      </a:lnTo>
                      <a:lnTo>
                        <a:pt x="4761" y="825"/>
                      </a:lnTo>
                      <a:lnTo>
                        <a:pt x="4761" y="868"/>
                      </a:lnTo>
                      <a:lnTo>
                        <a:pt x="4729" y="927"/>
                      </a:lnTo>
                      <a:lnTo>
                        <a:pt x="4713" y="2463"/>
                      </a:lnTo>
                      <a:lnTo>
                        <a:pt x="4713" y="3606"/>
                      </a:lnTo>
                      <a:lnTo>
                        <a:pt x="4761" y="3665"/>
                      </a:lnTo>
                      <a:lnTo>
                        <a:pt x="4792" y="3737"/>
                      </a:lnTo>
                      <a:lnTo>
                        <a:pt x="4809" y="3810"/>
                      </a:lnTo>
                      <a:lnTo>
                        <a:pt x="4809" y="3897"/>
                      </a:lnTo>
                      <a:lnTo>
                        <a:pt x="4792" y="3940"/>
                      </a:lnTo>
                      <a:lnTo>
                        <a:pt x="4777" y="3969"/>
                      </a:lnTo>
                      <a:lnTo>
                        <a:pt x="4761" y="3984"/>
                      </a:lnTo>
                      <a:lnTo>
                        <a:pt x="4777" y="4055"/>
                      </a:lnTo>
                      <a:lnTo>
                        <a:pt x="4792" y="4129"/>
                      </a:lnTo>
                      <a:lnTo>
                        <a:pt x="4792" y="4201"/>
                      </a:lnTo>
                      <a:lnTo>
                        <a:pt x="4777" y="4272"/>
                      </a:lnTo>
                      <a:lnTo>
                        <a:pt x="4729" y="4303"/>
                      </a:lnTo>
                      <a:lnTo>
                        <a:pt x="4664" y="4303"/>
                      </a:lnTo>
                      <a:lnTo>
                        <a:pt x="4537" y="4287"/>
                      </a:lnTo>
                      <a:lnTo>
                        <a:pt x="4441" y="4272"/>
                      </a:lnTo>
                      <a:lnTo>
                        <a:pt x="4408" y="4303"/>
                      </a:lnTo>
                      <a:lnTo>
                        <a:pt x="4343" y="4316"/>
                      </a:lnTo>
                      <a:lnTo>
                        <a:pt x="4295" y="4316"/>
                      </a:lnTo>
                      <a:lnTo>
                        <a:pt x="4247" y="4316"/>
                      </a:lnTo>
                      <a:lnTo>
                        <a:pt x="4184" y="4303"/>
                      </a:lnTo>
                      <a:lnTo>
                        <a:pt x="4136" y="4287"/>
                      </a:lnTo>
                      <a:lnTo>
                        <a:pt x="4040" y="4229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73" name="Freeform 101"/>
                <p:cNvSpPr>
                  <a:spLocks/>
                </p:cNvSpPr>
                <p:nvPr/>
              </p:nvSpPr>
              <p:spPr bwMode="auto">
                <a:xfrm>
                  <a:off x="5546" y="4258"/>
                  <a:ext cx="90" cy="12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15" y="0"/>
                    </a:cxn>
                    <a:cxn ang="0">
                      <a:pos x="48" y="13"/>
                    </a:cxn>
                    <a:cxn ang="0">
                      <a:pos x="111" y="28"/>
                    </a:cxn>
                    <a:cxn ang="0">
                      <a:pos x="159" y="43"/>
                    </a:cxn>
                    <a:cxn ang="0">
                      <a:pos x="224" y="43"/>
                    </a:cxn>
                    <a:cxn ang="0">
                      <a:pos x="288" y="28"/>
                    </a:cxn>
                    <a:cxn ang="0">
                      <a:pos x="305" y="43"/>
                    </a:cxn>
                    <a:cxn ang="0">
                      <a:pos x="272" y="56"/>
                    </a:cxn>
                    <a:cxn ang="0">
                      <a:pos x="224" y="71"/>
                    </a:cxn>
                    <a:cxn ang="0">
                      <a:pos x="176" y="71"/>
                    </a:cxn>
                    <a:cxn ang="0">
                      <a:pos x="128" y="56"/>
                    </a:cxn>
                    <a:cxn ang="0">
                      <a:pos x="63" y="43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305" h="71">
                      <a:moveTo>
                        <a:pt x="0" y="13"/>
                      </a:moveTo>
                      <a:lnTo>
                        <a:pt x="15" y="0"/>
                      </a:lnTo>
                      <a:lnTo>
                        <a:pt x="48" y="13"/>
                      </a:lnTo>
                      <a:lnTo>
                        <a:pt x="111" y="28"/>
                      </a:lnTo>
                      <a:lnTo>
                        <a:pt x="159" y="43"/>
                      </a:lnTo>
                      <a:lnTo>
                        <a:pt x="224" y="43"/>
                      </a:lnTo>
                      <a:lnTo>
                        <a:pt x="288" y="28"/>
                      </a:lnTo>
                      <a:lnTo>
                        <a:pt x="305" y="43"/>
                      </a:lnTo>
                      <a:lnTo>
                        <a:pt x="272" y="56"/>
                      </a:lnTo>
                      <a:lnTo>
                        <a:pt x="224" y="71"/>
                      </a:lnTo>
                      <a:lnTo>
                        <a:pt x="176" y="71"/>
                      </a:lnTo>
                      <a:lnTo>
                        <a:pt x="128" y="56"/>
                      </a:lnTo>
                      <a:lnTo>
                        <a:pt x="63" y="4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74" name="Freeform 102"/>
                <p:cNvSpPr>
                  <a:spLocks/>
                </p:cNvSpPr>
                <p:nvPr/>
              </p:nvSpPr>
              <p:spPr bwMode="auto">
                <a:xfrm>
                  <a:off x="5598" y="4195"/>
                  <a:ext cx="147" cy="70"/>
                </a:xfrm>
                <a:custGeom>
                  <a:avLst/>
                  <a:gdLst/>
                  <a:ahLst/>
                  <a:cxnLst>
                    <a:cxn ang="0">
                      <a:pos x="31" y="291"/>
                    </a:cxn>
                    <a:cxn ang="0">
                      <a:pos x="16" y="247"/>
                    </a:cxn>
                    <a:cxn ang="0">
                      <a:pos x="16" y="219"/>
                    </a:cxn>
                    <a:cxn ang="0">
                      <a:pos x="0" y="132"/>
                    </a:cxn>
                    <a:cxn ang="0">
                      <a:pos x="0" y="117"/>
                    </a:cxn>
                    <a:cxn ang="0">
                      <a:pos x="16" y="132"/>
                    </a:cxn>
                    <a:cxn ang="0">
                      <a:pos x="31" y="204"/>
                    </a:cxn>
                    <a:cxn ang="0">
                      <a:pos x="64" y="262"/>
                    </a:cxn>
                    <a:cxn ang="0">
                      <a:pos x="96" y="319"/>
                    </a:cxn>
                    <a:cxn ang="0">
                      <a:pos x="129" y="334"/>
                    </a:cxn>
                    <a:cxn ang="0">
                      <a:pos x="160" y="363"/>
                    </a:cxn>
                    <a:cxn ang="0">
                      <a:pos x="208" y="393"/>
                    </a:cxn>
                    <a:cxn ang="0">
                      <a:pos x="273" y="406"/>
                    </a:cxn>
                    <a:cxn ang="0">
                      <a:pos x="400" y="421"/>
                    </a:cxn>
                    <a:cxn ang="0">
                      <a:pos x="449" y="406"/>
                    </a:cxn>
                    <a:cxn ang="0">
                      <a:pos x="465" y="406"/>
                    </a:cxn>
                    <a:cxn ang="0">
                      <a:pos x="480" y="393"/>
                    </a:cxn>
                    <a:cxn ang="0">
                      <a:pos x="480" y="334"/>
                    </a:cxn>
                    <a:cxn ang="0">
                      <a:pos x="465" y="291"/>
                    </a:cxn>
                    <a:cxn ang="0">
                      <a:pos x="465" y="247"/>
                    </a:cxn>
                    <a:cxn ang="0">
                      <a:pos x="449" y="189"/>
                    </a:cxn>
                    <a:cxn ang="0">
                      <a:pos x="417" y="146"/>
                    </a:cxn>
                    <a:cxn ang="0">
                      <a:pos x="384" y="117"/>
                    </a:cxn>
                    <a:cxn ang="0">
                      <a:pos x="336" y="74"/>
                    </a:cxn>
                    <a:cxn ang="0">
                      <a:pos x="288" y="44"/>
                    </a:cxn>
                    <a:cxn ang="0">
                      <a:pos x="256" y="30"/>
                    </a:cxn>
                    <a:cxn ang="0">
                      <a:pos x="225" y="15"/>
                    </a:cxn>
                    <a:cxn ang="0">
                      <a:pos x="177" y="15"/>
                    </a:cxn>
                    <a:cxn ang="0">
                      <a:pos x="144" y="0"/>
                    </a:cxn>
                    <a:cxn ang="0">
                      <a:pos x="160" y="0"/>
                    </a:cxn>
                    <a:cxn ang="0">
                      <a:pos x="225" y="0"/>
                    </a:cxn>
                    <a:cxn ang="0">
                      <a:pos x="288" y="15"/>
                    </a:cxn>
                    <a:cxn ang="0">
                      <a:pos x="336" y="44"/>
                    </a:cxn>
                    <a:cxn ang="0">
                      <a:pos x="400" y="74"/>
                    </a:cxn>
                    <a:cxn ang="0">
                      <a:pos x="432" y="117"/>
                    </a:cxn>
                    <a:cxn ang="0">
                      <a:pos x="465" y="161"/>
                    </a:cxn>
                    <a:cxn ang="0">
                      <a:pos x="480" y="204"/>
                    </a:cxn>
                    <a:cxn ang="0">
                      <a:pos x="497" y="247"/>
                    </a:cxn>
                    <a:cxn ang="0">
                      <a:pos x="497" y="334"/>
                    </a:cxn>
                    <a:cxn ang="0">
                      <a:pos x="480" y="436"/>
                    </a:cxn>
                    <a:cxn ang="0">
                      <a:pos x="417" y="436"/>
                    </a:cxn>
                    <a:cxn ang="0">
                      <a:pos x="369" y="436"/>
                    </a:cxn>
                    <a:cxn ang="0">
                      <a:pos x="288" y="436"/>
                    </a:cxn>
                    <a:cxn ang="0">
                      <a:pos x="240" y="421"/>
                    </a:cxn>
                    <a:cxn ang="0">
                      <a:pos x="177" y="406"/>
                    </a:cxn>
                    <a:cxn ang="0">
                      <a:pos x="129" y="378"/>
                    </a:cxn>
                    <a:cxn ang="0">
                      <a:pos x="79" y="334"/>
                    </a:cxn>
                    <a:cxn ang="0">
                      <a:pos x="31" y="291"/>
                    </a:cxn>
                  </a:cxnLst>
                  <a:rect l="0" t="0" r="r" b="b"/>
                  <a:pathLst>
                    <a:path w="497" h="436">
                      <a:moveTo>
                        <a:pt x="31" y="291"/>
                      </a:moveTo>
                      <a:lnTo>
                        <a:pt x="16" y="247"/>
                      </a:lnTo>
                      <a:lnTo>
                        <a:pt x="16" y="219"/>
                      </a:lnTo>
                      <a:lnTo>
                        <a:pt x="0" y="132"/>
                      </a:lnTo>
                      <a:lnTo>
                        <a:pt x="0" y="117"/>
                      </a:lnTo>
                      <a:lnTo>
                        <a:pt x="16" y="132"/>
                      </a:lnTo>
                      <a:lnTo>
                        <a:pt x="31" y="204"/>
                      </a:lnTo>
                      <a:lnTo>
                        <a:pt x="64" y="262"/>
                      </a:lnTo>
                      <a:lnTo>
                        <a:pt x="96" y="319"/>
                      </a:lnTo>
                      <a:lnTo>
                        <a:pt x="129" y="334"/>
                      </a:lnTo>
                      <a:lnTo>
                        <a:pt x="160" y="363"/>
                      </a:lnTo>
                      <a:lnTo>
                        <a:pt x="208" y="393"/>
                      </a:lnTo>
                      <a:lnTo>
                        <a:pt x="273" y="406"/>
                      </a:lnTo>
                      <a:lnTo>
                        <a:pt x="400" y="421"/>
                      </a:lnTo>
                      <a:lnTo>
                        <a:pt x="449" y="406"/>
                      </a:lnTo>
                      <a:lnTo>
                        <a:pt x="465" y="406"/>
                      </a:lnTo>
                      <a:lnTo>
                        <a:pt x="480" y="393"/>
                      </a:lnTo>
                      <a:lnTo>
                        <a:pt x="480" y="334"/>
                      </a:lnTo>
                      <a:lnTo>
                        <a:pt x="465" y="291"/>
                      </a:lnTo>
                      <a:lnTo>
                        <a:pt x="465" y="247"/>
                      </a:lnTo>
                      <a:lnTo>
                        <a:pt x="449" y="189"/>
                      </a:lnTo>
                      <a:lnTo>
                        <a:pt x="417" y="146"/>
                      </a:lnTo>
                      <a:lnTo>
                        <a:pt x="384" y="117"/>
                      </a:lnTo>
                      <a:lnTo>
                        <a:pt x="336" y="74"/>
                      </a:lnTo>
                      <a:lnTo>
                        <a:pt x="288" y="44"/>
                      </a:lnTo>
                      <a:lnTo>
                        <a:pt x="256" y="30"/>
                      </a:lnTo>
                      <a:lnTo>
                        <a:pt x="225" y="15"/>
                      </a:lnTo>
                      <a:lnTo>
                        <a:pt x="177" y="15"/>
                      </a:lnTo>
                      <a:lnTo>
                        <a:pt x="144" y="0"/>
                      </a:lnTo>
                      <a:lnTo>
                        <a:pt x="160" y="0"/>
                      </a:lnTo>
                      <a:lnTo>
                        <a:pt x="225" y="0"/>
                      </a:lnTo>
                      <a:lnTo>
                        <a:pt x="288" y="15"/>
                      </a:lnTo>
                      <a:lnTo>
                        <a:pt x="336" y="44"/>
                      </a:lnTo>
                      <a:lnTo>
                        <a:pt x="400" y="74"/>
                      </a:lnTo>
                      <a:lnTo>
                        <a:pt x="432" y="117"/>
                      </a:lnTo>
                      <a:lnTo>
                        <a:pt x="465" y="161"/>
                      </a:lnTo>
                      <a:lnTo>
                        <a:pt x="480" y="204"/>
                      </a:lnTo>
                      <a:lnTo>
                        <a:pt x="497" y="247"/>
                      </a:lnTo>
                      <a:lnTo>
                        <a:pt x="497" y="334"/>
                      </a:lnTo>
                      <a:lnTo>
                        <a:pt x="480" y="436"/>
                      </a:lnTo>
                      <a:lnTo>
                        <a:pt x="417" y="436"/>
                      </a:lnTo>
                      <a:lnTo>
                        <a:pt x="369" y="436"/>
                      </a:lnTo>
                      <a:lnTo>
                        <a:pt x="288" y="436"/>
                      </a:lnTo>
                      <a:lnTo>
                        <a:pt x="240" y="421"/>
                      </a:lnTo>
                      <a:lnTo>
                        <a:pt x="177" y="406"/>
                      </a:lnTo>
                      <a:lnTo>
                        <a:pt x="129" y="378"/>
                      </a:lnTo>
                      <a:lnTo>
                        <a:pt x="79" y="334"/>
                      </a:lnTo>
                      <a:lnTo>
                        <a:pt x="31" y="291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75" name="Freeform 103"/>
                <p:cNvSpPr>
                  <a:spLocks/>
                </p:cNvSpPr>
                <p:nvPr/>
              </p:nvSpPr>
              <p:spPr bwMode="auto">
                <a:xfrm>
                  <a:off x="4423" y="4201"/>
                  <a:ext cx="153" cy="62"/>
                </a:xfrm>
                <a:custGeom>
                  <a:avLst/>
                  <a:gdLst/>
                  <a:ahLst/>
                  <a:cxnLst>
                    <a:cxn ang="0">
                      <a:pos x="96" y="319"/>
                    </a:cxn>
                    <a:cxn ang="0">
                      <a:pos x="15" y="290"/>
                    </a:cxn>
                    <a:cxn ang="0">
                      <a:pos x="48" y="232"/>
                    </a:cxn>
                    <a:cxn ang="0">
                      <a:pos x="96" y="188"/>
                    </a:cxn>
                    <a:cxn ang="0">
                      <a:pos x="48" y="132"/>
                    </a:cxn>
                    <a:cxn ang="0">
                      <a:pos x="15" y="73"/>
                    </a:cxn>
                    <a:cxn ang="0">
                      <a:pos x="80" y="43"/>
                    </a:cxn>
                    <a:cxn ang="0">
                      <a:pos x="193" y="30"/>
                    </a:cxn>
                    <a:cxn ang="0">
                      <a:pos x="368" y="43"/>
                    </a:cxn>
                    <a:cxn ang="0">
                      <a:pos x="497" y="0"/>
                    </a:cxn>
                    <a:cxn ang="0">
                      <a:pos x="481" y="30"/>
                    </a:cxn>
                    <a:cxn ang="0">
                      <a:pos x="449" y="43"/>
                    </a:cxn>
                    <a:cxn ang="0">
                      <a:pos x="449" y="73"/>
                    </a:cxn>
                    <a:cxn ang="0">
                      <a:pos x="416" y="73"/>
                    </a:cxn>
                    <a:cxn ang="0">
                      <a:pos x="368" y="58"/>
                    </a:cxn>
                    <a:cxn ang="0">
                      <a:pos x="385" y="88"/>
                    </a:cxn>
                    <a:cxn ang="0">
                      <a:pos x="416" y="132"/>
                    </a:cxn>
                    <a:cxn ang="0">
                      <a:pos x="368" y="132"/>
                    </a:cxn>
                    <a:cxn ang="0">
                      <a:pos x="289" y="73"/>
                    </a:cxn>
                    <a:cxn ang="0">
                      <a:pos x="241" y="73"/>
                    </a:cxn>
                    <a:cxn ang="0">
                      <a:pos x="272" y="102"/>
                    </a:cxn>
                    <a:cxn ang="0">
                      <a:pos x="320" y="145"/>
                    </a:cxn>
                    <a:cxn ang="0">
                      <a:pos x="159" y="73"/>
                    </a:cxn>
                    <a:cxn ang="0">
                      <a:pos x="80" y="73"/>
                    </a:cxn>
                    <a:cxn ang="0">
                      <a:pos x="111" y="88"/>
                    </a:cxn>
                    <a:cxn ang="0">
                      <a:pos x="145" y="102"/>
                    </a:cxn>
                    <a:cxn ang="0">
                      <a:pos x="255" y="175"/>
                    </a:cxn>
                    <a:cxn ang="0">
                      <a:pos x="207" y="160"/>
                    </a:cxn>
                    <a:cxn ang="0">
                      <a:pos x="159" y="132"/>
                    </a:cxn>
                    <a:cxn ang="0">
                      <a:pos x="111" y="175"/>
                    </a:cxn>
                    <a:cxn ang="0">
                      <a:pos x="111" y="232"/>
                    </a:cxn>
                    <a:cxn ang="0">
                      <a:pos x="176" y="232"/>
                    </a:cxn>
                    <a:cxn ang="0">
                      <a:pos x="241" y="203"/>
                    </a:cxn>
                    <a:cxn ang="0">
                      <a:pos x="241" y="232"/>
                    </a:cxn>
                    <a:cxn ang="0">
                      <a:pos x="96" y="275"/>
                    </a:cxn>
                    <a:cxn ang="0">
                      <a:pos x="80" y="305"/>
                    </a:cxn>
                    <a:cxn ang="0">
                      <a:pos x="159" y="305"/>
                    </a:cxn>
                    <a:cxn ang="0">
                      <a:pos x="272" y="247"/>
                    </a:cxn>
                    <a:cxn ang="0">
                      <a:pos x="353" y="218"/>
                    </a:cxn>
                    <a:cxn ang="0">
                      <a:pos x="320" y="247"/>
                    </a:cxn>
                    <a:cxn ang="0">
                      <a:pos x="272" y="275"/>
                    </a:cxn>
                    <a:cxn ang="0">
                      <a:pos x="289" y="290"/>
                    </a:cxn>
                    <a:cxn ang="0">
                      <a:pos x="401" y="218"/>
                    </a:cxn>
                    <a:cxn ang="0">
                      <a:pos x="433" y="232"/>
                    </a:cxn>
                    <a:cxn ang="0">
                      <a:pos x="401" y="262"/>
                    </a:cxn>
                    <a:cxn ang="0">
                      <a:pos x="385" y="305"/>
                    </a:cxn>
                    <a:cxn ang="0">
                      <a:pos x="449" y="275"/>
                    </a:cxn>
                    <a:cxn ang="0">
                      <a:pos x="433" y="319"/>
                    </a:cxn>
                    <a:cxn ang="0">
                      <a:pos x="481" y="334"/>
                    </a:cxn>
                    <a:cxn ang="0">
                      <a:pos x="512" y="362"/>
                    </a:cxn>
                    <a:cxn ang="0">
                      <a:pos x="464" y="349"/>
                    </a:cxn>
                    <a:cxn ang="0">
                      <a:pos x="368" y="319"/>
                    </a:cxn>
                    <a:cxn ang="0">
                      <a:pos x="224" y="319"/>
                    </a:cxn>
                  </a:cxnLst>
                  <a:rect l="0" t="0" r="r" b="b"/>
                  <a:pathLst>
                    <a:path w="512" h="377">
                      <a:moveTo>
                        <a:pt x="128" y="319"/>
                      </a:moveTo>
                      <a:lnTo>
                        <a:pt x="96" y="319"/>
                      </a:lnTo>
                      <a:lnTo>
                        <a:pt x="48" y="319"/>
                      </a:lnTo>
                      <a:lnTo>
                        <a:pt x="15" y="290"/>
                      </a:lnTo>
                      <a:lnTo>
                        <a:pt x="0" y="262"/>
                      </a:lnTo>
                      <a:lnTo>
                        <a:pt x="48" y="232"/>
                      </a:lnTo>
                      <a:lnTo>
                        <a:pt x="80" y="218"/>
                      </a:lnTo>
                      <a:lnTo>
                        <a:pt x="96" y="188"/>
                      </a:lnTo>
                      <a:lnTo>
                        <a:pt x="80" y="160"/>
                      </a:lnTo>
                      <a:lnTo>
                        <a:pt x="48" y="132"/>
                      </a:lnTo>
                      <a:lnTo>
                        <a:pt x="0" y="102"/>
                      </a:lnTo>
                      <a:lnTo>
                        <a:pt x="15" y="73"/>
                      </a:lnTo>
                      <a:lnTo>
                        <a:pt x="32" y="58"/>
                      </a:lnTo>
                      <a:lnTo>
                        <a:pt x="80" y="43"/>
                      </a:lnTo>
                      <a:lnTo>
                        <a:pt x="145" y="30"/>
                      </a:lnTo>
                      <a:lnTo>
                        <a:pt x="193" y="30"/>
                      </a:lnTo>
                      <a:lnTo>
                        <a:pt x="305" y="43"/>
                      </a:lnTo>
                      <a:lnTo>
                        <a:pt x="368" y="43"/>
                      </a:lnTo>
                      <a:lnTo>
                        <a:pt x="416" y="30"/>
                      </a:lnTo>
                      <a:lnTo>
                        <a:pt x="497" y="0"/>
                      </a:lnTo>
                      <a:lnTo>
                        <a:pt x="497" y="15"/>
                      </a:lnTo>
                      <a:lnTo>
                        <a:pt x="481" y="30"/>
                      </a:lnTo>
                      <a:lnTo>
                        <a:pt x="449" y="30"/>
                      </a:lnTo>
                      <a:lnTo>
                        <a:pt x="449" y="43"/>
                      </a:lnTo>
                      <a:lnTo>
                        <a:pt x="433" y="43"/>
                      </a:lnTo>
                      <a:lnTo>
                        <a:pt x="449" y="73"/>
                      </a:lnTo>
                      <a:lnTo>
                        <a:pt x="449" y="88"/>
                      </a:lnTo>
                      <a:lnTo>
                        <a:pt x="416" y="73"/>
                      </a:lnTo>
                      <a:lnTo>
                        <a:pt x="401" y="58"/>
                      </a:lnTo>
                      <a:lnTo>
                        <a:pt x="368" y="58"/>
                      </a:lnTo>
                      <a:lnTo>
                        <a:pt x="353" y="58"/>
                      </a:lnTo>
                      <a:lnTo>
                        <a:pt x="385" y="88"/>
                      </a:lnTo>
                      <a:lnTo>
                        <a:pt x="401" y="117"/>
                      </a:lnTo>
                      <a:lnTo>
                        <a:pt x="416" y="132"/>
                      </a:lnTo>
                      <a:lnTo>
                        <a:pt x="401" y="132"/>
                      </a:lnTo>
                      <a:lnTo>
                        <a:pt x="368" y="132"/>
                      </a:lnTo>
                      <a:lnTo>
                        <a:pt x="337" y="102"/>
                      </a:lnTo>
                      <a:lnTo>
                        <a:pt x="289" y="73"/>
                      </a:lnTo>
                      <a:lnTo>
                        <a:pt x="272" y="73"/>
                      </a:lnTo>
                      <a:lnTo>
                        <a:pt x="241" y="73"/>
                      </a:lnTo>
                      <a:lnTo>
                        <a:pt x="255" y="88"/>
                      </a:lnTo>
                      <a:lnTo>
                        <a:pt x="272" y="102"/>
                      </a:lnTo>
                      <a:lnTo>
                        <a:pt x="320" y="132"/>
                      </a:lnTo>
                      <a:lnTo>
                        <a:pt x="320" y="145"/>
                      </a:lnTo>
                      <a:lnTo>
                        <a:pt x="224" y="88"/>
                      </a:lnTo>
                      <a:lnTo>
                        <a:pt x="159" y="73"/>
                      </a:lnTo>
                      <a:lnTo>
                        <a:pt x="96" y="58"/>
                      </a:lnTo>
                      <a:lnTo>
                        <a:pt x="80" y="73"/>
                      </a:lnTo>
                      <a:lnTo>
                        <a:pt x="96" y="88"/>
                      </a:lnTo>
                      <a:lnTo>
                        <a:pt x="111" y="88"/>
                      </a:lnTo>
                      <a:lnTo>
                        <a:pt x="128" y="88"/>
                      </a:lnTo>
                      <a:lnTo>
                        <a:pt x="145" y="102"/>
                      </a:lnTo>
                      <a:lnTo>
                        <a:pt x="207" y="117"/>
                      </a:lnTo>
                      <a:lnTo>
                        <a:pt x="255" y="175"/>
                      </a:lnTo>
                      <a:lnTo>
                        <a:pt x="241" y="175"/>
                      </a:lnTo>
                      <a:lnTo>
                        <a:pt x="207" y="160"/>
                      </a:lnTo>
                      <a:lnTo>
                        <a:pt x="193" y="145"/>
                      </a:lnTo>
                      <a:lnTo>
                        <a:pt x="159" y="132"/>
                      </a:lnTo>
                      <a:lnTo>
                        <a:pt x="128" y="145"/>
                      </a:lnTo>
                      <a:lnTo>
                        <a:pt x="111" y="175"/>
                      </a:lnTo>
                      <a:lnTo>
                        <a:pt x="111" y="203"/>
                      </a:lnTo>
                      <a:lnTo>
                        <a:pt x="111" y="232"/>
                      </a:lnTo>
                      <a:lnTo>
                        <a:pt x="145" y="247"/>
                      </a:lnTo>
                      <a:lnTo>
                        <a:pt x="176" y="232"/>
                      </a:lnTo>
                      <a:lnTo>
                        <a:pt x="224" y="203"/>
                      </a:lnTo>
                      <a:lnTo>
                        <a:pt x="241" y="203"/>
                      </a:lnTo>
                      <a:lnTo>
                        <a:pt x="272" y="203"/>
                      </a:lnTo>
                      <a:lnTo>
                        <a:pt x="241" y="232"/>
                      </a:lnTo>
                      <a:lnTo>
                        <a:pt x="193" y="262"/>
                      </a:lnTo>
                      <a:lnTo>
                        <a:pt x="96" y="275"/>
                      </a:lnTo>
                      <a:lnTo>
                        <a:pt x="80" y="290"/>
                      </a:lnTo>
                      <a:lnTo>
                        <a:pt x="80" y="305"/>
                      </a:lnTo>
                      <a:lnTo>
                        <a:pt x="111" y="305"/>
                      </a:lnTo>
                      <a:lnTo>
                        <a:pt x="159" y="305"/>
                      </a:lnTo>
                      <a:lnTo>
                        <a:pt x="224" y="275"/>
                      </a:lnTo>
                      <a:lnTo>
                        <a:pt x="272" y="247"/>
                      </a:lnTo>
                      <a:lnTo>
                        <a:pt x="337" y="203"/>
                      </a:lnTo>
                      <a:lnTo>
                        <a:pt x="353" y="218"/>
                      </a:lnTo>
                      <a:lnTo>
                        <a:pt x="337" y="232"/>
                      </a:lnTo>
                      <a:lnTo>
                        <a:pt x="320" y="247"/>
                      </a:lnTo>
                      <a:lnTo>
                        <a:pt x="289" y="262"/>
                      </a:lnTo>
                      <a:lnTo>
                        <a:pt x="272" y="275"/>
                      </a:lnTo>
                      <a:lnTo>
                        <a:pt x="272" y="290"/>
                      </a:lnTo>
                      <a:lnTo>
                        <a:pt x="289" y="290"/>
                      </a:lnTo>
                      <a:lnTo>
                        <a:pt x="353" y="262"/>
                      </a:lnTo>
                      <a:lnTo>
                        <a:pt x="401" y="218"/>
                      </a:lnTo>
                      <a:lnTo>
                        <a:pt x="416" y="218"/>
                      </a:lnTo>
                      <a:lnTo>
                        <a:pt x="433" y="232"/>
                      </a:lnTo>
                      <a:lnTo>
                        <a:pt x="416" y="247"/>
                      </a:lnTo>
                      <a:lnTo>
                        <a:pt x="401" y="262"/>
                      </a:lnTo>
                      <a:lnTo>
                        <a:pt x="368" y="275"/>
                      </a:lnTo>
                      <a:lnTo>
                        <a:pt x="385" y="305"/>
                      </a:lnTo>
                      <a:lnTo>
                        <a:pt x="416" y="290"/>
                      </a:lnTo>
                      <a:lnTo>
                        <a:pt x="449" y="275"/>
                      </a:lnTo>
                      <a:lnTo>
                        <a:pt x="481" y="275"/>
                      </a:lnTo>
                      <a:lnTo>
                        <a:pt x="433" y="319"/>
                      </a:lnTo>
                      <a:lnTo>
                        <a:pt x="449" y="334"/>
                      </a:lnTo>
                      <a:lnTo>
                        <a:pt x="481" y="334"/>
                      </a:lnTo>
                      <a:lnTo>
                        <a:pt x="497" y="349"/>
                      </a:lnTo>
                      <a:lnTo>
                        <a:pt x="512" y="362"/>
                      </a:lnTo>
                      <a:lnTo>
                        <a:pt x="497" y="377"/>
                      </a:lnTo>
                      <a:lnTo>
                        <a:pt x="464" y="349"/>
                      </a:lnTo>
                      <a:lnTo>
                        <a:pt x="416" y="319"/>
                      </a:lnTo>
                      <a:lnTo>
                        <a:pt x="368" y="319"/>
                      </a:lnTo>
                      <a:lnTo>
                        <a:pt x="320" y="305"/>
                      </a:lnTo>
                      <a:lnTo>
                        <a:pt x="224" y="319"/>
                      </a:lnTo>
                      <a:lnTo>
                        <a:pt x="128" y="319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76" name="Freeform 104"/>
                <p:cNvSpPr>
                  <a:spLocks/>
                </p:cNvSpPr>
                <p:nvPr/>
              </p:nvSpPr>
              <p:spPr bwMode="auto">
                <a:xfrm>
                  <a:off x="4581" y="4251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29"/>
                    </a:cxn>
                    <a:cxn ang="0">
                      <a:pos x="16" y="14"/>
                    </a:cxn>
                    <a:cxn ang="0">
                      <a:pos x="31" y="0"/>
                    </a:cxn>
                    <a:cxn ang="0">
                      <a:pos x="48" y="14"/>
                    </a:cxn>
                    <a:cxn ang="0">
                      <a:pos x="64" y="29"/>
                    </a:cxn>
                    <a:cxn ang="0">
                      <a:pos x="64" y="44"/>
                    </a:cxn>
                    <a:cxn ang="0">
                      <a:pos x="48" y="57"/>
                    </a:cxn>
                    <a:cxn ang="0">
                      <a:pos x="16" y="44"/>
                    </a:cxn>
                    <a:cxn ang="0">
                      <a:pos x="0" y="29"/>
                    </a:cxn>
                  </a:cxnLst>
                  <a:rect l="0" t="0" r="r" b="b"/>
                  <a:pathLst>
                    <a:path w="64" h="57">
                      <a:moveTo>
                        <a:pt x="0" y="29"/>
                      </a:moveTo>
                      <a:lnTo>
                        <a:pt x="16" y="14"/>
                      </a:lnTo>
                      <a:lnTo>
                        <a:pt x="31" y="0"/>
                      </a:lnTo>
                      <a:lnTo>
                        <a:pt x="48" y="14"/>
                      </a:lnTo>
                      <a:lnTo>
                        <a:pt x="64" y="29"/>
                      </a:lnTo>
                      <a:lnTo>
                        <a:pt x="64" y="44"/>
                      </a:lnTo>
                      <a:lnTo>
                        <a:pt x="48" y="57"/>
                      </a:lnTo>
                      <a:lnTo>
                        <a:pt x="16" y="44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77" name="Freeform 105"/>
                <p:cNvSpPr>
                  <a:spLocks/>
                </p:cNvSpPr>
                <p:nvPr/>
              </p:nvSpPr>
              <p:spPr bwMode="auto">
                <a:xfrm>
                  <a:off x="4604" y="4248"/>
                  <a:ext cx="936" cy="7"/>
                </a:xfrm>
                <a:custGeom>
                  <a:avLst/>
                  <a:gdLst/>
                  <a:ahLst/>
                  <a:cxnLst>
                    <a:cxn ang="0">
                      <a:pos x="48" y="29"/>
                    </a:cxn>
                    <a:cxn ang="0">
                      <a:pos x="0" y="0"/>
                    </a:cxn>
                    <a:cxn ang="0">
                      <a:pos x="17" y="0"/>
                    </a:cxn>
                    <a:cxn ang="0">
                      <a:pos x="33" y="0"/>
                    </a:cxn>
                    <a:cxn ang="0">
                      <a:pos x="48" y="0"/>
                    </a:cxn>
                    <a:cxn ang="0">
                      <a:pos x="96" y="0"/>
                    </a:cxn>
                    <a:cxn ang="0">
                      <a:pos x="161" y="0"/>
                    </a:cxn>
                    <a:cxn ang="0">
                      <a:pos x="226" y="0"/>
                    </a:cxn>
                    <a:cxn ang="0">
                      <a:pos x="305" y="0"/>
                    </a:cxn>
                    <a:cxn ang="0">
                      <a:pos x="401" y="0"/>
                    </a:cxn>
                    <a:cxn ang="0">
                      <a:pos x="514" y="0"/>
                    </a:cxn>
                    <a:cxn ang="0">
                      <a:pos x="626" y="0"/>
                    </a:cxn>
                    <a:cxn ang="0">
                      <a:pos x="754" y="0"/>
                    </a:cxn>
                    <a:cxn ang="0">
                      <a:pos x="1011" y="0"/>
                    </a:cxn>
                    <a:cxn ang="0">
                      <a:pos x="1284" y="0"/>
                    </a:cxn>
                    <a:cxn ang="0">
                      <a:pos x="1587" y="0"/>
                    </a:cxn>
                    <a:cxn ang="0">
                      <a:pos x="1877" y="0"/>
                    </a:cxn>
                    <a:cxn ang="0">
                      <a:pos x="2149" y="0"/>
                    </a:cxn>
                    <a:cxn ang="0">
                      <a:pos x="2422" y="0"/>
                    </a:cxn>
                    <a:cxn ang="0">
                      <a:pos x="2533" y="0"/>
                    </a:cxn>
                    <a:cxn ang="0">
                      <a:pos x="2662" y="0"/>
                    </a:cxn>
                    <a:cxn ang="0">
                      <a:pos x="2758" y="0"/>
                    </a:cxn>
                    <a:cxn ang="0">
                      <a:pos x="2854" y="0"/>
                    </a:cxn>
                    <a:cxn ang="0">
                      <a:pos x="2934" y="0"/>
                    </a:cxn>
                    <a:cxn ang="0">
                      <a:pos x="3015" y="0"/>
                    </a:cxn>
                    <a:cxn ang="0">
                      <a:pos x="3063" y="0"/>
                    </a:cxn>
                    <a:cxn ang="0">
                      <a:pos x="3111" y="0"/>
                    </a:cxn>
                    <a:cxn ang="0">
                      <a:pos x="3142" y="0"/>
                    </a:cxn>
                    <a:cxn ang="0">
                      <a:pos x="3142" y="29"/>
                    </a:cxn>
                    <a:cxn ang="0">
                      <a:pos x="3126" y="44"/>
                    </a:cxn>
                    <a:cxn ang="0">
                      <a:pos x="48" y="29"/>
                    </a:cxn>
                  </a:cxnLst>
                  <a:rect l="0" t="0" r="r" b="b"/>
                  <a:pathLst>
                    <a:path w="3142" h="44">
                      <a:moveTo>
                        <a:pt x="48" y="29"/>
                      </a:moveTo>
                      <a:lnTo>
                        <a:pt x="0" y="0"/>
                      </a:lnTo>
                      <a:lnTo>
                        <a:pt x="17" y="0"/>
                      </a:lnTo>
                      <a:lnTo>
                        <a:pt x="33" y="0"/>
                      </a:lnTo>
                      <a:lnTo>
                        <a:pt x="48" y="0"/>
                      </a:lnTo>
                      <a:lnTo>
                        <a:pt x="96" y="0"/>
                      </a:lnTo>
                      <a:lnTo>
                        <a:pt x="161" y="0"/>
                      </a:lnTo>
                      <a:lnTo>
                        <a:pt x="226" y="0"/>
                      </a:lnTo>
                      <a:lnTo>
                        <a:pt x="305" y="0"/>
                      </a:lnTo>
                      <a:lnTo>
                        <a:pt x="401" y="0"/>
                      </a:lnTo>
                      <a:lnTo>
                        <a:pt x="514" y="0"/>
                      </a:lnTo>
                      <a:lnTo>
                        <a:pt x="626" y="0"/>
                      </a:lnTo>
                      <a:lnTo>
                        <a:pt x="754" y="0"/>
                      </a:lnTo>
                      <a:lnTo>
                        <a:pt x="1011" y="0"/>
                      </a:lnTo>
                      <a:lnTo>
                        <a:pt x="1284" y="0"/>
                      </a:lnTo>
                      <a:lnTo>
                        <a:pt x="1587" y="0"/>
                      </a:lnTo>
                      <a:lnTo>
                        <a:pt x="1877" y="0"/>
                      </a:lnTo>
                      <a:lnTo>
                        <a:pt x="2149" y="0"/>
                      </a:lnTo>
                      <a:lnTo>
                        <a:pt x="2422" y="0"/>
                      </a:lnTo>
                      <a:lnTo>
                        <a:pt x="2533" y="0"/>
                      </a:lnTo>
                      <a:lnTo>
                        <a:pt x="2662" y="0"/>
                      </a:lnTo>
                      <a:lnTo>
                        <a:pt x="2758" y="0"/>
                      </a:lnTo>
                      <a:lnTo>
                        <a:pt x="2854" y="0"/>
                      </a:lnTo>
                      <a:lnTo>
                        <a:pt x="2934" y="0"/>
                      </a:lnTo>
                      <a:lnTo>
                        <a:pt x="3015" y="0"/>
                      </a:lnTo>
                      <a:lnTo>
                        <a:pt x="3063" y="0"/>
                      </a:lnTo>
                      <a:lnTo>
                        <a:pt x="3111" y="0"/>
                      </a:lnTo>
                      <a:lnTo>
                        <a:pt x="3142" y="0"/>
                      </a:lnTo>
                      <a:lnTo>
                        <a:pt x="3142" y="29"/>
                      </a:lnTo>
                      <a:lnTo>
                        <a:pt x="3126" y="44"/>
                      </a:lnTo>
                      <a:lnTo>
                        <a:pt x="48" y="29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78" name="Freeform 106"/>
                <p:cNvSpPr>
                  <a:spLocks/>
                </p:cNvSpPr>
                <p:nvPr/>
              </p:nvSpPr>
              <p:spPr bwMode="auto">
                <a:xfrm>
                  <a:off x="5617" y="4204"/>
                  <a:ext cx="106" cy="51"/>
                </a:xfrm>
                <a:custGeom>
                  <a:avLst/>
                  <a:gdLst/>
                  <a:ahLst/>
                  <a:cxnLst>
                    <a:cxn ang="0">
                      <a:pos x="272" y="275"/>
                    </a:cxn>
                    <a:cxn ang="0">
                      <a:pos x="288" y="304"/>
                    </a:cxn>
                    <a:cxn ang="0">
                      <a:pos x="240" y="247"/>
                    </a:cxn>
                    <a:cxn ang="0">
                      <a:pos x="224" y="260"/>
                    </a:cxn>
                    <a:cxn ang="0">
                      <a:pos x="209" y="217"/>
                    </a:cxn>
                    <a:cxn ang="0">
                      <a:pos x="176" y="217"/>
                    </a:cxn>
                    <a:cxn ang="0">
                      <a:pos x="128" y="203"/>
                    </a:cxn>
                    <a:cxn ang="0">
                      <a:pos x="128" y="188"/>
                    </a:cxn>
                    <a:cxn ang="0">
                      <a:pos x="96" y="145"/>
                    </a:cxn>
                    <a:cxn ang="0">
                      <a:pos x="65" y="130"/>
                    </a:cxn>
                    <a:cxn ang="0">
                      <a:pos x="32" y="130"/>
                    </a:cxn>
                    <a:cxn ang="0">
                      <a:pos x="48" y="173"/>
                    </a:cxn>
                    <a:cxn ang="0">
                      <a:pos x="48" y="203"/>
                    </a:cxn>
                    <a:cxn ang="0">
                      <a:pos x="0" y="145"/>
                    </a:cxn>
                    <a:cxn ang="0">
                      <a:pos x="0" y="73"/>
                    </a:cxn>
                    <a:cxn ang="0">
                      <a:pos x="96" y="102"/>
                    </a:cxn>
                    <a:cxn ang="0">
                      <a:pos x="113" y="0"/>
                    </a:cxn>
                    <a:cxn ang="0">
                      <a:pos x="240" y="43"/>
                    </a:cxn>
                    <a:cxn ang="0">
                      <a:pos x="192" y="58"/>
                    </a:cxn>
                    <a:cxn ang="0">
                      <a:pos x="161" y="73"/>
                    </a:cxn>
                    <a:cxn ang="0">
                      <a:pos x="272" y="73"/>
                    </a:cxn>
                    <a:cxn ang="0">
                      <a:pos x="272" y="102"/>
                    </a:cxn>
                    <a:cxn ang="0">
                      <a:pos x="240" y="102"/>
                    </a:cxn>
                    <a:cxn ang="0">
                      <a:pos x="209" y="102"/>
                    </a:cxn>
                    <a:cxn ang="0">
                      <a:pos x="224" y="130"/>
                    </a:cxn>
                    <a:cxn ang="0">
                      <a:pos x="257" y="160"/>
                    </a:cxn>
                    <a:cxn ang="0">
                      <a:pos x="353" y="173"/>
                    </a:cxn>
                    <a:cxn ang="0">
                      <a:pos x="288" y="173"/>
                    </a:cxn>
                    <a:cxn ang="0">
                      <a:pos x="257" y="173"/>
                    </a:cxn>
                    <a:cxn ang="0">
                      <a:pos x="257" y="188"/>
                    </a:cxn>
                    <a:cxn ang="0">
                      <a:pos x="353" y="217"/>
                    </a:cxn>
                    <a:cxn ang="0">
                      <a:pos x="288" y="203"/>
                    </a:cxn>
                    <a:cxn ang="0">
                      <a:pos x="257" y="217"/>
                    </a:cxn>
                    <a:cxn ang="0">
                      <a:pos x="288" y="232"/>
                    </a:cxn>
                    <a:cxn ang="0">
                      <a:pos x="353" y="247"/>
                    </a:cxn>
                    <a:cxn ang="0">
                      <a:pos x="336" y="275"/>
                    </a:cxn>
                    <a:cxn ang="0">
                      <a:pos x="353" y="304"/>
                    </a:cxn>
                    <a:cxn ang="0">
                      <a:pos x="336" y="304"/>
                    </a:cxn>
                    <a:cxn ang="0">
                      <a:pos x="305" y="275"/>
                    </a:cxn>
                  </a:cxnLst>
                  <a:rect l="0" t="0" r="r" b="b"/>
                  <a:pathLst>
                    <a:path w="353" h="319">
                      <a:moveTo>
                        <a:pt x="288" y="275"/>
                      </a:moveTo>
                      <a:lnTo>
                        <a:pt x="272" y="275"/>
                      </a:lnTo>
                      <a:lnTo>
                        <a:pt x="288" y="290"/>
                      </a:lnTo>
                      <a:lnTo>
                        <a:pt x="288" y="304"/>
                      </a:lnTo>
                      <a:lnTo>
                        <a:pt x="272" y="275"/>
                      </a:lnTo>
                      <a:lnTo>
                        <a:pt x="240" y="247"/>
                      </a:lnTo>
                      <a:lnTo>
                        <a:pt x="224" y="247"/>
                      </a:lnTo>
                      <a:lnTo>
                        <a:pt x="224" y="260"/>
                      </a:lnTo>
                      <a:lnTo>
                        <a:pt x="209" y="232"/>
                      </a:lnTo>
                      <a:lnTo>
                        <a:pt x="209" y="217"/>
                      </a:lnTo>
                      <a:lnTo>
                        <a:pt x="192" y="217"/>
                      </a:lnTo>
                      <a:lnTo>
                        <a:pt x="176" y="217"/>
                      </a:lnTo>
                      <a:lnTo>
                        <a:pt x="144" y="188"/>
                      </a:lnTo>
                      <a:lnTo>
                        <a:pt x="128" y="203"/>
                      </a:lnTo>
                      <a:lnTo>
                        <a:pt x="128" y="217"/>
                      </a:lnTo>
                      <a:lnTo>
                        <a:pt x="128" y="188"/>
                      </a:lnTo>
                      <a:lnTo>
                        <a:pt x="113" y="160"/>
                      </a:lnTo>
                      <a:lnTo>
                        <a:pt x="96" y="145"/>
                      </a:lnTo>
                      <a:lnTo>
                        <a:pt x="80" y="145"/>
                      </a:lnTo>
                      <a:lnTo>
                        <a:pt x="65" y="130"/>
                      </a:lnTo>
                      <a:lnTo>
                        <a:pt x="48" y="117"/>
                      </a:lnTo>
                      <a:lnTo>
                        <a:pt x="32" y="130"/>
                      </a:lnTo>
                      <a:lnTo>
                        <a:pt x="32" y="145"/>
                      </a:lnTo>
                      <a:lnTo>
                        <a:pt x="48" y="173"/>
                      </a:lnTo>
                      <a:lnTo>
                        <a:pt x="48" y="188"/>
                      </a:lnTo>
                      <a:lnTo>
                        <a:pt x="48" y="203"/>
                      </a:lnTo>
                      <a:lnTo>
                        <a:pt x="32" y="173"/>
                      </a:lnTo>
                      <a:lnTo>
                        <a:pt x="0" y="145"/>
                      </a:lnTo>
                      <a:lnTo>
                        <a:pt x="0" y="87"/>
                      </a:lnTo>
                      <a:lnTo>
                        <a:pt x="0" y="73"/>
                      </a:lnTo>
                      <a:lnTo>
                        <a:pt x="65" y="102"/>
                      </a:lnTo>
                      <a:lnTo>
                        <a:pt x="96" y="102"/>
                      </a:lnTo>
                      <a:lnTo>
                        <a:pt x="113" y="102"/>
                      </a:lnTo>
                      <a:lnTo>
                        <a:pt x="113" y="0"/>
                      </a:lnTo>
                      <a:lnTo>
                        <a:pt x="176" y="0"/>
                      </a:lnTo>
                      <a:lnTo>
                        <a:pt x="240" y="43"/>
                      </a:lnTo>
                      <a:lnTo>
                        <a:pt x="224" y="58"/>
                      </a:lnTo>
                      <a:lnTo>
                        <a:pt x="192" y="58"/>
                      </a:lnTo>
                      <a:lnTo>
                        <a:pt x="161" y="58"/>
                      </a:lnTo>
                      <a:lnTo>
                        <a:pt x="161" y="73"/>
                      </a:lnTo>
                      <a:lnTo>
                        <a:pt x="176" y="73"/>
                      </a:lnTo>
                      <a:lnTo>
                        <a:pt x="272" y="73"/>
                      </a:lnTo>
                      <a:lnTo>
                        <a:pt x="288" y="87"/>
                      </a:lnTo>
                      <a:lnTo>
                        <a:pt x="272" y="102"/>
                      </a:lnTo>
                      <a:lnTo>
                        <a:pt x="257" y="102"/>
                      </a:lnTo>
                      <a:lnTo>
                        <a:pt x="240" y="102"/>
                      </a:lnTo>
                      <a:lnTo>
                        <a:pt x="224" y="102"/>
                      </a:lnTo>
                      <a:lnTo>
                        <a:pt x="209" y="102"/>
                      </a:lnTo>
                      <a:lnTo>
                        <a:pt x="209" y="117"/>
                      </a:lnTo>
                      <a:lnTo>
                        <a:pt x="224" y="130"/>
                      </a:lnTo>
                      <a:lnTo>
                        <a:pt x="240" y="145"/>
                      </a:lnTo>
                      <a:lnTo>
                        <a:pt x="257" y="160"/>
                      </a:lnTo>
                      <a:lnTo>
                        <a:pt x="320" y="173"/>
                      </a:lnTo>
                      <a:lnTo>
                        <a:pt x="353" y="173"/>
                      </a:lnTo>
                      <a:lnTo>
                        <a:pt x="320" y="173"/>
                      </a:lnTo>
                      <a:lnTo>
                        <a:pt x="288" y="173"/>
                      </a:lnTo>
                      <a:lnTo>
                        <a:pt x="257" y="160"/>
                      </a:lnTo>
                      <a:lnTo>
                        <a:pt x="257" y="173"/>
                      </a:lnTo>
                      <a:lnTo>
                        <a:pt x="240" y="188"/>
                      </a:lnTo>
                      <a:lnTo>
                        <a:pt x="257" y="188"/>
                      </a:lnTo>
                      <a:lnTo>
                        <a:pt x="288" y="203"/>
                      </a:lnTo>
                      <a:lnTo>
                        <a:pt x="353" y="217"/>
                      </a:lnTo>
                      <a:lnTo>
                        <a:pt x="336" y="217"/>
                      </a:lnTo>
                      <a:lnTo>
                        <a:pt x="288" y="203"/>
                      </a:lnTo>
                      <a:lnTo>
                        <a:pt x="272" y="217"/>
                      </a:lnTo>
                      <a:lnTo>
                        <a:pt x="257" y="217"/>
                      </a:lnTo>
                      <a:lnTo>
                        <a:pt x="272" y="232"/>
                      </a:lnTo>
                      <a:lnTo>
                        <a:pt x="288" y="232"/>
                      </a:lnTo>
                      <a:lnTo>
                        <a:pt x="336" y="247"/>
                      </a:lnTo>
                      <a:lnTo>
                        <a:pt x="353" y="247"/>
                      </a:lnTo>
                      <a:lnTo>
                        <a:pt x="353" y="260"/>
                      </a:lnTo>
                      <a:lnTo>
                        <a:pt x="336" y="275"/>
                      </a:lnTo>
                      <a:lnTo>
                        <a:pt x="353" y="290"/>
                      </a:lnTo>
                      <a:lnTo>
                        <a:pt x="353" y="304"/>
                      </a:lnTo>
                      <a:lnTo>
                        <a:pt x="353" y="319"/>
                      </a:lnTo>
                      <a:lnTo>
                        <a:pt x="336" y="304"/>
                      </a:lnTo>
                      <a:lnTo>
                        <a:pt x="320" y="275"/>
                      </a:lnTo>
                      <a:lnTo>
                        <a:pt x="305" y="275"/>
                      </a:lnTo>
                      <a:lnTo>
                        <a:pt x="288" y="27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79" name="Freeform 107"/>
                <p:cNvSpPr>
                  <a:spLocks/>
                </p:cNvSpPr>
                <p:nvPr/>
              </p:nvSpPr>
              <p:spPr bwMode="auto">
                <a:xfrm>
                  <a:off x="5598" y="4244"/>
                  <a:ext cx="19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4" y="72"/>
                    </a:cxn>
                    <a:cxn ang="0">
                      <a:pos x="31" y="2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72">
                      <a:moveTo>
                        <a:pt x="0" y="0"/>
                      </a:moveTo>
                      <a:lnTo>
                        <a:pt x="64" y="72"/>
                      </a:lnTo>
                      <a:lnTo>
                        <a:pt x="31" y="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0" name="Freeform 108"/>
                <p:cNvSpPr>
                  <a:spLocks/>
                </p:cNvSpPr>
                <p:nvPr/>
              </p:nvSpPr>
              <p:spPr bwMode="auto">
                <a:xfrm>
                  <a:off x="5592" y="4251"/>
                  <a:ext cx="6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4">
                      <a:moveTo>
                        <a:pt x="0" y="0"/>
                      </a:moveTo>
                      <a:lnTo>
                        <a:pt x="17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1" name="Freeform 109"/>
                <p:cNvSpPr>
                  <a:spLocks/>
                </p:cNvSpPr>
                <p:nvPr/>
              </p:nvSpPr>
              <p:spPr bwMode="auto">
                <a:xfrm>
                  <a:off x="4356" y="4211"/>
                  <a:ext cx="19" cy="42"/>
                </a:xfrm>
                <a:custGeom>
                  <a:avLst/>
                  <a:gdLst/>
                  <a:ahLst/>
                  <a:cxnLst>
                    <a:cxn ang="0">
                      <a:pos x="17" y="232"/>
                    </a:cxn>
                    <a:cxn ang="0">
                      <a:pos x="0" y="15"/>
                    </a:cxn>
                    <a:cxn ang="0">
                      <a:pos x="0" y="0"/>
                    </a:cxn>
                    <a:cxn ang="0">
                      <a:pos x="17" y="0"/>
                    </a:cxn>
                    <a:cxn ang="0">
                      <a:pos x="48" y="0"/>
                    </a:cxn>
                    <a:cxn ang="0">
                      <a:pos x="65" y="0"/>
                    </a:cxn>
                    <a:cxn ang="0">
                      <a:pos x="65" y="15"/>
                    </a:cxn>
                    <a:cxn ang="0">
                      <a:pos x="65" y="130"/>
                    </a:cxn>
                    <a:cxn ang="0">
                      <a:pos x="65" y="247"/>
                    </a:cxn>
                    <a:cxn ang="0">
                      <a:pos x="48" y="261"/>
                    </a:cxn>
                    <a:cxn ang="0">
                      <a:pos x="33" y="261"/>
                    </a:cxn>
                    <a:cxn ang="0">
                      <a:pos x="17" y="247"/>
                    </a:cxn>
                    <a:cxn ang="0">
                      <a:pos x="17" y="232"/>
                    </a:cxn>
                  </a:cxnLst>
                  <a:rect l="0" t="0" r="r" b="b"/>
                  <a:pathLst>
                    <a:path w="65" h="261">
                      <a:moveTo>
                        <a:pt x="17" y="232"/>
                      </a:move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17" y="0"/>
                      </a:lnTo>
                      <a:lnTo>
                        <a:pt x="48" y="0"/>
                      </a:lnTo>
                      <a:lnTo>
                        <a:pt x="65" y="0"/>
                      </a:lnTo>
                      <a:lnTo>
                        <a:pt x="65" y="15"/>
                      </a:lnTo>
                      <a:lnTo>
                        <a:pt x="65" y="130"/>
                      </a:lnTo>
                      <a:lnTo>
                        <a:pt x="65" y="247"/>
                      </a:lnTo>
                      <a:lnTo>
                        <a:pt x="48" y="261"/>
                      </a:lnTo>
                      <a:lnTo>
                        <a:pt x="33" y="261"/>
                      </a:lnTo>
                      <a:lnTo>
                        <a:pt x="17" y="247"/>
                      </a:lnTo>
                      <a:lnTo>
                        <a:pt x="17" y="232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2" name="Freeform 110"/>
                <p:cNvSpPr>
                  <a:spLocks/>
                </p:cNvSpPr>
                <p:nvPr/>
              </p:nvSpPr>
              <p:spPr bwMode="auto">
                <a:xfrm>
                  <a:off x="5560" y="4211"/>
                  <a:ext cx="32" cy="42"/>
                </a:xfrm>
                <a:custGeom>
                  <a:avLst/>
                  <a:gdLst/>
                  <a:ahLst/>
                  <a:cxnLst>
                    <a:cxn ang="0">
                      <a:pos x="0" y="247"/>
                    </a:cxn>
                    <a:cxn ang="0">
                      <a:pos x="0" y="217"/>
                    </a:cxn>
                    <a:cxn ang="0">
                      <a:pos x="15" y="189"/>
                    </a:cxn>
                    <a:cxn ang="0">
                      <a:pos x="0" y="117"/>
                    </a:cxn>
                    <a:cxn ang="0">
                      <a:pos x="0" y="59"/>
                    </a:cxn>
                    <a:cxn ang="0">
                      <a:pos x="15" y="15"/>
                    </a:cxn>
                    <a:cxn ang="0">
                      <a:pos x="32" y="0"/>
                    </a:cxn>
                    <a:cxn ang="0">
                      <a:pos x="63" y="0"/>
                    </a:cxn>
                    <a:cxn ang="0">
                      <a:pos x="80" y="0"/>
                    </a:cxn>
                    <a:cxn ang="0">
                      <a:pos x="80" y="30"/>
                    </a:cxn>
                    <a:cxn ang="0">
                      <a:pos x="80" y="74"/>
                    </a:cxn>
                    <a:cxn ang="0">
                      <a:pos x="96" y="102"/>
                    </a:cxn>
                    <a:cxn ang="0">
                      <a:pos x="111" y="145"/>
                    </a:cxn>
                    <a:cxn ang="0">
                      <a:pos x="96" y="130"/>
                    </a:cxn>
                    <a:cxn ang="0">
                      <a:pos x="80" y="117"/>
                    </a:cxn>
                    <a:cxn ang="0">
                      <a:pos x="63" y="117"/>
                    </a:cxn>
                    <a:cxn ang="0">
                      <a:pos x="63" y="145"/>
                    </a:cxn>
                    <a:cxn ang="0">
                      <a:pos x="63" y="174"/>
                    </a:cxn>
                    <a:cxn ang="0">
                      <a:pos x="96" y="217"/>
                    </a:cxn>
                    <a:cxn ang="0">
                      <a:pos x="63" y="174"/>
                    </a:cxn>
                    <a:cxn ang="0">
                      <a:pos x="63" y="160"/>
                    </a:cxn>
                    <a:cxn ang="0">
                      <a:pos x="32" y="145"/>
                    </a:cxn>
                    <a:cxn ang="0">
                      <a:pos x="32" y="160"/>
                    </a:cxn>
                    <a:cxn ang="0">
                      <a:pos x="32" y="174"/>
                    </a:cxn>
                    <a:cxn ang="0">
                      <a:pos x="32" y="204"/>
                    </a:cxn>
                    <a:cxn ang="0">
                      <a:pos x="15" y="204"/>
                    </a:cxn>
                    <a:cxn ang="0">
                      <a:pos x="15" y="232"/>
                    </a:cxn>
                    <a:cxn ang="0">
                      <a:pos x="15" y="247"/>
                    </a:cxn>
                    <a:cxn ang="0">
                      <a:pos x="15" y="261"/>
                    </a:cxn>
                    <a:cxn ang="0">
                      <a:pos x="0" y="261"/>
                    </a:cxn>
                    <a:cxn ang="0">
                      <a:pos x="0" y="247"/>
                    </a:cxn>
                  </a:cxnLst>
                  <a:rect l="0" t="0" r="r" b="b"/>
                  <a:pathLst>
                    <a:path w="111" h="261">
                      <a:moveTo>
                        <a:pt x="0" y="247"/>
                      </a:moveTo>
                      <a:lnTo>
                        <a:pt x="0" y="217"/>
                      </a:lnTo>
                      <a:lnTo>
                        <a:pt x="15" y="189"/>
                      </a:lnTo>
                      <a:lnTo>
                        <a:pt x="0" y="117"/>
                      </a:lnTo>
                      <a:lnTo>
                        <a:pt x="0" y="59"/>
                      </a:lnTo>
                      <a:lnTo>
                        <a:pt x="15" y="15"/>
                      </a:lnTo>
                      <a:lnTo>
                        <a:pt x="32" y="0"/>
                      </a:lnTo>
                      <a:lnTo>
                        <a:pt x="63" y="0"/>
                      </a:lnTo>
                      <a:lnTo>
                        <a:pt x="80" y="0"/>
                      </a:lnTo>
                      <a:lnTo>
                        <a:pt x="80" y="30"/>
                      </a:lnTo>
                      <a:lnTo>
                        <a:pt x="80" y="74"/>
                      </a:lnTo>
                      <a:lnTo>
                        <a:pt x="96" y="102"/>
                      </a:lnTo>
                      <a:lnTo>
                        <a:pt x="111" y="145"/>
                      </a:lnTo>
                      <a:lnTo>
                        <a:pt x="96" y="130"/>
                      </a:lnTo>
                      <a:lnTo>
                        <a:pt x="80" y="117"/>
                      </a:lnTo>
                      <a:lnTo>
                        <a:pt x="63" y="117"/>
                      </a:lnTo>
                      <a:lnTo>
                        <a:pt x="63" y="145"/>
                      </a:lnTo>
                      <a:lnTo>
                        <a:pt x="63" y="174"/>
                      </a:lnTo>
                      <a:lnTo>
                        <a:pt x="96" y="217"/>
                      </a:lnTo>
                      <a:lnTo>
                        <a:pt x="63" y="174"/>
                      </a:lnTo>
                      <a:lnTo>
                        <a:pt x="63" y="160"/>
                      </a:lnTo>
                      <a:lnTo>
                        <a:pt x="32" y="145"/>
                      </a:lnTo>
                      <a:lnTo>
                        <a:pt x="32" y="160"/>
                      </a:lnTo>
                      <a:lnTo>
                        <a:pt x="32" y="174"/>
                      </a:lnTo>
                      <a:lnTo>
                        <a:pt x="32" y="204"/>
                      </a:lnTo>
                      <a:lnTo>
                        <a:pt x="15" y="204"/>
                      </a:lnTo>
                      <a:lnTo>
                        <a:pt x="15" y="232"/>
                      </a:lnTo>
                      <a:lnTo>
                        <a:pt x="15" y="247"/>
                      </a:lnTo>
                      <a:lnTo>
                        <a:pt x="15" y="261"/>
                      </a:lnTo>
                      <a:lnTo>
                        <a:pt x="0" y="26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3" name="Freeform 111"/>
                <p:cNvSpPr>
                  <a:spLocks/>
                </p:cNvSpPr>
                <p:nvPr/>
              </p:nvSpPr>
              <p:spPr bwMode="auto">
                <a:xfrm>
                  <a:off x="5574" y="4248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 h="29">
                      <a:moveTo>
                        <a:pt x="0" y="0"/>
                      </a:moveTo>
                      <a:lnTo>
                        <a:pt x="15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4" name="Freeform 112"/>
                <p:cNvSpPr>
                  <a:spLocks/>
                </p:cNvSpPr>
                <p:nvPr/>
              </p:nvSpPr>
              <p:spPr bwMode="auto">
                <a:xfrm>
                  <a:off x="4389" y="4218"/>
                  <a:ext cx="6" cy="30"/>
                </a:xfrm>
                <a:custGeom>
                  <a:avLst/>
                  <a:gdLst/>
                  <a:ahLst/>
                  <a:cxnLst>
                    <a:cxn ang="0">
                      <a:pos x="0" y="173"/>
                    </a:cxn>
                    <a:cxn ang="0">
                      <a:pos x="0" y="0"/>
                    </a:cxn>
                    <a:cxn ang="0">
                      <a:pos x="16" y="30"/>
                    </a:cxn>
                    <a:cxn ang="0">
                      <a:pos x="16" y="86"/>
                    </a:cxn>
                    <a:cxn ang="0">
                      <a:pos x="16" y="173"/>
                    </a:cxn>
                    <a:cxn ang="0">
                      <a:pos x="0" y="188"/>
                    </a:cxn>
                    <a:cxn ang="0">
                      <a:pos x="0" y="173"/>
                    </a:cxn>
                  </a:cxnLst>
                  <a:rect l="0" t="0" r="r" b="b"/>
                  <a:pathLst>
                    <a:path w="16" h="188">
                      <a:moveTo>
                        <a:pt x="0" y="173"/>
                      </a:moveTo>
                      <a:lnTo>
                        <a:pt x="0" y="0"/>
                      </a:lnTo>
                      <a:lnTo>
                        <a:pt x="16" y="30"/>
                      </a:lnTo>
                      <a:lnTo>
                        <a:pt x="16" y="86"/>
                      </a:lnTo>
                      <a:lnTo>
                        <a:pt x="16" y="173"/>
                      </a:lnTo>
                      <a:lnTo>
                        <a:pt x="0" y="188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5" name="Freeform 113"/>
                <p:cNvSpPr>
                  <a:spLocks/>
                </p:cNvSpPr>
                <p:nvPr/>
              </p:nvSpPr>
              <p:spPr bwMode="auto">
                <a:xfrm>
                  <a:off x="4337" y="4218"/>
                  <a:ext cx="9" cy="2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7" y="0"/>
                    </a:cxn>
                    <a:cxn ang="0">
                      <a:pos x="34" y="15"/>
                    </a:cxn>
                    <a:cxn ang="0">
                      <a:pos x="34" y="160"/>
                    </a:cxn>
                    <a:cxn ang="0">
                      <a:pos x="17" y="173"/>
                    </a:cxn>
                    <a:cxn ang="0">
                      <a:pos x="0" y="160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34" h="173">
                      <a:moveTo>
                        <a:pt x="0" y="15"/>
                      </a:moveTo>
                      <a:lnTo>
                        <a:pt x="17" y="0"/>
                      </a:lnTo>
                      <a:lnTo>
                        <a:pt x="34" y="15"/>
                      </a:lnTo>
                      <a:lnTo>
                        <a:pt x="34" y="160"/>
                      </a:lnTo>
                      <a:lnTo>
                        <a:pt x="17" y="173"/>
                      </a:lnTo>
                      <a:lnTo>
                        <a:pt x="0" y="16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6" name="Freeform 114"/>
                <p:cNvSpPr>
                  <a:spLocks/>
                </p:cNvSpPr>
                <p:nvPr/>
              </p:nvSpPr>
              <p:spPr bwMode="auto">
                <a:xfrm>
                  <a:off x="4576" y="4218"/>
                  <a:ext cx="52" cy="28"/>
                </a:xfrm>
                <a:custGeom>
                  <a:avLst/>
                  <a:gdLst/>
                  <a:ahLst/>
                  <a:cxnLst>
                    <a:cxn ang="0">
                      <a:pos x="0" y="160"/>
                    </a:cxn>
                    <a:cxn ang="0">
                      <a:pos x="144" y="73"/>
                    </a:cxn>
                    <a:cxn ang="0">
                      <a:pos x="129" y="58"/>
                    </a:cxn>
                    <a:cxn ang="0">
                      <a:pos x="81" y="30"/>
                    </a:cxn>
                    <a:cxn ang="0">
                      <a:pos x="17" y="15"/>
                    </a:cxn>
                    <a:cxn ang="0">
                      <a:pos x="0" y="0"/>
                    </a:cxn>
                    <a:cxn ang="0">
                      <a:pos x="48" y="15"/>
                    </a:cxn>
                    <a:cxn ang="0">
                      <a:pos x="81" y="30"/>
                    </a:cxn>
                    <a:cxn ang="0">
                      <a:pos x="144" y="58"/>
                    </a:cxn>
                    <a:cxn ang="0">
                      <a:pos x="177" y="73"/>
                    </a:cxn>
                    <a:cxn ang="0">
                      <a:pos x="144" y="116"/>
                    </a:cxn>
                    <a:cxn ang="0">
                      <a:pos x="96" y="130"/>
                    </a:cxn>
                    <a:cxn ang="0">
                      <a:pos x="0" y="173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77" h="173">
                      <a:moveTo>
                        <a:pt x="0" y="160"/>
                      </a:moveTo>
                      <a:lnTo>
                        <a:pt x="144" y="73"/>
                      </a:lnTo>
                      <a:lnTo>
                        <a:pt x="129" y="58"/>
                      </a:lnTo>
                      <a:lnTo>
                        <a:pt x="81" y="30"/>
                      </a:lnTo>
                      <a:lnTo>
                        <a:pt x="17" y="15"/>
                      </a:lnTo>
                      <a:lnTo>
                        <a:pt x="0" y="0"/>
                      </a:lnTo>
                      <a:lnTo>
                        <a:pt x="48" y="15"/>
                      </a:lnTo>
                      <a:lnTo>
                        <a:pt x="81" y="30"/>
                      </a:lnTo>
                      <a:lnTo>
                        <a:pt x="144" y="58"/>
                      </a:lnTo>
                      <a:lnTo>
                        <a:pt x="177" y="73"/>
                      </a:lnTo>
                      <a:lnTo>
                        <a:pt x="144" y="116"/>
                      </a:lnTo>
                      <a:lnTo>
                        <a:pt x="96" y="130"/>
                      </a:lnTo>
                      <a:lnTo>
                        <a:pt x="0" y="173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7" name="Freeform 115"/>
                <p:cNvSpPr>
                  <a:spLocks/>
                </p:cNvSpPr>
                <p:nvPr/>
              </p:nvSpPr>
              <p:spPr bwMode="auto">
                <a:xfrm>
                  <a:off x="5641" y="4239"/>
                  <a:ext cx="5" cy="5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6" y="15"/>
                    </a:cxn>
                    <a:cxn ang="0">
                      <a:pos x="16" y="30"/>
                    </a:cxn>
                    <a:cxn ang="0">
                      <a:pos x="0" y="15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6" h="30">
                      <a:moveTo>
                        <a:pt x="16" y="0"/>
                      </a:moveTo>
                      <a:lnTo>
                        <a:pt x="16" y="15"/>
                      </a:lnTo>
                      <a:lnTo>
                        <a:pt x="16" y="30"/>
                      </a:lnTo>
                      <a:lnTo>
                        <a:pt x="0" y="15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8" name="Freeform 116"/>
                <p:cNvSpPr>
                  <a:spLocks/>
                </p:cNvSpPr>
                <p:nvPr/>
              </p:nvSpPr>
              <p:spPr bwMode="auto">
                <a:xfrm>
                  <a:off x="4628" y="4239"/>
                  <a:ext cx="922" cy="5"/>
                </a:xfrm>
                <a:custGeom>
                  <a:avLst/>
                  <a:gdLst/>
                  <a:ahLst/>
                  <a:cxnLst>
                    <a:cxn ang="0">
                      <a:pos x="49" y="15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97" y="0"/>
                    </a:cxn>
                    <a:cxn ang="0">
                      <a:pos x="161" y="0"/>
                    </a:cxn>
                    <a:cxn ang="0">
                      <a:pos x="257" y="0"/>
                    </a:cxn>
                    <a:cxn ang="0">
                      <a:pos x="353" y="0"/>
                    </a:cxn>
                    <a:cxn ang="0">
                      <a:pos x="449" y="0"/>
                    </a:cxn>
                    <a:cxn ang="0">
                      <a:pos x="560" y="0"/>
                    </a:cxn>
                    <a:cxn ang="0">
                      <a:pos x="786" y="0"/>
                    </a:cxn>
                    <a:cxn ang="0">
                      <a:pos x="1026" y="0"/>
                    </a:cxn>
                    <a:cxn ang="0">
                      <a:pos x="1283" y="0"/>
                    </a:cxn>
                    <a:cxn ang="0">
                      <a:pos x="1796" y="0"/>
                    </a:cxn>
                    <a:cxn ang="0">
                      <a:pos x="2051" y="0"/>
                    </a:cxn>
                    <a:cxn ang="0">
                      <a:pos x="2293" y="0"/>
                    </a:cxn>
                    <a:cxn ang="0">
                      <a:pos x="2500" y="0"/>
                    </a:cxn>
                    <a:cxn ang="0">
                      <a:pos x="2596" y="0"/>
                    </a:cxn>
                    <a:cxn ang="0">
                      <a:pos x="2692" y="0"/>
                    </a:cxn>
                    <a:cxn ang="0">
                      <a:pos x="2773" y="0"/>
                    </a:cxn>
                    <a:cxn ang="0">
                      <a:pos x="2853" y="0"/>
                    </a:cxn>
                    <a:cxn ang="0">
                      <a:pos x="2917" y="0"/>
                    </a:cxn>
                    <a:cxn ang="0">
                      <a:pos x="2965" y="0"/>
                    </a:cxn>
                    <a:cxn ang="0">
                      <a:pos x="3013" y="0"/>
                    </a:cxn>
                    <a:cxn ang="0">
                      <a:pos x="3045" y="0"/>
                    </a:cxn>
                    <a:cxn ang="0">
                      <a:pos x="3061" y="0"/>
                    </a:cxn>
                    <a:cxn ang="0">
                      <a:pos x="3078" y="0"/>
                    </a:cxn>
                    <a:cxn ang="0">
                      <a:pos x="3093" y="15"/>
                    </a:cxn>
                    <a:cxn ang="0">
                      <a:pos x="3078" y="30"/>
                    </a:cxn>
                    <a:cxn ang="0">
                      <a:pos x="3061" y="30"/>
                    </a:cxn>
                    <a:cxn ang="0">
                      <a:pos x="3045" y="30"/>
                    </a:cxn>
                    <a:cxn ang="0">
                      <a:pos x="3013" y="30"/>
                    </a:cxn>
                    <a:cxn ang="0">
                      <a:pos x="2949" y="30"/>
                    </a:cxn>
                    <a:cxn ang="0">
                      <a:pos x="2886" y="30"/>
                    </a:cxn>
                    <a:cxn ang="0">
                      <a:pos x="2805" y="30"/>
                    </a:cxn>
                    <a:cxn ang="0">
                      <a:pos x="2709" y="30"/>
                    </a:cxn>
                    <a:cxn ang="0">
                      <a:pos x="2613" y="30"/>
                    </a:cxn>
                    <a:cxn ang="0">
                      <a:pos x="2500" y="30"/>
                    </a:cxn>
                    <a:cxn ang="0">
                      <a:pos x="2372" y="30"/>
                    </a:cxn>
                    <a:cxn ang="0">
                      <a:pos x="2116" y="30"/>
                    </a:cxn>
                    <a:cxn ang="0">
                      <a:pos x="1844" y="30"/>
                    </a:cxn>
                    <a:cxn ang="0">
                      <a:pos x="1571" y="30"/>
                    </a:cxn>
                    <a:cxn ang="0">
                      <a:pos x="1283" y="30"/>
                    </a:cxn>
                    <a:cxn ang="0">
                      <a:pos x="1009" y="15"/>
                    </a:cxn>
                    <a:cxn ang="0">
                      <a:pos x="754" y="15"/>
                    </a:cxn>
                    <a:cxn ang="0">
                      <a:pos x="642" y="15"/>
                    </a:cxn>
                    <a:cxn ang="0">
                      <a:pos x="529" y="15"/>
                    </a:cxn>
                    <a:cxn ang="0">
                      <a:pos x="416" y="15"/>
                    </a:cxn>
                    <a:cxn ang="0">
                      <a:pos x="337" y="15"/>
                    </a:cxn>
                    <a:cxn ang="0">
                      <a:pos x="257" y="15"/>
                    </a:cxn>
                    <a:cxn ang="0">
                      <a:pos x="193" y="15"/>
                    </a:cxn>
                    <a:cxn ang="0">
                      <a:pos x="128" y="15"/>
                    </a:cxn>
                    <a:cxn ang="0">
                      <a:pos x="97" y="15"/>
                    </a:cxn>
                    <a:cxn ang="0">
                      <a:pos x="63" y="15"/>
                    </a:cxn>
                    <a:cxn ang="0">
                      <a:pos x="49" y="15"/>
                    </a:cxn>
                  </a:cxnLst>
                  <a:rect l="0" t="0" r="r" b="b"/>
                  <a:pathLst>
                    <a:path w="3093" h="30">
                      <a:moveTo>
                        <a:pt x="49" y="15"/>
                      </a:move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97" y="0"/>
                      </a:lnTo>
                      <a:lnTo>
                        <a:pt x="161" y="0"/>
                      </a:lnTo>
                      <a:lnTo>
                        <a:pt x="257" y="0"/>
                      </a:lnTo>
                      <a:lnTo>
                        <a:pt x="353" y="0"/>
                      </a:lnTo>
                      <a:lnTo>
                        <a:pt x="449" y="0"/>
                      </a:lnTo>
                      <a:lnTo>
                        <a:pt x="560" y="0"/>
                      </a:lnTo>
                      <a:lnTo>
                        <a:pt x="786" y="0"/>
                      </a:lnTo>
                      <a:lnTo>
                        <a:pt x="1026" y="0"/>
                      </a:lnTo>
                      <a:lnTo>
                        <a:pt x="1283" y="0"/>
                      </a:lnTo>
                      <a:lnTo>
                        <a:pt x="1796" y="0"/>
                      </a:lnTo>
                      <a:lnTo>
                        <a:pt x="2051" y="0"/>
                      </a:lnTo>
                      <a:lnTo>
                        <a:pt x="2293" y="0"/>
                      </a:lnTo>
                      <a:lnTo>
                        <a:pt x="2500" y="0"/>
                      </a:lnTo>
                      <a:lnTo>
                        <a:pt x="2596" y="0"/>
                      </a:lnTo>
                      <a:lnTo>
                        <a:pt x="2692" y="0"/>
                      </a:lnTo>
                      <a:lnTo>
                        <a:pt x="2773" y="0"/>
                      </a:lnTo>
                      <a:lnTo>
                        <a:pt x="2853" y="0"/>
                      </a:lnTo>
                      <a:lnTo>
                        <a:pt x="2917" y="0"/>
                      </a:lnTo>
                      <a:lnTo>
                        <a:pt x="2965" y="0"/>
                      </a:lnTo>
                      <a:lnTo>
                        <a:pt x="3013" y="0"/>
                      </a:lnTo>
                      <a:lnTo>
                        <a:pt x="3045" y="0"/>
                      </a:lnTo>
                      <a:lnTo>
                        <a:pt x="3061" y="0"/>
                      </a:lnTo>
                      <a:lnTo>
                        <a:pt x="3078" y="0"/>
                      </a:lnTo>
                      <a:lnTo>
                        <a:pt x="3093" y="15"/>
                      </a:lnTo>
                      <a:lnTo>
                        <a:pt x="3078" y="30"/>
                      </a:lnTo>
                      <a:lnTo>
                        <a:pt x="3061" y="30"/>
                      </a:lnTo>
                      <a:lnTo>
                        <a:pt x="3045" y="30"/>
                      </a:lnTo>
                      <a:lnTo>
                        <a:pt x="3013" y="30"/>
                      </a:lnTo>
                      <a:lnTo>
                        <a:pt x="2949" y="30"/>
                      </a:lnTo>
                      <a:lnTo>
                        <a:pt x="2886" y="30"/>
                      </a:lnTo>
                      <a:lnTo>
                        <a:pt x="2805" y="30"/>
                      </a:lnTo>
                      <a:lnTo>
                        <a:pt x="2709" y="30"/>
                      </a:lnTo>
                      <a:lnTo>
                        <a:pt x="2613" y="30"/>
                      </a:lnTo>
                      <a:lnTo>
                        <a:pt x="2500" y="30"/>
                      </a:lnTo>
                      <a:lnTo>
                        <a:pt x="2372" y="30"/>
                      </a:lnTo>
                      <a:lnTo>
                        <a:pt x="2116" y="30"/>
                      </a:lnTo>
                      <a:lnTo>
                        <a:pt x="1844" y="30"/>
                      </a:lnTo>
                      <a:lnTo>
                        <a:pt x="1571" y="30"/>
                      </a:lnTo>
                      <a:lnTo>
                        <a:pt x="1283" y="30"/>
                      </a:lnTo>
                      <a:lnTo>
                        <a:pt x="1009" y="15"/>
                      </a:lnTo>
                      <a:lnTo>
                        <a:pt x="754" y="15"/>
                      </a:lnTo>
                      <a:lnTo>
                        <a:pt x="642" y="15"/>
                      </a:lnTo>
                      <a:lnTo>
                        <a:pt x="529" y="15"/>
                      </a:lnTo>
                      <a:lnTo>
                        <a:pt x="416" y="15"/>
                      </a:lnTo>
                      <a:lnTo>
                        <a:pt x="337" y="15"/>
                      </a:lnTo>
                      <a:lnTo>
                        <a:pt x="257" y="15"/>
                      </a:lnTo>
                      <a:lnTo>
                        <a:pt x="193" y="15"/>
                      </a:lnTo>
                      <a:lnTo>
                        <a:pt x="128" y="15"/>
                      </a:lnTo>
                      <a:lnTo>
                        <a:pt x="97" y="15"/>
                      </a:lnTo>
                      <a:lnTo>
                        <a:pt x="63" y="15"/>
                      </a:lnTo>
                      <a:lnTo>
                        <a:pt x="49" y="1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9" name="Freeform 117"/>
                <p:cNvSpPr>
                  <a:spLocks/>
                </p:cNvSpPr>
                <p:nvPr/>
              </p:nvSpPr>
              <p:spPr bwMode="auto">
                <a:xfrm>
                  <a:off x="4409" y="4223"/>
                  <a:ext cx="29" cy="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63" y="13"/>
                    </a:cxn>
                    <a:cxn ang="0">
                      <a:pos x="80" y="28"/>
                    </a:cxn>
                    <a:cxn ang="0">
                      <a:pos x="96" y="43"/>
                    </a:cxn>
                    <a:cxn ang="0">
                      <a:pos x="96" y="56"/>
                    </a:cxn>
                    <a:cxn ang="0">
                      <a:pos x="63" y="71"/>
                    </a:cxn>
                    <a:cxn ang="0">
                      <a:pos x="48" y="86"/>
                    </a:cxn>
                    <a:cxn ang="0">
                      <a:pos x="0" y="1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100">
                      <a:moveTo>
                        <a:pt x="0" y="0"/>
                      </a:moveTo>
                      <a:lnTo>
                        <a:pt x="32" y="0"/>
                      </a:lnTo>
                      <a:lnTo>
                        <a:pt x="63" y="13"/>
                      </a:lnTo>
                      <a:lnTo>
                        <a:pt x="80" y="28"/>
                      </a:lnTo>
                      <a:lnTo>
                        <a:pt x="96" y="43"/>
                      </a:lnTo>
                      <a:lnTo>
                        <a:pt x="96" y="56"/>
                      </a:lnTo>
                      <a:lnTo>
                        <a:pt x="63" y="71"/>
                      </a:lnTo>
                      <a:lnTo>
                        <a:pt x="48" y="86"/>
                      </a:lnTo>
                      <a:lnTo>
                        <a:pt x="0" y="1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0" name="Freeform 118"/>
                <p:cNvSpPr>
                  <a:spLocks/>
                </p:cNvSpPr>
                <p:nvPr/>
              </p:nvSpPr>
              <p:spPr bwMode="auto">
                <a:xfrm>
                  <a:off x="4538" y="4223"/>
                  <a:ext cx="62" cy="16"/>
                </a:xfrm>
                <a:custGeom>
                  <a:avLst/>
                  <a:gdLst/>
                  <a:ahLst/>
                  <a:cxnLst>
                    <a:cxn ang="0">
                      <a:pos x="64" y="71"/>
                    </a:cxn>
                    <a:cxn ang="0">
                      <a:pos x="48" y="56"/>
                    </a:cxn>
                    <a:cxn ang="0">
                      <a:pos x="31" y="56"/>
                    </a:cxn>
                    <a:cxn ang="0">
                      <a:pos x="16" y="43"/>
                    </a:cxn>
                    <a:cxn ang="0">
                      <a:pos x="0" y="43"/>
                    </a:cxn>
                    <a:cxn ang="0">
                      <a:pos x="31" y="43"/>
                    </a:cxn>
                    <a:cxn ang="0">
                      <a:pos x="64" y="28"/>
                    </a:cxn>
                    <a:cxn ang="0">
                      <a:pos x="79" y="0"/>
                    </a:cxn>
                    <a:cxn ang="0">
                      <a:pos x="144" y="13"/>
                    </a:cxn>
                    <a:cxn ang="0">
                      <a:pos x="208" y="43"/>
                    </a:cxn>
                    <a:cxn ang="0">
                      <a:pos x="192" y="71"/>
                    </a:cxn>
                    <a:cxn ang="0">
                      <a:pos x="160" y="71"/>
                    </a:cxn>
                    <a:cxn ang="0">
                      <a:pos x="79" y="100"/>
                    </a:cxn>
                    <a:cxn ang="0">
                      <a:pos x="64" y="71"/>
                    </a:cxn>
                  </a:cxnLst>
                  <a:rect l="0" t="0" r="r" b="b"/>
                  <a:pathLst>
                    <a:path w="208" h="100">
                      <a:moveTo>
                        <a:pt x="64" y="71"/>
                      </a:moveTo>
                      <a:lnTo>
                        <a:pt x="48" y="56"/>
                      </a:lnTo>
                      <a:lnTo>
                        <a:pt x="31" y="56"/>
                      </a:lnTo>
                      <a:lnTo>
                        <a:pt x="16" y="43"/>
                      </a:lnTo>
                      <a:lnTo>
                        <a:pt x="0" y="43"/>
                      </a:lnTo>
                      <a:lnTo>
                        <a:pt x="31" y="43"/>
                      </a:lnTo>
                      <a:lnTo>
                        <a:pt x="64" y="28"/>
                      </a:lnTo>
                      <a:lnTo>
                        <a:pt x="79" y="0"/>
                      </a:lnTo>
                      <a:lnTo>
                        <a:pt x="144" y="13"/>
                      </a:lnTo>
                      <a:lnTo>
                        <a:pt x="208" y="43"/>
                      </a:lnTo>
                      <a:lnTo>
                        <a:pt x="192" y="71"/>
                      </a:lnTo>
                      <a:lnTo>
                        <a:pt x="160" y="71"/>
                      </a:lnTo>
                      <a:lnTo>
                        <a:pt x="79" y="100"/>
                      </a:lnTo>
                      <a:lnTo>
                        <a:pt x="64" y="71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1" name="Freeform 119"/>
                <p:cNvSpPr>
                  <a:spLocks/>
                </p:cNvSpPr>
                <p:nvPr/>
              </p:nvSpPr>
              <p:spPr bwMode="auto">
                <a:xfrm>
                  <a:off x="5002" y="3903"/>
                  <a:ext cx="672" cy="331"/>
                </a:xfrm>
                <a:custGeom>
                  <a:avLst/>
                  <a:gdLst/>
                  <a:ahLst/>
                  <a:cxnLst>
                    <a:cxn ang="0">
                      <a:pos x="192" y="2014"/>
                    </a:cxn>
                    <a:cxn ang="0">
                      <a:pos x="111" y="1854"/>
                    </a:cxn>
                    <a:cxn ang="0">
                      <a:pos x="32" y="1882"/>
                    </a:cxn>
                    <a:cxn ang="0">
                      <a:pos x="464" y="1795"/>
                    </a:cxn>
                    <a:cxn ang="0">
                      <a:pos x="1042" y="1971"/>
                    </a:cxn>
                    <a:cxn ang="0">
                      <a:pos x="977" y="1405"/>
                    </a:cxn>
                    <a:cxn ang="0">
                      <a:pos x="992" y="1144"/>
                    </a:cxn>
                    <a:cxn ang="0">
                      <a:pos x="961" y="1129"/>
                    </a:cxn>
                    <a:cxn ang="0">
                      <a:pos x="1153" y="1274"/>
                    </a:cxn>
                    <a:cxn ang="0">
                      <a:pos x="1009" y="1448"/>
                    </a:cxn>
                    <a:cxn ang="0">
                      <a:pos x="881" y="1709"/>
                    </a:cxn>
                    <a:cxn ang="0">
                      <a:pos x="961" y="1593"/>
                    </a:cxn>
                    <a:cxn ang="0">
                      <a:pos x="1042" y="1622"/>
                    </a:cxn>
                    <a:cxn ang="0">
                      <a:pos x="961" y="1522"/>
                    </a:cxn>
                    <a:cxn ang="0">
                      <a:pos x="1186" y="1448"/>
                    </a:cxn>
                    <a:cxn ang="0">
                      <a:pos x="1362" y="1535"/>
                    </a:cxn>
                    <a:cxn ang="0">
                      <a:pos x="1378" y="1695"/>
                    </a:cxn>
                    <a:cxn ang="0">
                      <a:pos x="1201" y="1854"/>
                    </a:cxn>
                    <a:cxn ang="0">
                      <a:pos x="1105" y="1795"/>
                    </a:cxn>
                    <a:cxn ang="0">
                      <a:pos x="977" y="1709"/>
                    </a:cxn>
                    <a:cxn ang="0">
                      <a:pos x="1393" y="1897"/>
                    </a:cxn>
                    <a:cxn ang="0">
                      <a:pos x="1474" y="1420"/>
                    </a:cxn>
                    <a:cxn ang="0">
                      <a:pos x="1827" y="1390"/>
                    </a:cxn>
                    <a:cxn ang="0">
                      <a:pos x="2132" y="1014"/>
                    </a:cxn>
                    <a:cxn ang="0">
                      <a:pos x="1842" y="971"/>
                    </a:cxn>
                    <a:cxn ang="0">
                      <a:pos x="2082" y="1042"/>
                    </a:cxn>
                    <a:cxn ang="0">
                      <a:pos x="1986" y="1246"/>
                    </a:cxn>
                    <a:cxn ang="0">
                      <a:pos x="1827" y="1333"/>
                    </a:cxn>
                    <a:cxn ang="0">
                      <a:pos x="1587" y="1216"/>
                    </a:cxn>
                    <a:cxn ang="0">
                      <a:pos x="1570" y="956"/>
                    </a:cxn>
                    <a:cxn ang="0">
                      <a:pos x="1810" y="797"/>
                    </a:cxn>
                    <a:cxn ang="0">
                      <a:pos x="1810" y="767"/>
                    </a:cxn>
                    <a:cxn ang="0">
                      <a:pos x="1506" y="1057"/>
                    </a:cxn>
                    <a:cxn ang="0">
                      <a:pos x="1249" y="999"/>
                    </a:cxn>
                    <a:cxn ang="0">
                      <a:pos x="1330" y="912"/>
                    </a:cxn>
                    <a:cxn ang="0">
                      <a:pos x="1474" y="942"/>
                    </a:cxn>
                    <a:cxn ang="0">
                      <a:pos x="2147" y="912"/>
                    </a:cxn>
                    <a:cxn ang="0">
                      <a:pos x="1971" y="506"/>
                    </a:cxn>
                    <a:cxn ang="0">
                      <a:pos x="2132" y="29"/>
                    </a:cxn>
                    <a:cxn ang="0">
                      <a:pos x="2115" y="116"/>
                    </a:cxn>
                    <a:cxn ang="0">
                      <a:pos x="2147" y="0"/>
                    </a:cxn>
                    <a:cxn ang="0">
                      <a:pos x="2147" y="289"/>
                    </a:cxn>
                    <a:cxn ang="0">
                      <a:pos x="2163" y="637"/>
                    </a:cxn>
                    <a:cxn ang="0">
                      <a:pos x="2195" y="420"/>
                    </a:cxn>
                    <a:cxn ang="0">
                      <a:pos x="2003" y="478"/>
                    </a:cxn>
                    <a:cxn ang="0">
                      <a:pos x="2163" y="1274"/>
                    </a:cxn>
                    <a:cxn ang="0">
                      <a:pos x="2243" y="1491"/>
                    </a:cxn>
                    <a:cxn ang="0">
                      <a:pos x="1986" y="1535"/>
                    </a:cxn>
                    <a:cxn ang="0">
                      <a:pos x="2147" y="1491"/>
                    </a:cxn>
                    <a:cxn ang="0">
                      <a:pos x="1474" y="1303"/>
                    </a:cxn>
                    <a:cxn ang="0">
                      <a:pos x="1683" y="1927"/>
                    </a:cxn>
                    <a:cxn ang="0">
                      <a:pos x="1698" y="1782"/>
                    </a:cxn>
                    <a:cxn ang="0">
                      <a:pos x="1731" y="2014"/>
                    </a:cxn>
                    <a:cxn ang="0">
                      <a:pos x="1522" y="1825"/>
                    </a:cxn>
                    <a:cxn ang="0">
                      <a:pos x="1121" y="2027"/>
                    </a:cxn>
                    <a:cxn ang="0">
                      <a:pos x="384" y="1912"/>
                    </a:cxn>
                    <a:cxn ang="0">
                      <a:pos x="528" y="1869"/>
                    </a:cxn>
                    <a:cxn ang="0">
                      <a:pos x="416" y="2027"/>
                    </a:cxn>
                  </a:cxnLst>
                  <a:rect l="0" t="0" r="r" b="b"/>
                  <a:pathLst>
                    <a:path w="2259" h="2042">
                      <a:moveTo>
                        <a:pt x="384" y="1999"/>
                      </a:moveTo>
                      <a:lnTo>
                        <a:pt x="368" y="1971"/>
                      </a:lnTo>
                      <a:lnTo>
                        <a:pt x="368" y="1927"/>
                      </a:lnTo>
                      <a:lnTo>
                        <a:pt x="384" y="1854"/>
                      </a:lnTo>
                      <a:lnTo>
                        <a:pt x="368" y="1839"/>
                      </a:lnTo>
                      <a:lnTo>
                        <a:pt x="368" y="1854"/>
                      </a:lnTo>
                      <a:lnTo>
                        <a:pt x="320" y="1927"/>
                      </a:lnTo>
                      <a:lnTo>
                        <a:pt x="288" y="1971"/>
                      </a:lnTo>
                      <a:lnTo>
                        <a:pt x="240" y="1999"/>
                      </a:lnTo>
                      <a:lnTo>
                        <a:pt x="192" y="2014"/>
                      </a:lnTo>
                      <a:lnTo>
                        <a:pt x="128" y="2014"/>
                      </a:lnTo>
                      <a:lnTo>
                        <a:pt x="80" y="1999"/>
                      </a:lnTo>
                      <a:lnTo>
                        <a:pt x="32" y="1984"/>
                      </a:lnTo>
                      <a:lnTo>
                        <a:pt x="15" y="1956"/>
                      </a:lnTo>
                      <a:lnTo>
                        <a:pt x="0" y="1941"/>
                      </a:lnTo>
                      <a:lnTo>
                        <a:pt x="0" y="1882"/>
                      </a:lnTo>
                      <a:lnTo>
                        <a:pt x="15" y="1869"/>
                      </a:lnTo>
                      <a:lnTo>
                        <a:pt x="32" y="1854"/>
                      </a:lnTo>
                      <a:lnTo>
                        <a:pt x="80" y="1854"/>
                      </a:lnTo>
                      <a:lnTo>
                        <a:pt x="111" y="1854"/>
                      </a:lnTo>
                      <a:lnTo>
                        <a:pt x="128" y="1869"/>
                      </a:lnTo>
                      <a:lnTo>
                        <a:pt x="128" y="1897"/>
                      </a:lnTo>
                      <a:lnTo>
                        <a:pt x="128" y="1912"/>
                      </a:lnTo>
                      <a:lnTo>
                        <a:pt x="96" y="1927"/>
                      </a:lnTo>
                      <a:lnTo>
                        <a:pt x="80" y="1927"/>
                      </a:lnTo>
                      <a:lnTo>
                        <a:pt x="63" y="1927"/>
                      </a:lnTo>
                      <a:lnTo>
                        <a:pt x="63" y="1912"/>
                      </a:lnTo>
                      <a:lnTo>
                        <a:pt x="63" y="1897"/>
                      </a:lnTo>
                      <a:lnTo>
                        <a:pt x="63" y="1882"/>
                      </a:lnTo>
                      <a:lnTo>
                        <a:pt x="32" y="1882"/>
                      </a:lnTo>
                      <a:lnTo>
                        <a:pt x="15" y="1912"/>
                      </a:lnTo>
                      <a:lnTo>
                        <a:pt x="32" y="1927"/>
                      </a:lnTo>
                      <a:lnTo>
                        <a:pt x="48" y="1956"/>
                      </a:lnTo>
                      <a:lnTo>
                        <a:pt x="63" y="1971"/>
                      </a:lnTo>
                      <a:lnTo>
                        <a:pt x="128" y="1956"/>
                      </a:lnTo>
                      <a:lnTo>
                        <a:pt x="176" y="1941"/>
                      </a:lnTo>
                      <a:lnTo>
                        <a:pt x="272" y="1882"/>
                      </a:lnTo>
                      <a:lnTo>
                        <a:pt x="368" y="1825"/>
                      </a:lnTo>
                      <a:lnTo>
                        <a:pt x="416" y="1795"/>
                      </a:lnTo>
                      <a:lnTo>
                        <a:pt x="464" y="1795"/>
                      </a:lnTo>
                      <a:lnTo>
                        <a:pt x="545" y="1795"/>
                      </a:lnTo>
                      <a:lnTo>
                        <a:pt x="608" y="1795"/>
                      </a:lnTo>
                      <a:lnTo>
                        <a:pt x="673" y="1825"/>
                      </a:lnTo>
                      <a:lnTo>
                        <a:pt x="737" y="1854"/>
                      </a:lnTo>
                      <a:lnTo>
                        <a:pt x="977" y="1984"/>
                      </a:lnTo>
                      <a:lnTo>
                        <a:pt x="1009" y="1999"/>
                      </a:lnTo>
                      <a:lnTo>
                        <a:pt x="1025" y="1999"/>
                      </a:lnTo>
                      <a:lnTo>
                        <a:pt x="1057" y="1999"/>
                      </a:lnTo>
                      <a:lnTo>
                        <a:pt x="1057" y="1984"/>
                      </a:lnTo>
                      <a:lnTo>
                        <a:pt x="1042" y="1971"/>
                      </a:lnTo>
                      <a:lnTo>
                        <a:pt x="992" y="1956"/>
                      </a:lnTo>
                      <a:lnTo>
                        <a:pt x="961" y="1941"/>
                      </a:lnTo>
                      <a:lnTo>
                        <a:pt x="896" y="1882"/>
                      </a:lnTo>
                      <a:lnTo>
                        <a:pt x="848" y="1839"/>
                      </a:lnTo>
                      <a:lnTo>
                        <a:pt x="817" y="1767"/>
                      </a:lnTo>
                      <a:lnTo>
                        <a:pt x="817" y="1709"/>
                      </a:lnTo>
                      <a:lnTo>
                        <a:pt x="817" y="1652"/>
                      </a:lnTo>
                      <a:lnTo>
                        <a:pt x="848" y="1578"/>
                      </a:lnTo>
                      <a:lnTo>
                        <a:pt x="881" y="1522"/>
                      </a:lnTo>
                      <a:lnTo>
                        <a:pt x="977" y="1405"/>
                      </a:lnTo>
                      <a:lnTo>
                        <a:pt x="1073" y="1289"/>
                      </a:lnTo>
                      <a:lnTo>
                        <a:pt x="1105" y="1216"/>
                      </a:lnTo>
                      <a:lnTo>
                        <a:pt x="1105" y="1188"/>
                      </a:lnTo>
                      <a:lnTo>
                        <a:pt x="1105" y="1144"/>
                      </a:lnTo>
                      <a:lnTo>
                        <a:pt x="1073" y="1129"/>
                      </a:lnTo>
                      <a:lnTo>
                        <a:pt x="1042" y="1101"/>
                      </a:lnTo>
                      <a:lnTo>
                        <a:pt x="1025" y="1101"/>
                      </a:lnTo>
                      <a:lnTo>
                        <a:pt x="992" y="1116"/>
                      </a:lnTo>
                      <a:lnTo>
                        <a:pt x="992" y="1129"/>
                      </a:lnTo>
                      <a:lnTo>
                        <a:pt x="992" y="1144"/>
                      </a:lnTo>
                      <a:lnTo>
                        <a:pt x="1025" y="1144"/>
                      </a:lnTo>
                      <a:lnTo>
                        <a:pt x="1042" y="1144"/>
                      </a:lnTo>
                      <a:lnTo>
                        <a:pt x="1042" y="1159"/>
                      </a:lnTo>
                      <a:lnTo>
                        <a:pt x="1042" y="1173"/>
                      </a:lnTo>
                      <a:lnTo>
                        <a:pt x="1042" y="1188"/>
                      </a:lnTo>
                      <a:lnTo>
                        <a:pt x="1025" y="1203"/>
                      </a:lnTo>
                      <a:lnTo>
                        <a:pt x="1009" y="1203"/>
                      </a:lnTo>
                      <a:lnTo>
                        <a:pt x="992" y="1203"/>
                      </a:lnTo>
                      <a:lnTo>
                        <a:pt x="961" y="1173"/>
                      </a:lnTo>
                      <a:lnTo>
                        <a:pt x="961" y="1129"/>
                      </a:lnTo>
                      <a:lnTo>
                        <a:pt x="977" y="1116"/>
                      </a:lnTo>
                      <a:lnTo>
                        <a:pt x="992" y="1101"/>
                      </a:lnTo>
                      <a:lnTo>
                        <a:pt x="1025" y="1086"/>
                      </a:lnTo>
                      <a:lnTo>
                        <a:pt x="1057" y="1072"/>
                      </a:lnTo>
                      <a:lnTo>
                        <a:pt x="1073" y="1086"/>
                      </a:lnTo>
                      <a:lnTo>
                        <a:pt x="1138" y="1129"/>
                      </a:lnTo>
                      <a:lnTo>
                        <a:pt x="1169" y="1173"/>
                      </a:lnTo>
                      <a:lnTo>
                        <a:pt x="1169" y="1216"/>
                      </a:lnTo>
                      <a:lnTo>
                        <a:pt x="1169" y="1246"/>
                      </a:lnTo>
                      <a:lnTo>
                        <a:pt x="1153" y="1274"/>
                      </a:lnTo>
                      <a:lnTo>
                        <a:pt x="1121" y="1289"/>
                      </a:lnTo>
                      <a:lnTo>
                        <a:pt x="1138" y="1303"/>
                      </a:lnTo>
                      <a:lnTo>
                        <a:pt x="1153" y="1303"/>
                      </a:lnTo>
                      <a:lnTo>
                        <a:pt x="1169" y="1303"/>
                      </a:lnTo>
                      <a:lnTo>
                        <a:pt x="1169" y="1318"/>
                      </a:lnTo>
                      <a:lnTo>
                        <a:pt x="1153" y="1361"/>
                      </a:lnTo>
                      <a:lnTo>
                        <a:pt x="1121" y="1376"/>
                      </a:lnTo>
                      <a:lnTo>
                        <a:pt x="1042" y="1405"/>
                      </a:lnTo>
                      <a:lnTo>
                        <a:pt x="1025" y="1435"/>
                      </a:lnTo>
                      <a:lnTo>
                        <a:pt x="1009" y="1448"/>
                      </a:lnTo>
                      <a:lnTo>
                        <a:pt x="1009" y="1463"/>
                      </a:lnTo>
                      <a:lnTo>
                        <a:pt x="944" y="1491"/>
                      </a:lnTo>
                      <a:lnTo>
                        <a:pt x="929" y="1506"/>
                      </a:lnTo>
                      <a:lnTo>
                        <a:pt x="913" y="1535"/>
                      </a:lnTo>
                      <a:lnTo>
                        <a:pt x="913" y="1565"/>
                      </a:lnTo>
                      <a:lnTo>
                        <a:pt x="865" y="1593"/>
                      </a:lnTo>
                      <a:lnTo>
                        <a:pt x="848" y="1637"/>
                      </a:lnTo>
                      <a:lnTo>
                        <a:pt x="848" y="1665"/>
                      </a:lnTo>
                      <a:lnTo>
                        <a:pt x="865" y="1695"/>
                      </a:lnTo>
                      <a:lnTo>
                        <a:pt x="881" y="1709"/>
                      </a:lnTo>
                      <a:lnTo>
                        <a:pt x="896" y="1695"/>
                      </a:lnTo>
                      <a:lnTo>
                        <a:pt x="896" y="1680"/>
                      </a:lnTo>
                      <a:lnTo>
                        <a:pt x="896" y="1665"/>
                      </a:lnTo>
                      <a:lnTo>
                        <a:pt x="881" y="1652"/>
                      </a:lnTo>
                      <a:lnTo>
                        <a:pt x="896" y="1637"/>
                      </a:lnTo>
                      <a:lnTo>
                        <a:pt x="896" y="1622"/>
                      </a:lnTo>
                      <a:lnTo>
                        <a:pt x="913" y="1608"/>
                      </a:lnTo>
                      <a:lnTo>
                        <a:pt x="929" y="1608"/>
                      </a:lnTo>
                      <a:lnTo>
                        <a:pt x="944" y="1608"/>
                      </a:lnTo>
                      <a:lnTo>
                        <a:pt x="961" y="1593"/>
                      </a:lnTo>
                      <a:lnTo>
                        <a:pt x="961" y="1578"/>
                      </a:lnTo>
                      <a:lnTo>
                        <a:pt x="961" y="1593"/>
                      </a:lnTo>
                      <a:lnTo>
                        <a:pt x="977" y="1593"/>
                      </a:lnTo>
                      <a:lnTo>
                        <a:pt x="1009" y="1550"/>
                      </a:lnTo>
                      <a:lnTo>
                        <a:pt x="1025" y="1565"/>
                      </a:lnTo>
                      <a:lnTo>
                        <a:pt x="1025" y="1578"/>
                      </a:lnTo>
                      <a:lnTo>
                        <a:pt x="1009" y="1608"/>
                      </a:lnTo>
                      <a:lnTo>
                        <a:pt x="1009" y="1622"/>
                      </a:lnTo>
                      <a:lnTo>
                        <a:pt x="1025" y="1637"/>
                      </a:lnTo>
                      <a:lnTo>
                        <a:pt x="1042" y="1622"/>
                      </a:lnTo>
                      <a:lnTo>
                        <a:pt x="1057" y="1593"/>
                      </a:lnTo>
                      <a:lnTo>
                        <a:pt x="1057" y="1565"/>
                      </a:lnTo>
                      <a:lnTo>
                        <a:pt x="1042" y="1522"/>
                      </a:lnTo>
                      <a:lnTo>
                        <a:pt x="1025" y="1522"/>
                      </a:lnTo>
                      <a:lnTo>
                        <a:pt x="992" y="1522"/>
                      </a:lnTo>
                      <a:lnTo>
                        <a:pt x="961" y="1535"/>
                      </a:lnTo>
                      <a:lnTo>
                        <a:pt x="961" y="1578"/>
                      </a:lnTo>
                      <a:lnTo>
                        <a:pt x="944" y="1565"/>
                      </a:lnTo>
                      <a:lnTo>
                        <a:pt x="944" y="1550"/>
                      </a:lnTo>
                      <a:lnTo>
                        <a:pt x="961" y="1522"/>
                      </a:lnTo>
                      <a:lnTo>
                        <a:pt x="977" y="1506"/>
                      </a:lnTo>
                      <a:lnTo>
                        <a:pt x="1009" y="1506"/>
                      </a:lnTo>
                      <a:lnTo>
                        <a:pt x="1025" y="1491"/>
                      </a:lnTo>
                      <a:lnTo>
                        <a:pt x="1042" y="1463"/>
                      </a:lnTo>
                      <a:lnTo>
                        <a:pt x="1057" y="1448"/>
                      </a:lnTo>
                      <a:lnTo>
                        <a:pt x="1073" y="1448"/>
                      </a:lnTo>
                      <a:lnTo>
                        <a:pt x="1105" y="1420"/>
                      </a:lnTo>
                      <a:lnTo>
                        <a:pt x="1121" y="1420"/>
                      </a:lnTo>
                      <a:lnTo>
                        <a:pt x="1153" y="1435"/>
                      </a:lnTo>
                      <a:lnTo>
                        <a:pt x="1186" y="1448"/>
                      </a:lnTo>
                      <a:lnTo>
                        <a:pt x="1201" y="1448"/>
                      </a:lnTo>
                      <a:lnTo>
                        <a:pt x="1234" y="1420"/>
                      </a:lnTo>
                      <a:lnTo>
                        <a:pt x="1266" y="1405"/>
                      </a:lnTo>
                      <a:lnTo>
                        <a:pt x="1297" y="1405"/>
                      </a:lnTo>
                      <a:lnTo>
                        <a:pt x="1345" y="1405"/>
                      </a:lnTo>
                      <a:lnTo>
                        <a:pt x="1362" y="1435"/>
                      </a:lnTo>
                      <a:lnTo>
                        <a:pt x="1378" y="1448"/>
                      </a:lnTo>
                      <a:lnTo>
                        <a:pt x="1378" y="1506"/>
                      </a:lnTo>
                      <a:lnTo>
                        <a:pt x="1362" y="1522"/>
                      </a:lnTo>
                      <a:lnTo>
                        <a:pt x="1362" y="1535"/>
                      </a:lnTo>
                      <a:lnTo>
                        <a:pt x="1378" y="1535"/>
                      </a:lnTo>
                      <a:lnTo>
                        <a:pt x="1393" y="1535"/>
                      </a:lnTo>
                      <a:lnTo>
                        <a:pt x="1426" y="1535"/>
                      </a:lnTo>
                      <a:lnTo>
                        <a:pt x="1458" y="1578"/>
                      </a:lnTo>
                      <a:lnTo>
                        <a:pt x="1474" y="1608"/>
                      </a:lnTo>
                      <a:lnTo>
                        <a:pt x="1474" y="1637"/>
                      </a:lnTo>
                      <a:lnTo>
                        <a:pt x="1458" y="1665"/>
                      </a:lnTo>
                      <a:lnTo>
                        <a:pt x="1426" y="1680"/>
                      </a:lnTo>
                      <a:lnTo>
                        <a:pt x="1410" y="1695"/>
                      </a:lnTo>
                      <a:lnTo>
                        <a:pt x="1378" y="1695"/>
                      </a:lnTo>
                      <a:lnTo>
                        <a:pt x="1393" y="1739"/>
                      </a:lnTo>
                      <a:lnTo>
                        <a:pt x="1410" y="1767"/>
                      </a:lnTo>
                      <a:lnTo>
                        <a:pt x="1393" y="1795"/>
                      </a:lnTo>
                      <a:lnTo>
                        <a:pt x="1378" y="1810"/>
                      </a:lnTo>
                      <a:lnTo>
                        <a:pt x="1362" y="1825"/>
                      </a:lnTo>
                      <a:lnTo>
                        <a:pt x="1330" y="1854"/>
                      </a:lnTo>
                      <a:lnTo>
                        <a:pt x="1297" y="1854"/>
                      </a:lnTo>
                      <a:lnTo>
                        <a:pt x="1266" y="1839"/>
                      </a:lnTo>
                      <a:lnTo>
                        <a:pt x="1234" y="1825"/>
                      </a:lnTo>
                      <a:lnTo>
                        <a:pt x="1201" y="1854"/>
                      </a:lnTo>
                      <a:lnTo>
                        <a:pt x="1186" y="1869"/>
                      </a:lnTo>
                      <a:lnTo>
                        <a:pt x="1169" y="1882"/>
                      </a:lnTo>
                      <a:lnTo>
                        <a:pt x="1121" y="1882"/>
                      </a:lnTo>
                      <a:lnTo>
                        <a:pt x="1105" y="1869"/>
                      </a:lnTo>
                      <a:lnTo>
                        <a:pt x="1073" y="1854"/>
                      </a:lnTo>
                      <a:lnTo>
                        <a:pt x="1042" y="1839"/>
                      </a:lnTo>
                      <a:lnTo>
                        <a:pt x="1042" y="1810"/>
                      </a:lnTo>
                      <a:lnTo>
                        <a:pt x="1057" y="1795"/>
                      </a:lnTo>
                      <a:lnTo>
                        <a:pt x="1090" y="1795"/>
                      </a:lnTo>
                      <a:lnTo>
                        <a:pt x="1105" y="1795"/>
                      </a:lnTo>
                      <a:lnTo>
                        <a:pt x="1138" y="1767"/>
                      </a:lnTo>
                      <a:lnTo>
                        <a:pt x="1153" y="1752"/>
                      </a:lnTo>
                      <a:lnTo>
                        <a:pt x="1153" y="1709"/>
                      </a:lnTo>
                      <a:lnTo>
                        <a:pt x="1138" y="1680"/>
                      </a:lnTo>
                      <a:lnTo>
                        <a:pt x="1121" y="1665"/>
                      </a:lnTo>
                      <a:lnTo>
                        <a:pt x="1105" y="1652"/>
                      </a:lnTo>
                      <a:lnTo>
                        <a:pt x="1057" y="1652"/>
                      </a:lnTo>
                      <a:lnTo>
                        <a:pt x="1025" y="1665"/>
                      </a:lnTo>
                      <a:lnTo>
                        <a:pt x="992" y="1680"/>
                      </a:lnTo>
                      <a:lnTo>
                        <a:pt x="977" y="1709"/>
                      </a:lnTo>
                      <a:lnTo>
                        <a:pt x="961" y="1739"/>
                      </a:lnTo>
                      <a:lnTo>
                        <a:pt x="961" y="1782"/>
                      </a:lnTo>
                      <a:lnTo>
                        <a:pt x="977" y="1825"/>
                      </a:lnTo>
                      <a:lnTo>
                        <a:pt x="992" y="1869"/>
                      </a:lnTo>
                      <a:lnTo>
                        <a:pt x="1042" y="1912"/>
                      </a:lnTo>
                      <a:lnTo>
                        <a:pt x="1105" y="1941"/>
                      </a:lnTo>
                      <a:lnTo>
                        <a:pt x="1153" y="1956"/>
                      </a:lnTo>
                      <a:lnTo>
                        <a:pt x="1218" y="1956"/>
                      </a:lnTo>
                      <a:lnTo>
                        <a:pt x="1282" y="1941"/>
                      </a:lnTo>
                      <a:lnTo>
                        <a:pt x="1393" y="1897"/>
                      </a:lnTo>
                      <a:lnTo>
                        <a:pt x="1441" y="1854"/>
                      </a:lnTo>
                      <a:lnTo>
                        <a:pt x="1474" y="1825"/>
                      </a:lnTo>
                      <a:lnTo>
                        <a:pt x="1506" y="1782"/>
                      </a:lnTo>
                      <a:lnTo>
                        <a:pt x="1537" y="1739"/>
                      </a:lnTo>
                      <a:lnTo>
                        <a:pt x="1537" y="1680"/>
                      </a:lnTo>
                      <a:lnTo>
                        <a:pt x="1554" y="1637"/>
                      </a:lnTo>
                      <a:lnTo>
                        <a:pt x="1537" y="1578"/>
                      </a:lnTo>
                      <a:lnTo>
                        <a:pt x="1537" y="1522"/>
                      </a:lnTo>
                      <a:lnTo>
                        <a:pt x="1506" y="1478"/>
                      </a:lnTo>
                      <a:lnTo>
                        <a:pt x="1474" y="1420"/>
                      </a:lnTo>
                      <a:lnTo>
                        <a:pt x="1410" y="1333"/>
                      </a:lnTo>
                      <a:lnTo>
                        <a:pt x="1426" y="1303"/>
                      </a:lnTo>
                      <a:lnTo>
                        <a:pt x="1441" y="1289"/>
                      </a:lnTo>
                      <a:lnTo>
                        <a:pt x="1489" y="1259"/>
                      </a:lnTo>
                      <a:lnTo>
                        <a:pt x="1587" y="1318"/>
                      </a:lnTo>
                      <a:lnTo>
                        <a:pt x="1635" y="1346"/>
                      </a:lnTo>
                      <a:lnTo>
                        <a:pt x="1666" y="1376"/>
                      </a:lnTo>
                      <a:lnTo>
                        <a:pt x="1714" y="1376"/>
                      </a:lnTo>
                      <a:lnTo>
                        <a:pt x="1779" y="1390"/>
                      </a:lnTo>
                      <a:lnTo>
                        <a:pt x="1827" y="1390"/>
                      </a:lnTo>
                      <a:lnTo>
                        <a:pt x="1875" y="1376"/>
                      </a:lnTo>
                      <a:lnTo>
                        <a:pt x="1923" y="1376"/>
                      </a:lnTo>
                      <a:lnTo>
                        <a:pt x="1971" y="1361"/>
                      </a:lnTo>
                      <a:lnTo>
                        <a:pt x="2051" y="1303"/>
                      </a:lnTo>
                      <a:lnTo>
                        <a:pt x="2115" y="1231"/>
                      </a:lnTo>
                      <a:lnTo>
                        <a:pt x="2132" y="1188"/>
                      </a:lnTo>
                      <a:lnTo>
                        <a:pt x="2147" y="1144"/>
                      </a:lnTo>
                      <a:lnTo>
                        <a:pt x="2147" y="1101"/>
                      </a:lnTo>
                      <a:lnTo>
                        <a:pt x="2147" y="1057"/>
                      </a:lnTo>
                      <a:lnTo>
                        <a:pt x="2132" y="1014"/>
                      </a:lnTo>
                      <a:lnTo>
                        <a:pt x="2115" y="971"/>
                      </a:lnTo>
                      <a:lnTo>
                        <a:pt x="2067" y="927"/>
                      </a:lnTo>
                      <a:lnTo>
                        <a:pt x="2034" y="897"/>
                      </a:lnTo>
                      <a:lnTo>
                        <a:pt x="2003" y="884"/>
                      </a:lnTo>
                      <a:lnTo>
                        <a:pt x="1971" y="884"/>
                      </a:lnTo>
                      <a:lnTo>
                        <a:pt x="1938" y="884"/>
                      </a:lnTo>
                      <a:lnTo>
                        <a:pt x="1907" y="897"/>
                      </a:lnTo>
                      <a:lnTo>
                        <a:pt x="1875" y="912"/>
                      </a:lnTo>
                      <a:lnTo>
                        <a:pt x="1859" y="956"/>
                      </a:lnTo>
                      <a:lnTo>
                        <a:pt x="1842" y="971"/>
                      </a:lnTo>
                      <a:lnTo>
                        <a:pt x="1842" y="986"/>
                      </a:lnTo>
                      <a:lnTo>
                        <a:pt x="1859" y="1029"/>
                      </a:lnTo>
                      <a:lnTo>
                        <a:pt x="1890" y="1042"/>
                      </a:lnTo>
                      <a:lnTo>
                        <a:pt x="1923" y="1042"/>
                      </a:lnTo>
                      <a:lnTo>
                        <a:pt x="1971" y="1029"/>
                      </a:lnTo>
                      <a:lnTo>
                        <a:pt x="1986" y="1014"/>
                      </a:lnTo>
                      <a:lnTo>
                        <a:pt x="2003" y="971"/>
                      </a:lnTo>
                      <a:lnTo>
                        <a:pt x="2034" y="986"/>
                      </a:lnTo>
                      <a:lnTo>
                        <a:pt x="2067" y="1014"/>
                      </a:lnTo>
                      <a:lnTo>
                        <a:pt x="2082" y="1042"/>
                      </a:lnTo>
                      <a:lnTo>
                        <a:pt x="2067" y="1072"/>
                      </a:lnTo>
                      <a:lnTo>
                        <a:pt x="2034" y="1101"/>
                      </a:lnTo>
                      <a:lnTo>
                        <a:pt x="2034" y="1116"/>
                      </a:lnTo>
                      <a:lnTo>
                        <a:pt x="2034" y="1129"/>
                      </a:lnTo>
                      <a:lnTo>
                        <a:pt x="2051" y="1144"/>
                      </a:lnTo>
                      <a:lnTo>
                        <a:pt x="2067" y="1159"/>
                      </a:lnTo>
                      <a:lnTo>
                        <a:pt x="2067" y="1188"/>
                      </a:lnTo>
                      <a:lnTo>
                        <a:pt x="2051" y="1216"/>
                      </a:lnTo>
                      <a:lnTo>
                        <a:pt x="2019" y="1246"/>
                      </a:lnTo>
                      <a:lnTo>
                        <a:pt x="1986" y="1246"/>
                      </a:lnTo>
                      <a:lnTo>
                        <a:pt x="1971" y="1246"/>
                      </a:lnTo>
                      <a:lnTo>
                        <a:pt x="1938" y="1246"/>
                      </a:lnTo>
                      <a:lnTo>
                        <a:pt x="1923" y="1231"/>
                      </a:lnTo>
                      <a:lnTo>
                        <a:pt x="1907" y="1216"/>
                      </a:lnTo>
                      <a:lnTo>
                        <a:pt x="1890" y="1216"/>
                      </a:lnTo>
                      <a:lnTo>
                        <a:pt x="1875" y="1231"/>
                      </a:lnTo>
                      <a:lnTo>
                        <a:pt x="1890" y="1259"/>
                      </a:lnTo>
                      <a:lnTo>
                        <a:pt x="1875" y="1274"/>
                      </a:lnTo>
                      <a:lnTo>
                        <a:pt x="1842" y="1318"/>
                      </a:lnTo>
                      <a:lnTo>
                        <a:pt x="1827" y="1333"/>
                      </a:lnTo>
                      <a:lnTo>
                        <a:pt x="1794" y="1346"/>
                      </a:lnTo>
                      <a:lnTo>
                        <a:pt x="1779" y="1333"/>
                      </a:lnTo>
                      <a:lnTo>
                        <a:pt x="1746" y="1333"/>
                      </a:lnTo>
                      <a:lnTo>
                        <a:pt x="1731" y="1303"/>
                      </a:lnTo>
                      <a:lnTo>
                        <a:pt x="1714" y="1289"/>
                      </a:lnTo>
                      <a:lnTo>
                        <a:pt x="1698" y="1246"/>
                      </a:lnTo>
                      <a:lnTo>
                        <a:pt x="1683" y="1231"/>
                      </a:lnTo>
                      <a:lnTo>
                        <a:pt x="1666" y="1231"/>
                      </a:lnTo>
                      <a:lnTo>
                        <a:pt x="1635" y="1231"/>
                      </a:lnTo>
                      <a:lnTo>
                        <a:pt x="1587" y="1216"/>
                      </a:lnTo>
                      <a:lnTo>
                        <a:pt x="1554" y="1173"/>
                      </a:lnTo>
                      <a:lnTo>
                        <a:pt x="1554" y="1159"/>
                      </a:lnTo>
                      <a:lnTo>
                        <a:pt x="1554" y="1144"/>
                      </a:lnTo>
                      <a:lnTo>
                        <a:pt x="1570" y="1101"/>
                      </a:lnTo>
                      <a:lnTo>
                        <a:pt x="1602" y="1072"/>
                      </a:lnTo>
                      <a:lnTo>
                        <a:pt x="1602" y="1057"/>
                      </a:lnTo>
                      <a:lnTo>
                        <a:pt x="1587" y="1029"/>
                      </a:lnTo>
                      <a:lnTo>
                        <a:pt x="1570" y="1014"/>
                      </a:lnTo>
                      <a:lnTo>
                        <a:pt x="1570" y="986"/>
                      </a:lnTo>
                      <a:lnTo>
                        <a:pt x="1570" y="956"/>
                      </a:lnTo>
                      <a:lnTo>
                        <a:pt x="1602" y="927"/>
                      </a:lnTo>
                      <a:lnTo>
                        <a:pt x="1618" y="912"/>
                      </a:lnTo>
                      <a:lnTo>
                        <a:pt x="1635" y="912"/>
                      </a:lnTo>
                      <a:lnTo>
                        <a:pt x="1666" y="912"/>
                      </a:lnTo>
                      <a:lnTo>
                        <a:pt x="1666" y="897"/>
                      </a:lnTo>
                      <a:lnTo>
                        <a:pt x="1683" y="854"/>
                      </a:lnTo>
                      <a:lnTo>
                        <a:pt x="1714" y="825"/>
                      </a:lnTo>
                      <a:lnTo>
                        <a:pt x="1746" y="825"/>
                      </a:lnTo>
                      <a:lnTo>
                        <a:pt x="1779" y="825"/>
                      </a:lnTo>
                      <a:lnTo>
                        <a:pt x="1810" y="797"/>
                      </a:lnTo>
                      <a:lnTo>
                        <a:pt x="1842" y="797"/>
                      </a:lnTo>
                      <a:lnTo>
                        <a:pt x="1859" y="797"/>
                      </a:lnTo>
                      <a:lnTo>
                        <a:pt x="1890" y="810"/>
                      </a:lnTo>
                      <a:lnTo>
                        <a:pt x="1890" y="825"/>
                      </a:lnTo>
                      <a:lnTo>
                        <a:pt x="1907" y="825"/>
                      </a:lnTo>
                      <a:lnTo>
                        <a:pt x="1907" y="797"/>
                      </a:lnTo>
                      <a:lnTo>
                        <a:pt x="1890" y="782"/>
                      </a:lnTo>
                      <a:lnTo>
                        <a:pt x="1875" y="767"/>
                      </a:lnTo>
                      <a:lnTo>
                        <a:pt x="1842" y="753"/>
                      </a:lnTo>
                      <a:lnTo>
                        <a:pt x="1810" y="767"/>
                      </a:lnTo>
                      <a:lnTo>
                        <a:pt x="1762" y="797"/>
                      </a:lnTo>
                      <a:lnTo>
                        <a:pt x="1731" y="797"/>
                      </a:lnTo>
                      <a:lnTo>
                        <a:pt x="1698" y="797"/>
                      </a:lnTo>
                      <a:lnTo>
                        <a:pt x="1666" y="825"/>
                      </a:lnTo>
                      <a:lnTo>
                        <a:pt x="1635" y="869"/>
                      </a:lnTo>
                      <a:lnTo>
                        <a:pt x="1587" y="897"/>
                      </a:lnTo>
                      <a:lnTo>
                        <a:pt x="1554" y="927"/>
                      </a:lnTo>
                      <a:lnTo>
                        <a:pt x="1537" y="942"/>
                      </a:lnTo>
                      <a:lnTo>
                        <a:pt x="1522" y="1014"/>
                      </a:lnTo>
                      <a:lnTo>
                        <a:pt x="1506" y="1057"/>
                      </a:lnTo>
                      <a:lnTo>
                        <a:pt x="1489" y="1057"/>
                      </a:lnTo>
                      <a:lnTo>
                        <a:pt x="1458" y="1072"/>
                      </a:lnTo>
                      <a:lnTo>
                        <a:pt x="1458" y="1057"/>
                      </a:lnTo>
                      <a:lnTo>
                        <a:pt x="1458" y="1042"/>
                      </a:lnTo>
                      <a:lnTo>
                        <a:pt x="1458" y="1029"/>
                      </a:lnTo>
                      <a:lnTo>
                        <a:pt x="1426" y="1014"/>
                      </a:lnTo>
                      <a:lnTo>
                        <a:pt x="1378" y="1029"/>
                      </a:lnTo>
                      <a:lnTo>
                        <a:pt x="1330" y="1042"/>
                      </a:lnTo>
                      <a:lnTo>
                        <a:pt x="1297" y="1029"/>
                      </a:lnTo>
                      <a:lnTo>
                        <a:pt x="1249" y="999"/>
                      </a:lnTo>
                      <a:lnTo>
                        <a:pt x="1234" y="971"/>
                      </a:lnTo>
                      <a:lnTo>
                        <a:pt x="1218" y="942"/>
                      </a:lnTo>
                      <a:lnTo>
                        <a:pt x="1234" y="897"/>
                      </a:lnTo>
                      <a:lnTo>
                        <a:pt x="1249" y="869"/>
                      </a:lnTo>
                      <a:lnTo>
                        <a:pt x="1266" y="854"/>
                      </a:lnTo>
                      <a:lnTo>
                        <a:pt x="1297" y="854"/>
                      </a:lnTo>
                      <a:lnTo>
                        <a:pt x="1314" y="854"/>
                      </a:lnTo>
                      <a:lnTo>
                        <a:pt x="1330" y="869"/>
                      </a:lnTo>
                      <a:lnTo>
                        <a:pt x="1330" y="897"/>
                      </a:lnTo>
                      <a:lnTo>
                        <a:pt x="1330" y="912"/>
                      </a:lnTo>
                      <a:lnTo>
                        <a:pt x="1314" y="927"/>
                      </a:lnTo>
                      <a:lnTo>
                        <a:pt x="1297" y="927"/>
                      </a:lnTo>
                      <a:lnTo>
                        <a:pt x="1282" y="912"/>
                      </a:lnTo>
                      <a:lnTo>
                        <a:pt x="1249" y="912"/>
                      </a:lnTo>
                      <a:lnTo>
                        <a:pt x="1249" y="927"/>
                      </a:lnTo>
                      <a:lnTo>
                        <a:pt x="1266" y="942"/>
                      </a:lnTo>
                      <a:lnTo>
                        <a:pt x="1297" y="971"/>
                      </a:lnTo>
                      <a:lnTo>
                        <a:pt x="1330" y="986"/>
                      </a:lnTo>
                      <a:lnTo>
                        <a:pt x="1410" y="971"/>
                      </a:lnTo>
                      <a:lnTo>
                        <a:pt x="1474" y="942"/>
                      </a:lnTo>
                      <a:lnTo>
                        <a:pt x="1587" y="854"/>
                      </a:lnTo>
                      <a:lnTo>
                        <a:pt x="1698" y="767"/>
                      </a:lnTo>
                      <a:lnTo>
                        <a:pt x="1762" y="738"/>
                      </a:lnTo>
                      <a:lnTo>
                        <a:pt x="1842" y="723"/>
                      </a:lnTo>
                      <a:lnTo>
                        <a:pt x="1923" y="738"/>
                      </a:lnTo>
                      <a:lnTo>
                        <a:pt x="2003" y="753"/>
                      </a:lnTo>
                      <a:lnTo>
                        <a:pt x="2067" y="797"/>
                      </a:lnTo>
                      <a:lnTo>
                        <a:pt x="2099" y="810"/>
                      </a:lnTo>
                      <a:lnTo>
                        <a:pt x="2132" y="854"/>
                      </a:lnTo>
                      <a:lnTo>
                        <a:pt x="2147" y="912"/>
                      </a:lnTo>
                      <a:lnTo>
                        <a:pt x="2163" y="971"/>
                      </a:lnTo>
                      <a:lnTo>
                        <a:pt x="2180" y="971"/>
                      </a:lnTo>
                      <a:lnTo>
                        <a:pt x="2195" y="971"/>
                      </a:lnTo>
                      <a:lnTo>
                        <a:pt x="2195" y="942"/>
                      </a:lnTo>
                      <a:lnTo>
                        <a:pt x="2195" y="912"/>
                      </a:lnTo>
                      <a:lnTo>
                        <a:pt x="2163" y="854"/>
                      </a:lnTo>
                      <a:lnTo>
                        <a:pt x="2132" y="782"/>
                      </a:lnTo>
                      <a:lnTo>
                        <a:pt x="2082" y="710"/>
                      </a:lnTo>
                      <a:lnTo>
                        <a:pt x="1986" y="580"/>
                      </a:lnTo>
                      <a:lnTo>
                        <a:pt x="1971" y="506"/>
                      </a:lnTo>
                      <a:lnTo>
                        <a:pt x="1971" y="450"/>
                      </a:lnTo>
                      <a:lnTo>
                        <a:pt x="1986" y="376"/>
                      </a:lnTo>
                      <a:lnTo>
                        <a:pt x="2019" y="318"/>
                      </a:lnTo>
                      <a:lnTo>
                        <a:pt x="2019" y="304"/>
                      </a:lnTo>
                      <a:lnTo>
                        <a:pt x="2132" y="187"/>
                      </a:lnTo>
                      <a:lnTo>
                        <a:pt x="2147" y="159"/>
                      </a:lnTo>
                      <a:lnTo>
                        <a:pt x="2163" y="116"/>
                      </a:lnTo>
                      <a:lnTo>
                        <a:pt x="2163" y="87"/>
                      </a:lnTo>
                      <a:lnTo>
                        <a:pt x="2163" y="44"/>
                      </a:lnTo>
                      <a:lnTo>
                        <a:pt x="2132" y="29"/>
                      </a:lnTo>
                      <a:lnTo>
                        <a:pt x="2115" y="29"/>
                      </a:lnTo>
                      <a:lnTo>
                        <a:pt x="2067" y="29"/>
                      </a:lnTo>
                      <a:lnTo>
                        <a:pt x="2051" y="44"/>
                      </a:lnTo>
                      <a:lnTo>
                        <a:pt x="2051" y="57"/>
                      </a:lnTo>
                      <a:lnTo>
                        <a:pt x="2051" y="72"/>
                      </a:lnTo>
                      <a:lnTo>
                        <a:pt x="2067" y="72"/>
                      </a:lnTo>
                      <a:lnTo>
                        <a:pt x="2099" y="72"/>
                      </a:lnTo>
                      <a:lnTo>
                        <a:pt x="2115" y="72"/>
                      </a:lnTo>
                      <a:lnTo>
                        <a:pt x="2115" y="87"/>
                      </a:lnTo>
                      <a:lnTo>
                        <a:pt x="2115" y="116"/>
                      </a:lnTo>
                      <a:lnTo>
                        <a:pt x="2099" y="131"/>
                      </a:lnTo>
                      <a:lnTo>
                        <a:pt x="2067" y="131"/>
                      </a:lnTo>
                      <a:lnTo>
                        <a:pt x="2034" y="101"/>
                      </a:lnTo>
                      <a:lnTo>
                        <a:pt x="2019" y="72"/>
                      </a:lnTo>
                      <a:lnTo>
                        <a:pt x="2019" y="44"/>
                      </a:lnTo>
                      <a:lnTo>
                        <a:pt x="2034" y="29"/>
                      </a:lnTo>
                      <a:lnTo>
                        <a:pt x="2067" y="14"/>
                      </a:lnTo>
                      <a:lnTo>
                        <a:pt x="2082" y="0"/>
                      </a:lnTo>
                      <a:lnTo>
                        <a:pt x="2115" y="0"/>
                      </a:lnTo>
                      <a:lnTo>
                        <a:pt x="2147" y="0"/>
                      </a:lnTo>
                      <a:lnTo>
                        <a:pt x="2211" y="29"/>
                      </a:lnTo>
                      <a:lnTo>
                        <a:pt x="2228" y="72"/>
                      </a:lnTo>
                      <a:lnTo>
                        <a:pt x="2243" y="116"/>
                      </a:lnTo>
                      <a:lnTo>
                        <a:pt x="2211" y="174"/>
                      </a:lnTo>
                      <a:lnTo>
                        <a:pt x="2180" y="218"/>
                      </a:lnTo>
                      <a:lnTo>
                        <a:pt x="2132" y="246"/>
                      </a:lnTo>
                      <a:lnTo>
                        <a:pt x="2082" y="274"/>
                      </a:lnTo>
                      <a:lnTo>
                        <a:pt x="2082" y="289"/>
                      </a:lnTo>
                      <a:lnTo>
                        <a:pt x="2099" y="304"/>
                      </a:lnTo>
                      <a:lnTo>
                        <a:pt x="2147" y="289"/>
                      </a:lnTo>
                      <a:lnTo>
                        <a:pt x="2163" y="289"/>
                      </a:lnTo>
                      <a:lnTo>
                        <a:pt x="2195" y="304"/>
                      </a:lnTo>
                      <a:lnTo>
                        <a:pt x="2228" y="318"/>
                      </a:lnTo>
                      <a:lnTo>
                        <a:pt x="2243" y="348"/>
                      </a:lnTo>
                      <a:lnTo>
                        <a:pt x="2259" y="391"/>
                      </a:lnTo>
                      <a:lnTo>
                        <a:pt x="2243" y="420"/>
                      </a:lnTo>
                      <a:lnTo>
                        <a:pt x="2228" y="478"/>
                      </a:lnTo>
                      <a:lnTo>
                        <a:pt x="2195" y="550"/>
                      </a:lnTo>
                      <a:lnTo>
                        <a:pt x="2163" y="608"/>
                      </a:lnTo>
                      <a:lnTo>
                        <a:pt x="2163" y="637"/>
                      </a:lnTo>
                      <a:lnTo>
                        <a:pt x="2163" y="667"/>
                      </a:lnTo>
                      <a:lnTo>
                        <a:pt x="2115" y="623"/>
                      </a:lnTo>
                      <a:lnTo>
                        <a:pt x="2099" y="565"/>
                      </a:lnTo>
                      <a:lnTo>
                        <a:pt x="2082" y="506"/>
                      </a:lnTo>
                      <a:lnTo>
                        <a:pt x="2067" y="450"/>
                      </a:lnTo>
                      <a:lnTo>
                        <a:pt x="2115" y="463"/>
                      </a:lnTo>
                      <a:lnTo>
                        <a:pt x="2147" y="463"/>
                      </a:lnTo>
                      <a:lnTo>
                        <a:pt x="2163" y="450"/>
                      </a:lnTo>
                      <a:lnTo>
                        <a:pt x="2180" y="435"/>
                      </a:lnTo>
                      <a:lnTo>
                        <a:pt x="2195" y="420"/>
                      </a:lnTo>
                      <a:lnTo>
                        <a:pt x="2195" y="391"/>
                      </a:lnTo>
                      <a:lnTo>
                        <a:pt x="2180" y="361"/>
                      </a:lnTo>
                      <a:lnTo>
                        <a:pt x="2163" y="348"/>
                      </a:lnTo>
                      <a:lnTo>
                        <a:pt x="2115" y="318"/>
                      </a:lnTo>
                      <a:lnTo>
                        <a:pt x="2099" y="318"/>
                      </a:lnTo>
                      <a:lnTo>
                        <a:pt x="2067" y="333"/>
                      </a:lnTo>
                      <a:lnTo>
                        <a:pt x="2034" y="361"/>
                      </a:lnTo>
                      <a:lnTo>
                        <a:pt x="2019" y="391"/>
                      </a:lnTo>
                      <a:lnTo>
                        <a:pt x="2003" y="435"/>
                      </a:lnTo>
                      <a:lnTo>
                        <a:pt x="2003" y="478"/>
                      </a:lnTo>
                      <a:lnTo>
                        <a:pt x="2019" y="506"/>
                      </a:lnTo>
                      <a:lnTo>
                        <a:pt x="2051" y="593"/>
                      </a:lnTo>
                      <a:lnTo>
                        <a:pt x="2082" y="667"/>
                      </a:lnTo>
                      <a:lnTo>
                        <a:pt x="2163" y="753"/>
                      </a:lnTo>
                      <a:lnTo>
                        <a:pt x="2211" y="854"/>
                      </a:lnTo>
                      <a:lnTo>
                        <a:pt x="2243" y="971"/>
                      </a:lnTo>
                      <a:lnTo>
                        <a:pt x="2243" y="1086"/>
                      </a:lnTo>
                      <a:lnTo>
                        <a:pt x="2228" y="1159"/>
                      </a:lnTo>
                      <a:lnTo>
                        <a:pt x="2211" y="1216"/>
                      </a:lnTo>
                      <a:lnTo>
                        <a:pt x="2163" y="1274"/>
                      </a:lnTo>
                      <a:lnTo>
                        <a:pt x="2115" y="1333"/>
                      </a:lnTo>
                      <a:lnTo>
                        <a:pt x="2034" y="1376"/>
                      </a:lnTo>
                      <a:lnTo>
                        <a:pt x="2034" y="1390"/>
                      </a:lnTo>
                      <a:lnTo>
                        <a:pt x="2067" y="1390"/>
                      </a:lnTo>
                      <a:lnTo>
                        <a:pt x="2099" y="1390"/>
                      </a:lnTo>
                      <a:lnTo>
                        <a:pt x="2115" y="1390"/>
                      </a:lnTo>
                      <a:lnTo>
                        <a:pt x="2163" y="1405"/>
                      </a:lnTo>
                      <a:lnTo>
                        <a:pt x="2195" y="1420"/>
                      </a:lnTo>
                      <a:lnTo>
                        <a:pt x="2228" y="1463"/>
                      </a:lnTo>
                      <a:lnTo>
                        <a:pt x="2243" y="1491"/>
                      </a:lnTo>
                      <a:lnTo>
                        <a:pt x="2243" y="1550"/>
                      </a:lnTo>
                      <a:lnTo>
                        <a:pt x="2243" y="1578"/>
                      </a:lnTo>
                      <a:lnTo>
                        <a:pt x="2228" y="1593"/>
                      </a:lnTo>
                      <a:lnTo>
                        <a:pt x="2195" y="1622"/>
                      </a:lnTo>
                      <a:lnTo>
                        <a:pt x="2180" y="1637"/>
                      </a:lnTo>
                      <a:lnTo>
                        <a:pt x="2099" y="1665"/>
                      </a:lnTo>
                      <a:lnTo>
                        <a:pt x="2051" y="1652"/>
                      </a:lnTo>
                      <a:lnTo>
                        <a:pt x="2003" y="1622"/>
                      </a:lnTo>
                      <a:lnTo>
                        <a:pt x="1986" y="1578"/>
                      </a:lnTo>
                      <a:lnTo>
                        <a:pt x="1986" y="1535"/>
                      </a:lnTo>
                      <a:lnTo>
                        <a:pt x="2019" y="1506"/>
                      </a:lnTo>
                      <a:lnTo>
                        <a:pt x="2019" y="1550"/>
                      </a:lnTo>
                      <a:lnTo>
                        <a:pt x="2034" y="1565"/>
                      </a:lnTo>
                      <a:lnTo>
                        <a:pt x="2051" y="1578"/>
                      </a:lnTo>
                      <a:lnTo>
                        <a:pt x="2067" y="1593"/>
                      </a:lnTo>
                      <a:lnTo>
                        <a:pt x="2082" y="1593"/>
                      </a:lnTo>
                      <a:lnTo>
                        <a:pt x="2115" y="1578"/>
                      </a:lnTo>
                      <a:lnTo>
                        <a:pt x="2147" y="1565"/>
                      </a:lnTo>
                      <a:lnTo>
                        <a:pt x="2163" y="1522"/>
                      </a:lnTo>
                      <a:lnTo>
                        <a:pt x="2147" y="1491"/>
                      </a:lnTo>
                      <a:lnTo>
                        <a:pt x="2115" y="1463"/>
                      </a:lnTo>
                      <a:lnTo>
                        <a:pt x="2067" y="1448"/>
                      </a:lnTo>
                      <a:lnTo>
                        <a:pt x="2019" y="1435"/>
                      </a:lnTo>
                      <a:lnTo>
                        <a:pt x="1907" y="1435"/>
                      </a:lnTo>
                      <a:lnTo>
                        <a:pt x="1810" y="1435"/>
                      </a:lnTo>
                      <a:lnTo>
                        <a:pt x="1762" y="1435"/>
                      </a:lnTo>
                      <a:lnTo>
                        <a:pt x="1714" y="1420"/>
                      </a:lnTo>
                      <a:lnTo>
                        <a:pt x="1602" y="1361"/>
                      </a:lnTo>
                      <a:lnTo>
                        <a:pt x="1506" y="1303"/>
                      </a:lnTo>
                      <a:lnTo>
                        <a:pt x="1474" y="1303"/>
                      </a:lnTo>
                      <a:lnTo>
                        <a:pt x="1458" y="1333"/>
                      </a:lnTo>
                      <a:lnTo>
                        <a:pt x="1522" y="1405"/>
                      </a:lnTo>
                      <a:lnTo>
                        <a:pt x="1554" y="1491"/>
                      </a:lnTo>
                      <a:lnTo>
                        <a:pt x="1587" y="1578"/>
                      </a:lnTo>
                      <a:lnTo>
                        <a:pt x="1602" y="1665"/>
                      </a:lnTo>
                      <a:lnTo>
                        <a:pt x="1602" y="1810"/>
                      </a:lnTo>
                      <a:lnTo>
                        <a:pt x="1602" y="1854"/>
                      </a:lnTo>
                      <a:lnTo>
                        <a:pt x="1618" y="1882"/>
                      </a:lnTo>
                      <a:lnTo>
                        <a:pt x="1650" y="1912"/>
                      </a:lnTo>
                      <a:lnTo>
                        <a:pt x="1683" y="1927"/>
                      </a:lnTo>
                      <a:lnTo>
                        <a:pt x="1731" y="1927"/>
                      </a:lnTo>
                      <a:lnTo>
                        <a:pt x="1762" y="1912"/>
                      </a:lnTo>
                      <a:lnTo>
                        <a:pt x="1779" y="1882"/>
                      </a:lnTo>
                      <a:lnTo>
                        <a:pt x="1779" y="1854"/>
                      </a:lnTo>
                      <a:lnTo>
                        <a:pt x="1779" y="1839"/>
                      </a:lnTo>
                      <a:lnTo>
                        <a:pt x="1762" y="1810"/>
                      </a:lnTo>
                      <a:lnTo>
                        <a:pt x="1714" y="1810"/>
                      </a:lnTo>
                      <a:lnTo>
                        <a:pt x="1666" y="1825"/>
                      </a:lnTo>
                      <a:lnTo>
                        <a:pt x="1683" y="1795"/>
                      </a:lnTo>
                      <a:lnTo>
                        <a:pt x="1698" y="1782"/>
                      </a:lnTo>
                      <a:lnTo>
                        <a:pt x="1731" y="1767"/>
                      </a:lnTo>
                      <a:lnTo>
                        <a:pt x="1746" y="1767"/>
                      </a:lnTo>
                      <a:lnTo>
                        <a:pt x="1794" y="1782"/>
                      </a:lnTo>
                      <a:lnTo>
                        <a:pt x="1827" y="1810"/>
                      </a:lnTo>
                      <a:lnTo>
                        <a:pt x="1842" y="1854"/>
                      </a:lnTo>
                      <a:lnTo>
                        <a:pt x="1842" y="1897"/>
                      </a:lnTo>
                      <a:lnTo>
                        <a:pt x="1842" y="1941"/>
                      </a:lnTo>
                      <a:lnTo>
                        <a:pt x="1810" y="1971"/>
                      </a:lnTo>
                      <a:lnTo>
                        <a:pt x="1762" y="1999"/>
                      </a:lnTo>
                      <a:lnTo>
                        <a:pt x="1731" y="2014"/>
                      </a:lnTo>
                      <a:lnTo>
                        <a:pt x="1683" y="2014"/>
                      </a:lnTo>
                      <a:lnTo>
                        <a:pt x="1635" y="2014"/>
                      </a:lnTo>
                      <a:lnTo>
                        <a:pt x="1602" y="1999"/>
                      </a:lnTo>
                      <a:lnTo>
                        <a:pt x="1554" y="1956"/>
                      </a:lnTo>
                      <a:lnTo>
                        <a:pt x="1537" y="1927"/>
                      </a:lnTo>
                      <a:lnTo>
                        <a:pt x="1537" y="1897"/>
                      </a:lnTo>
                      <a:lnTo>
                        <a:pt x="1537" y="1869"/>
                      </a:lnTo>
                      <a:lnTo>
                        <a:pt x="1554" y="1810"/>
                      </a:lnTo>
                      <a:lnTo>
                        <a:pt x="1537" y="1795"/>
                      </a:lnTo>
                      <a:lnTo>
                        <a:pt x="1522" y="1825"/>
                      </a:lnTo>
                      <a:lnTo>
                        <a:pt x="1506" y="1839"/>
                      </a:lnTo>
                      <a:lnTo>
                        <a:pt x="1506" y="1869"/>
                      </a:lnTo>
                      <a:lnTo>
                        <a:pt x="1474" y="1897"/>
                      </a:lnTo>
                      <a:lnTo>
                        <a:pt x="1441" y="1941"/>
                      </a:lnTo>
                      <a:lnTo>
                        <a:pt x="1393" y="1971"/>
                      </a:lnTo>
                      <a:lnTo>
                        <a:pt x="1345" y="1999"/>
                      </a:lnTo>
                      <a:lnTo>
                        <a:pt x="1297" y="2014"/>
                      </a:lnTo>
                      <a:lnTo>
                        <a:pt x="1234" y="2027"/>
                      </a:lnTo>
                      <a:lnTo>
                        <a:pt x="1186" y="2027"/>
                      </a:lnTo>
                      <a:lnTo>
                        <a:pt x="1121" y="2027"/>
                      </a:lnTo>
                      <a:lnTo>
                        <a:pt x="1073" y="2027"/>
                      </a:lnTo>
                      <a:lnTo>
                        <a:pt x="913" y="1971"/>
                      </a:lnTo>
                      <a:lnTo>
                        <a:pt x="769" y="1912"/>
                      </a:lnTo>
                      <a:lnTo>
                        <a:pt x="608" y="1839"/>
                      </a:lnTo>
                      <a:lnTo>
                        <a:pt x="528" y="1825"/>
                      </a:lnTo>
                      <a:lnTo>
                        <a:pt x="497" y="1825"/>
                      </a:lnTo>
                      <a:lnTo>
                        <a:pt x="447" y="1825"/>
                      </a:lnTo>
                      <a:lnTo>
                        <a:pt x="416" y="1854"/>
                      </a:lnTo>
                      <a:lnTo>
                        <a:pt x="399" y="1882"/>
                      </a:lnTo>
                      <a:lnTo>
                        <a:pt x="384" y="1912"/>
                      </a:lnTo>
                      <a:lnTo>
                        <a:pt x="399" y="1941"/>
                      </a:lnTo>
                      <a:lnTo>
                        <a:pt x="416" y="1956"/>
                      </a:lnTo>
                      <a:lnTo>
                        <a:pt x="432" y="1971"/>
                      </a:lnTo>
                      <a:lnTo>
                        <a:pt x="447" y="1971"/>
                      </a:lnTo>
                      <a:lnTo>
                        <a:pt x="480" y="1971"/>
                      </a:lnTo>
                      <a:lnTo>
                        <a:pt x="512" y="1956"/>
                      </a:lnTo>
                      <a:lnTo>
                        <a:pt x="528" y="1941"/>
                      </a:lnTo>
                      <a:lnTo>
                        <a:pt x="545" y="1927"/>
                      </a:lnTo>
                      <a:lnTo>
                        <a:pt x="528" y="1882"/>
                      </a:lnTo>
                      <a:lnTo>
                        <a:pt x="528" y="1869"/>
                      </a:lnTo>
                      <a:lnTo>
                        <a:pt x="593" y="1882"/>
                      </a:lnTo>
                      <a:lnTo>
                        <a:pt x="641" y="1897"/>
                      </a:lnTo>
                      <a:lnTo>
                        <a:pt x="752" y="1956"/>
                      </a:lnTo>
                      <a:lnTo>
                        <a:pt x="721" y="1956"/>
                      </a:lnTo>
                      <a:lnTo>
                        <a:pt x="689" y="1956"/>
                      </a:lnTo>
                      <a:lnTo>
                        <a:pt x="625" y="1984"/>
                      </a:lnTo>
                      <a:lnTo>
                        <a:pt x="545" y="2014"/>
                      </a:lnTo>
                      <a:lnTo>
                        <a:pt x="480" y="2042"/>
                      </a:lnTo>
                      <a:lnTo>
                        <a:pt x="447" y="2042"/>
                      </a:lnTo>
                      <a:lnTo>
                        <a:pt x="416" y="2027"/>
                      </a:lnTo>
                      <a:lnTo>
                        <a:pt x="384" y="1999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2" name="Freeform 120"/>
                <p:cNvSpPr>
                  <a:spLocks/>
                </p:cNvSpPr>
                <p:nvPr/>
              </p:nvSpPr>
              <p:spPr bwMode="auto">
                <a:xfrm>
                  <a:off x="4633" y="4103"/>
                  <a:ext cx="654" cy="127"/>
                </a:xfrm>
                <a:custGeom>
                  <a:avLst/>
                  <a:gdLst/>
                  <a:ahLst/>
                  <a:cxnLst>
                    <a:cxn ang="0">
                      <a:pos x="17" y="768"/>
                    </a:cxn>
                    <a:cxn ang="0">
                      <a:pos x="0" y="740"/>
                    </a:cxn>
                    <a:cxn ang="0">
                      <a:pos x="242" y="740"/>
                    </a:cxn>
                    <a:cxn ang="0">
                      <a:pos x="1027" y="753"/>
                    </a:cxn>
                    <a:cxn ang="0">
                      <a:pos x="1138" y="740"/>
                    </a:cxn>
                    <a:cxn ang="0">
                      <a:pos x="1155" y="740"/>
                    </a:cxn>
                    <a:cxn ang="0">
                      <a:pos x="1155" y="551"/>
                    </a:cxn>
                    <a:cxn ang="0">
                      <a:pos x="1155" y="536"/>
                    </a:cxn>
                    <a:cxn ang="0">
                      <a:pos x="1395" y="536"/>
                    </a:cxn>
                    <a:cxn ang="0">
                      <a:pos x="1508" y="521"/>
                    </a:cxn>
                    <a:cxn ang="0">
                      <a:pos x="1604" y="508"/>
                    </a:cxn>
                    <a:cxn ang="0">
                      <a:pos x="1716" y="478"/>
                    </a:cxn>
                    <a:cxn ang="0">
                      <a:pos x="1812" y="434"/>
                    </a:cxn>
                    <a:cxn ang="0">
                      <a:pos x="1909" y="377"/>
                    </a:cxn>
                    <a:cxn ang="0">
                      <a:pos x="1988" y="319"/>
                    </a:cxn>
                    <a:cxn ang="0">
                      <a:pos x="2053" y="247"/>
                    </a:cxn>
                    <a:cxn ang="0">
                      <a:pos x="2117" y="159"/>
                    </a:cxn>
                    <a:cxn ang="0">
                      <a:pos x="2180" y="0"/>
                    </a:cxn>
                    <a:cxn ang="0">
                      <a:pos x="2197" y="15"/>
                    </a:cxn>
                    <a:cxn ang="0">
                      <a:pos x="2197" y="43"/>
                    </a:cxn>
                    <a:cxn ang="0">
                      <a:pos x="2180" y="87"/>
                    </a:cxn>
                    <a:cxn ang="0">
                      <a:pos x="2165" y="159"/>
                    </a:cxn>
                    <a:cxn ang="0">
                      <a:pos x="2117" y="217"/>
                    </a:cxn>
                    <a:cxn ang="0">
                      <a:pos x="2053" y="291"/>
                    </a:cxn>
                    <a:cxn ang="0">
                      <a:pos x="2005" y="347"/>
                    </a:cxn>
                    <a:cxn ang="0">
                      <a:pos x="1940" y="406"/>
                    </a:cxn>
                    <a:cxn ang="0">
                      <a:pos x="1861" y="449"/>
                    </a:cxn>
                    <a:cxn ang="0">
                      <a:pos x="1781" y="493"/>
                    </a:cxn>
                    <a:cxn ang="0">
                      <a:pos x="1700" y="508"/>
                    </a:cxn>
                    <a:cxn ang="0">
                      <a:pos x="1556" y="551"/>
                    </a:cxn>
                    <a:cxn ang="0">
                      <a:pos x="1491" y="564"/>
                    </a:cxn>
                    <a:cxn ang="0">
                      <a:pos x="1412" y="564"/>
                    </a:cxn>
                    <a:cxn ang="0">
                      <a:pos x="1203" y="579"/>
                    </a:cxn>
                    <a:cxn ang="0">
                      <a:pos x="1188" y="594"/>
                    </a:cxn>
                    <a:cxn ang="0">
                      <a:pos x="1188" y="783"/>
                    </a:cxn>
                    <a:cxn ang="0">
                      <a:pos x="17" y="768"/>
                    </a:cxn>
                  </a:cxnLst>
                  <a:rect l="0" t="0" r="r" b="b"/>
                  <a:pathLst>
                    <a:path w="2197" h="783">
                      <a:moveTo>
                        <a:pt x="17" y="768"/>
                      </a:moveTo>
                      <a:lnTo>
                        <a:pt x="0" y="740"/>
                      </a:lnTo>
                      <a:lnTo>
                        <a:pt x="242" y="740"/>
                      </a:lnTo>
                      <a:lnTo>
                        <a:pt x="1027" y="753"/>
                      </a:lnTo>
                      <a:lnTo>
                        <a:pt x="1138" y="740"/>
                      </a:lnTo>
                      <a:lnTo>
                        <a:pt x="1155" y="740"/>
                      </a:lnTo>
                      <a:lnTo>
                        <a:pt x="1155" y="551"/>
                      </a:lnTo>
                      <a:lnTo>
                        <a:pt x="1155" y="536"/>
                      </a:lnTo>
                      <a:lnTo>
                        <a:pt x="1395" y="536"/>
                      </a:lnTo>
                      <a:lnTo>
                        <a:pt x="1508" y="521"/>
                      </a:lnTo>
                      <a:lnTo>
                        <a:pt x="1604" y="508"/>
                      </a:lnTo>
                      <a:lnTo>
                        <a:pt x="1716" y="478"/>
                      </a:lnTo>
                      <a:lnTo>
                        <a:pt x="1812" y="434"/>
                      </a:lnTo>
                      <a:lnTo>
                        <a:pt x="1909" y="377"/>
                      </a:lnTo>
                      <a:lnTo>
                        <a:pt x="1988" y="319"/>
                      </a:lnTo>
                      <a:lnTo>
                        <a:pt x="2053" y="247"/>
                      </a:lnTo>
                      <a:lnTo>
                        <a:pt x="2117" y="159"/>
                      </a:lnTo>
                      <a:lnTo>
                        <a:pt x="2180" y="0"/>
                      </a:lnTo>
                      <a:lnTo>
                        <a:pt x="2197" y="15"/>
                      </a:lnTo>
                      <a:lnTo>
                        <a:pt x="2197" y="43"/>
                      </a:lnTo>
                      <a:lnTo>
                        <a:pt x="2180" y="87"/>
                      </a:lnTo>
                      <a:lnTo>
                        <a:pt x="2165" y="159"/>
                      </a:lnTo>
                      <a:lnTo>
                        <a:pt x="2117" y="217"/>
                      </a:lnTo>
                      <a:lnTo>
                        <a:pt x="2053" y="291"/>
                      </a:lnTo>
                      <a:lnTo>
                        <a:pt x="2005" y="347"/>
                      </a:lnTo>
                      <a:lnTo>
                        <a:pt x="1940" y="406"/>
                      </a:lnTo>
                      <a:lnTo>
                        <a:pt x="1861" y="449"/>
                      </a:lnTo>
                      <a:lnTo>
                        <a:pt x="1781" y="493"/>
                      </a:lnTo>
                      <a:lnTo>
                        <a:pt x="1700" y="508"/>
                      </a:lnTo>
                      <a:lnTo>
                        <a:pt x="1556" y="551"/>
                      </a:lnTo>
                      <a:lnTo>
                        <a:pt x="1491" y="564"/>
                      </a:lnTo>
                      <a:lnTo>
                        <a:pt x="1412" y="564"/>
                      </a:lnTo>
                      <a:lnTo>
                        <a:pt x="1203" y="579"/>
                      </a:lnTo>
                      <a:lnTo>
                        <a:pt x="1188" y="594"/>
                      </a:lnTo>
                      <a:lnTo>
                        <a:pt x="1188" y="783"/>
                      </a:lnTo>
                      <a:lnTo>
                        <a:pt x="17" y="768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3" name="Freeform 121"/>
                <p:cNvSpPr>
                  <a:spLocks/>
                </p:cNvSpPr>
                <p:nvPr/>
              </p:nvSpPr>
              <p:spPr bwMode="auto">
                <a:xfrm>
                  <a:off x="5698" y="4225"/>
                  <a:ext cx="15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48" y="0"/>
                    </a:cxn>
                    <a:cxn ang="0">
                      <a:pos x="33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5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48" y="0"/>
                      </a:lnTo>
                      <a:lnTo>
                        <a:pt x="33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4" name="Freeform 122"/>
                <p:cNvSpPr>
                  <a:spLocks/>
                </p:cNvSpPr>
                <p:nvPr/>
              </p:nvSpPr>
              <p:spPr bwMode="auto">
                <a:xfrm>
                  <a:off x="4604" y="4060"/>
                  <a:ext cx="674" cy="160"/>
                </a:xfrm>
                <a:custGeom>
                  <a:avLst/>
                  <a:gdLst/>
                  <a:ahLst/>
                  <a:cxnLst>
                    <a:cxn ang="0">
                      <a:pos x="0" y="956"/>
                    </a:cxn>
                    <a:cxn ang="0">
                      <a:pos x="17" y="926"/>
                    </a:cxn>
                    <a:cxn ang="0">
                      <a:pos x="113" y="911"/>
                    </a:cxn>
                    <a:cxn ang="0">
                      <a:pos x="1138" y="926"/>
                    </a:cxn>
                    <a:cxn ang="0">
                      <a:pos x="1138" y="911"/>
                    </a:cxn>
                    <a:cxn ang="0">
                      <a:pos x="1155" y="709"/>
                    </a:cxn>
                    <a:cxn ang="0">
                      <a:pos x="1395" y="709"/>
                    </a:cxn>
                    <a:cxn ang="0">
                      <a:pos x="1524" y="694"/>
                    </a:cxn>
                    <a:cxn ang="0">
                      <a:pos x="1635" y="681"/>
                    </a:cxn>
                    <a:cxn ang="0">
                      <a:pos x="1748" y="651"/>
                    </a:cxn>
                    <a:cxn ang="0">
                      <a:pos x="1844" y="607"/>
                    </a:cxn>
                    <a:cxn ang="0">
                      <a:pos x="1940" y="551"/>
                    </a:cxn>
                    <a:cxn ang="0">
                      <a:pos x="1988" y="520"/>
                    </a:cxn>
                    <a:cxn ang="0">
                      <a:pos x="2036" y="477"/>
                    </a:cxn>
                    <a:cxn ang="0">
                      <a:pos x="2069" y="419"/>
                    </a:cxn>
                    <a:cxn ang="0">
                      <a:pos x="2117" y="362"/>
                    </a:cxn>
                    <a:cxn ang="0">
                      <a:pos x="2149" y="303"/>
                    </a:cxn>
                    <a:cxn ang="0">
                      <a:pos x="2165" y="245"/>
                    </a:cxn>
                    <a:cxn ang="0">
                      <a:pos x="2197" y="130"/>
                    </a:cxn>
                    <a:cxn ang="0">
                      <a:pos x="2213" y="0"/>
                    </a:cxn>
                    <a:cxn ang="0">
                      <a:pos x="2245" y="0"/>
                    </a:cxn>
                    <a:cxn ang="0">
                      <a:pos x="2261" y="15"/>
                    </a:cxn>
                    <a:cxn ang="0">
                      <a:pos x="2261" y="71"/>
                    </a:cxn>
                    <a:cxn ang="0">
                      <a:pos x="2261" y="130"/>
                    </a:cxn>
                    <a:cxn ang="0">
                      <a:pos x="2261" y="202"/>
                    </a:cxn>
                    <a:cxn ang="0">
                      <a:pos x="2228" y="260"/>
                    </a:cxn>
                    <a:cxn ang="0">
                      <a:pos x="2180" y="390"/>
                    </a:cxn>
                    <a:cxn ang="0">
                      <a:pos x="2117" y="492"/>
                    </a:cxn>
                    <a:cxn ang="0">
                      <a:pos x="2053" y="564"/>
                    </a:cxn>
                    <a:cxn ang="0">
                      <a:pos x="1973" y="622"/>
                    </a:cxn>
                    <a:cxn ang="0">
                      <a:pos x="1892" y="666"/>
                    </a:cxn>
                    <a:cxn ang="0">
                      <a:pos x="1812" y="709"/>
                    </a:cxn>
                    <a:cxn ang="0">
                      <a:pos x="1716" y="738"/>
                    </a:cxn>
                    <a:cxn ang="0">
                      <a:pos x="1635" y="753"/>
                    </a:cxn>
                    <a:cxn ang="0">
                      <a:pos x="1539" y="768"/>
                    </a:cxn>
                    <a:cxn ang="0">
                      <a:pos x="1443" y="768"/>
                    </a:cxn>
                    <a:cxn ang="0">
                      <a:pos x="1332" y="768"/>
                    </a:cxn>
                    <a:cxn ang="0">
                      <a:pos x="1234" y="768"/>
                    </a:cxn>
                    <a:cxn ang="0">
                      <a:pos x="1219" y="768"/>
                    </a:cxn>
                    <a:cxn ang="0">
                      <a:pos x="1219" y="985"/>
                    </a:cxn>
                    <a:cxn ang="0">
                      <a:pos x="1203" y="985"/>
                    </a:cxn>
                    <a:cxn ang="0">
                      <a:pos x="17" y="970"/>
                    </a:cxn>
                    <a:cxn ang="0">
                      <a:pos x="0" y="956"/>
                    </a:cxn>
                  </a:cxnLst>
                  <a:rect l="0" t="0" r="r" b="b"/>
                  <a:pathLst>
                    <a:path w="2261" h="985">
                      <a:moveTo>
                        <a:pt x="0" y="956"/>
                      </a:moveTo>
                      <a:lnTo>
                        <a:pt x="17" y="926"/>
                      </a:lnTo>
                      <a:lnTo>
                        <a:pt x="113" y="911"/>
                      </a:lnTo>
                      <a:lnTo>
                        <a:pt x="1138" y="926"/>
                      </a:lnTo>
                      <a:lnTo>
                        <a:pt x="1138" y="911"/>
                      </a:lnTo>
                      <a:lnTo>
                        <a:pt x="1155" y="709"/>
                      </a:lnTo>
                      <a:lnTo>
                        <a:pt x="1395" y="709"/>
                      </a:lnTo>
                      <a:lnTo>
                        <a:pt x="1524" y="694"/>
                      </a:lnTo>
                      <a:lnTo>
                        <a:pt x="1635" y="681"/>
                      </a:lnTo>
                      <a:lnTo>
                        <a:pt x="1748" y="651"/>
                      </a:lnTo>
                      <a:lnTo>
                        <a:pt x="1844" y="607"/>
                      </a:lnTo>
                      <a:lnTo>
                        <a:pt x="1940" y="551"/>
                      </a:lnTo>
                      <a:lnTo>
                        <a:pt x="1988" y="520"/>
                      </a:lnTo>
                      <a:lnTo>
                        <a:pt x="2036" y="477"/>
                      </a:lnTo>
                      <a:lnTo>
                        <a:pt x="2069" y="419"/>
                      </a:lnTo>
                      <a:lnTo>
                        <a:pt x="2117" y="362"/>
                      </a:lnTo>
                      <a:lnTo>
                        <a:pt x="2149" y="303"/>
                      </a:lnTo>
                      <a:lnTo>
                        <a:pt x="2165" y="245"/>
                      </a:lnTo>
                      <a:lnTo>
                        <a:pt x="2197" y="130"/>
                      </a:lnTo>
                      <a:lnTo>
                        <a:pt x="2213" y="0"/>
                      </a:lnTo>
                      <a:lnTo>
                        <a:pt x="2245" y="0"/>
                      </a:lnTo>
                      <a:lnTo>
                        <a:pt x="2261" y="15"/>
                      </a:lnTo>
                      <a:lnTo>
                        <a:pt x="2261" y="71"/>
                      </a:lnTo>
                      <a:lnTo>
                        <a:pt x="2261" y="130"/>
                      </a:lnTo>
                      <a:lnTo>
                        <a:pt x="2261" y="202"/>
                      </a:lnTo>
                      <a:lnTo>
                        <a:pt x="2228" y="260"/>
                      </a:lnTo>
                      <a:lnTo>
                        <a:pt x="2180" y="390"/>
                      </a:lnTo>
                      <a:lnTo>
                        <a:pt x="2117" y="492"/>
                      </a:lnTo>
                      <a:lnTo>
                        <a:pt x="2053" y="564"/>
                      </a:lnTo>
                      <a:lnTo>
                        <a:pt x="1973" y="622"/>
                      </a:lnTo>
                      <a:lnTo>
                        <a:pt x="1892" y="666"/>
                      </a:lnTo>
                      <a:lnTo>
                        <a:pt x="1812" y="709"/>
                      </a:lnTo>
                      <a:lnTo>
                        <a:pt x="1716" y="738"/>
                      </a:lnTo>
                      <a:lnTo>
                        <a:pt x="1635" y="753"/>
                      </a:lnTo>
                      <a:lnTo>
                        <a:pt x="1539" y="768"/>
                      </a:lnTo>
                      <a:lnTo>
                        <a:pt x="1443" y="768"/>
                      </a:lnTo>
                      <a:lnTo>
                        <a:pt x="1332" y="768"/>
                      </a:lnTo>
                      <a:lnTo>
                        <a:pt x="1234" y="768"/>
                      </a:lnTo>
                      <a:lnTo>
                        <a:pt x="1219" y="768"/>
                      </a:lnTo>
                      <a:lnTo>
                        <a:pt x="1219" y="985"/>
                      </a:lnTo>
                      <a:lnTo>
                        <a:pt x="1203" y="985"/>
                      </a:lnTo>
                      <a:lnTo>
                        <a:pt x="17" y="970"/>
                      </a:lnTo>
                      <a:lnTo>
                        <a:pt x="0" y="956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5" name="Freeform 123"/>
                <p:cNvSpPr>
                  <a:spLocks/>
                </p:cNvSpPr>
                <p:nvPr/>
              </p:nvSpPr>
              <p:spPr bwMode="auto">
                <a:xfrm>
                  <a:off x="5732" y="4168"/>
                  <a:ext cx="19" cy="46"/>
                </a:xfrm>
                <a:custGeom>
                  <a:avLst/>
                  <a:gdLst/>
                  <a:ahLst/>
                  <a:cxnLst>
                    <a:cxn ang="0">
                      <a:pos x="48" y="217"/>
                    </a:cxn>
                    <a:cxn ang="0">
                      <a:pos x="48" y="158"/>
                    </a:cxn>
                    <a:cxn ang="0">
                      <a:pos x="31" y="102"/>
                    </a:cxn>
                    <a:cxn ang="0">
                      <a:pos x="16" y="58"/>
                    </a:cxn>
                    <a:cxn ang="0">
                      <a:pos x="0" y="15"/>
                    </a:cxn>
                    <a:cxn ang="0">
                      <a:pos x="0" y="0"/>
                    </a:cxn>
                    <a:cxn ang="0">
                      <a:pos x="31" y="58"/>
                    </a:cxn>
                    <a:cxn ang="0">
                      <a:pos x="64" y="115"/>
                    </a:cxn>
                    <a:cxn ang="0">
                      <a:pos x="64" y="188"/>
                    </a:cxn>
                    <a:cxn ang="0">
                      <a:pos x="48" y="260"/>
                    </a:cxn>
                    <a:cxn ang="0">
                      <a:pos x="31" y="275"/>
                    </a:cxn>
                    <a:cxn ang="0">
                      <a:pos x="31" y="260"/>
                    </a:cxn>
                    <a:cxn ang="0">
                      <a:pos x="31" y="245"/>
                    </a:cxn>
                    <a:cxn ang="0">
                      <a:pos x="48" y="217"/>
                    </a:cxn>
                  </a:cxnLst>
                  <a:rect l="0" t="0" r="r" b="b"/>
                  <a:pathLst>
                    <a:path w="64" h="275">
                      <a:moveTo>
                        <a:pt x="48" y="217"/>
                      </a:moveTo>
                      <a:lnTo>
                        <a:pt x="48" y="158"/>
                      </a:lnTo>
                      <a:lnTo>
                        <a:pt x="31" y="102"/>
                      </a:lnTo>
                      <a:lnTo>
                        <a:pt x="16" y="58"/>
                      </a:ln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31" y="58"/>
                      </a:lnTo>
                      <a:lnTo>
                        <a:pt x="64" y="115"/>
                      </a:lnTo>
                      <a:lnTo>
                        <a:pt x="64" y="188"/>
                      </a:lnTo>
                      <a:lnTo>
                        <a:pt x="48" y="260"/>
                      </a:lnTo>
                      <a:lnTo>
                        <a:pt x="31" y="275"/>
                      </a:lnTo>
                      <a:lnTo>
                        <a:pt x="31" y="260"/>
                      </a:lnTo>
                      <a:lnTo>
                        <a:pt x="31" y="245"/>
                      </a:lnTo>
                      <a:lnTo>
                        <a:pt x="48" y="21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6" name="Freeform 124"/>
                <p:cNvSpPr>
                  <a:spLocks/>
                </p:cNvSpPr>
                <p:nvPr/>
              </p:nvSpPr>
              <p:spPr bwMode="auto">
                <a:xfrm>
                  <a:off x="5469" y="4129"/>
                  <a:ext cx="172" cy="85"/>
                </a:xfrm>
                <a:custGeom>
                  <a:avLst/>
                  <a:gdLst/>
                  <a:ahLst/>
                  <a:cxnLst>
                    <a:cxn ang="0">
                      <a:pos x="385" y="464"/>
                    </a:cxn>
                    <a:cxn ang="0">
                      <a:pos x="401" y="464"/>
                    </a:cxn>
                    <a:cxn ang="0">
                      <a:pos x="416" y="464"/>
                    </a:cxn>
                    <a:cxn ang="0">
                      <a:pos x="433" y="449"/>
                    </a:cxn>
                    <a:cxn ang="0">
                      <a:pos x="433" y="435"/>
                    </a:cxn>
                    <a:cxn ang="0">
                      <a:pos x="368" y="405"/>
                    </a:cxn>
                    <a:cxn ang="0">
                      <a:pos x="337" y="362"/>
                    </a:cxn>
                    <a:cxn ang="0">
                      <a:pos x="337" y="349"/>
                    </a:cxn>
                    <a:cxn ang="0">
                      <a:pos x="337" y="334"/>
                    </a:cxn>
                    <a:cxn ang="0">
                      <a:pos x="368" y="319"/>
                    </a:cxn>
                    <a:cxn ang="0">
                      <a:pos x="401" y="334"/>
                    </a:cxn>
                    <a:cxn ang="0">
                      <a:pos x="433" y="349"/>
                    </a:cxn>
                    <a:cxn ang="0">
                      <a:pos x="464" y="392"/>
                    </a:cxn>
                    <a:cxn ang="0">
                      <a:pos x="497" y="392"/>
                    </a:cxn>
                    <a:cxn ang="0">
                      <a:pos x="497" y="377"/>
                    </a:cxn>
                    <a:cxn ang="0">
                      <a:pos x="449" y="305"/>
                    </a:cxn>
                    <a:cxn ang="0">
                      <a:pos x="416" y="290"/>
                    </a:cxn>
                    <a:cxn ang="0">
                      <a:pos x="385" y="262"/>
                    </a:cxn>
                    <a:cxn ang="0">
                      <a:pos x="337" y="262"/>
                    </a:cxn>
                    <a:cxn ang="0">
                      <a:pos x="305" y="275"/>
                    </a:cxn>
                    <a:cxn ang="0">
                      <a:pos x="289" y="290"/>
                    </a:cxn>
                    <a:cxn ang="0">
                      <a:pos x="289" y="305"/>
                    </a:cxn>
                    <a:cxn ang="0">
                      <a:pos x="272" y="349"/>
                    </a:cxn>
                    <a:cxn ang="0">
                      <a:pos x="320" y="405"/>
                    </a:cxn>
                    <a:cxn ang="0">
                      <a:pos x="385" y="449"/>
                    </a:cxn>
                    <a:cxn ang="0">
                      <a:pos x="337" y="435"/>
                    </a:cxn>
                    <a:cxn ang="0">
                      <a:pos x="305" y="405"/>
                    </a:cxn>
                    <a:cxn ang="0">
                      <a:pos x="272" y="377"/>
                    </a:cxn>
                    <a:cxn ang="0">
                      <a:pos x="257" y="334"/>
                    </a:cxn>
                    <a:cxn ang="0">
                      <a:pos x="257" y="319"/>
                    </a:cxn>
                    <a:cxn ang="0">
                      <a:pos x="257" y="305"/>
                    </a:cxn>
                    <a:cxn ang="0">
                      <a:pos x="257" y="275"/>
                    </a:cxn>
                    <a:cxn ang="0">
                      <a:pos x="240" y="262"/>
                    </a:cxn>
                    <a:cxn ang="0">
                      <a:pos x="192" y="290"/>
                    </a:cxn>
                    <a:cxn ang="0">
                      <a:pos x="176" y="290"/>
                    </a:cxn>
                    <a:cxn ang="0">
                      <a:pos x="144" y="290"/>
                    </a:cxn>
                    <a:cxn ang="0">
                      <a:pos x="113" y="275"/>
                    </a:cxn>
                    <a:cxn ang="0">
                      <a:pos x="96" y="262"/>
                    </a:cxn>
                    <a:cxn ang="0">
                      <a:pos x="65" y="188"/>
                    </a:cxn>
                    <a:cxn ang="0">
                      <a:pos x="65" y="145"/>
                    </a:cxn>
                    <a:cxn ang="0">
                      <a:pos x="32" y="73"/>
                    </a:cxn>
                    <a:cxn ang="0">
                      <a:pos x="0" y="0"/>
                    </a:cxn>
                    <a:cxn ang="0">
                      <a:pos x="113" y="58"/>
                    </a:cxn>
                    <a:cxn ang="0">
                      <a:pos x="257" y="101"/>
                    </a:cxn>
                    <a:cxn ang="0">
                      <a:pos x="289" y="132"/>
                    </a:cxn>
                    <a:cxn ang="0">
                      <a:pos x="289" y="145"/>
                    </a:cxn>
                    <a:cxn ang="0">
                      <a:pos x="305" y="175"/>
                    </a:cxn>
                    <a:cxn ang="0">
                      <a:pos x="305" y="188"/>
                    </a:cxn>
                    <a:cxn ang="0">
                      <a:pos x="289" y="203"/>
                    </a:cxn>
                    <a:cxn ang="0">
                      <a:pos x="289" y="232"/>
                    </a:cxn>
                    <a:cxn ang="0">
                      <a:pos x="305" y="247"/>
                    </a:cxn>
                    <a:cxn ang="0">
                      <a:pos x="320" y="232"/>
                    </a:cxn>
                    <a:cxn ang="0">
                      <a:pos x="353" y="232"/>
                    </a:cxn>
                    <a:cxn ang="0">
                      <a:pos x="401" y="262"/>
                    </a:cxn>
                    <a:cxn ang="0">
                      <a:pos x="464" y="319"/>
                    </a:cxn>
                    <a:cxn ang="0">
                      <a:pos x="512" y="362"/>
                    </a:cxn>
                    <a:cxn ang="0">
                      <a:pos x="529" y="405"/>
                    </a:cxn>
                    <a:cxn ang="0">
                      <a:pos x="577" y="522"/>
                    </a:cxn>
                    <a:cxn ang="0">
                      <a:pos x="464" y="492"/>
                    </a:cxn>
                    <a:cxn ang="0">
                      <a:pos x="416" y="479"/>
                    </a:cxn>
                    <a:cxn ang="0">
                      <a:pos x="385" y="464"/>
                    </a:cxn>
                  </a:cxnLst>
                  <a:rect l="0" t="0" r="r" b="b"/>
                  <a:pathLst>
                    <a:path w="577" h="522">
                      <a:moveTo>
                        <a:pt x="385" y="464"/>
                      </a:moveTo>
                      <a:lnTo>
                        <a:pt x="401" y="464"/>
                      </a:lnTo>
                      <a:lnTo>
                        <a:pt x="416" y="464"/>
                      </a:lnTo>
                      <a:lnTo>
                        <a:pt x="433" y="449"/>
                      </a:lnTo>
                      <a:lnTo>
                        <a:pt x="433" y="435"/>
                      </a:lnTo>
                      <a:lnTo>
                        <a:pt x="368" y="405"/>
                      </a:lnTo>
                      <a:lnTo>
                        <a:pt x="337" y="362"/>
                      </a:lnTo>
                      <a:lnTo>
                        <a:pt x="337" y="349"/>
                      </a:lnTo>
                      <a:lnTo>
                        <a:pt x="337" y="334"/>
                      </a:lnTo>
                      <a:lnTo>
                        <a:pt x="368" y="319"/>
                      </a:lnTo>
                      <a:lnTo>
                        <a:pt x="401" y="334"/>
                      </a:lnTo>
                      <a:lnTo>
                        <a:pt x="433" y="349"/>
                      </a:lnTo>
                      <a:lnTo>
                        <a:pt x="464" y="392"/>
                      </a:lnTo>
                      <a:lnTo>
                        <a:pt x="497" y="392"/>
                      </a:lnTo>
                      <a:lnTo>
                        <a:pt x="497" y="377"/>
                      </a:lnTo>
                      <a:lnTo>
                        <a:pt x="449" y="305"/>
                      </a:lnTo>
                      <a:lnTo>
                        <a:pt x="416" y="290"/>
                      </a:lnTo>
                      <a:lnTo>
                        <a:pt x="385" y="262"/>
                      </a:lnTo>
                      <a:lnTo>
                        <a:pt x="337" y="262"/>
                      </a:lnTo>
                      <a:lnTo>
                        <a:pt x="305" y="275"/>
                      </a:lnTo>
                      <a:lnTo>
                        <a:pt x="289" y="290"/>
                      </a:lnTo>
                      <a:lnTo>
                        <a:pt x="289" y="305"/>
                      </a:lnTo>
                      <a:lnTo>
                        <a:pt x="272" y="349"/>
                      </a:lnTo>
                      <a:lnTo>
                        <a:pt x="320" y="405"/>
                      </a:lnTo>
                      <a:lnTo>
                        <a:pt x="385" y="449"/>
                      </a:lnTo>
                      <a:lnTo>
                        <a:pt x="337" y="435"/>
                      </a:lnTo>
                      <a:lnTo>
                        <a:pt x="305" y="405"/>
                      </a:lnTo>
                      <a:lnTo>
                        <a:pt x="272" y="377"/>
                      </a:lnTo>
                      <a:lnTo>
                        <a:pt x="257" y="334"/>
                      </a:lnTo>
                      <a:lnTo>
                        <a:pt x="257" y="319"/>
                      </a:lnTo>
                      <a:lnTo>
                        <a:pt x="257" y="305"/>
                      </a:lnTo>
                      <a:lnTo>
                        <a:pt x="257" y="275"/>
                      </a:lnTo>
                      <a:lnTo>
                        <a:pt x="240" y="262"/>
                      </a:lnTo>
                      <a:lnTo>
                        <a:pt x="192" y="290"/>
                      </a:lnTo>
                      <a:lnTo>
                        <a:pt x="176" y="290"/>
                      </a:lnTo>
                      <a:lnTo>
                        <a:pt x="144" y="290"/>
                      </a:lnTo>
                      <a:lnTo>
                        <a:pt x="113" y="275"/>
                      </a:lnTo>
                      <a:lnTo>
                        <a:pt x="96" y="262"/>
                      </a:lnTo>
                      <a:lnTo>
                        <a:pt x="65" y="188"/>
                      </a:lnTo>
                      <a:lnTo>
                        <a:pt x="65" y="145"/>
                      </a:lnTo>
                      <a:lnTo>
                        <a:pt x="32" y="73"/>
                      </a:lnTo>
                      <a:lnTo>
                        <a:pt x="0" y="0"/>
                      </a:lnTo>
                      <a:lnTo>
                        <a:pt x="113" y="58"/>
                      </a:lnTo>
                      <a:lnTo>
                        <a:pt x="257" y="101"/>
                      </a:lnTo>
                      <a:lnTo>
                        <a:pt x="289" y="132"/>
                      </a:lnTo>
                      <a:lnTo>
                        <a:pt x="289" y="145"/>
                      </a:lnTo>
                      <a:lnTo>
                        <a:pt x="305" y="175"/>
                      </a:lnTo>
                      <a:lnTo>
                        <a:pt x="305" y="188"/>
                      </a:lnTo>
                      <a:lnTo>
                        <a:pt x="289" y="203"/>
                      </a:lnTo>
                      <a:lnTo>
                        <a:pt x="289" y="232"/>
                      </a:lnTo>
                      <a:lnTo>
                        <a:pt x="305" y="247"/>
                      </a:lnTo>
                      <a:lnTo>
                        <a:pt x="320" y="232"/>
                      </a:lnTo>
                      <a:lnTo>
                        <a:pt x="353" y="232"/>
                      </a:lnTo>
                      <a:lnTo>
                        <a:pt x="401" y="262"/>
                      </a:lnTo>
                      <a:lnTo>
                        <a:pt x="464" y="319"/>
                      </a:lnTo>
                      <a:lnTo>
                        <a:pt x="512" y="362"/>
                      </a:lnTo>
                      <a:lnTo>
                        <a:pt x="529" y="405"/>
                      </a:lnTo>
                      <a:lnTo>
                        <a:pt x="577" y="522"/>
                      </a:lnTo>
                      <a:lnTo>
                        <a:pt x="464" y="492"/>
                      </a:lnTo>
                      <a:lnTo>
                        <a:pt x="416" y="479"/>
                      </a:lnTo>
                      <a:lnTo>
                        <a:pt x="385" y="46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7" name="Freeform 125"/>
                <p:cNvSpPr>
                  <a:spLocks/>
                </p:cNvSpPr>
                <p:nvPr/>
              </p:nvSpPr>
              <p:spPr bwMode="auto">
                <a:xfrm>
                  <a:off x="4581" y="4204"/>
                  <a:ext cx="19" cy="7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16" y="0"/>
                    </a:cxn>
                    <a:cxn ang="0">
                      <a:pos x="31" y="0"/>
                    </a:cxn>
                    <a:cxn ang="0">
                      <a:pos x="48" y="0"/>
                    </a:cxn>
                    <a:cxn ang="0">
                      <a:pos x="64" y="15"/>
                    </a:cxn>
                    <a:cxn ang="0">
                      <a:pos x="48" y="28"/>
                    </a:cxn>
                    <a:cxn ang="0">
                      <a:pos x="31" y="43"/>
                    </a:cxn>
                    <a:cxn ang="0">
                      <a:pos x="16" y="43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4" h="43">
                      <a:moveTo>
                        <a:pt x="0" y="28"/>
                      </a:move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48" y="0"/>
                      </a:lnTo>
                      <a:lnTo>
                        <a:pt x="64" y="15"/>
                      </a:lnTo>
                      <a:lnTo>
                        <a:pt x="48" y="28"/>
                      </a:lnTo>
                      <a:lnTo>
                        <a:pt x="31" y="43"/>
                      </a:lnTo>
                      <a:lnTo>
                        <a:pt x="16" y="43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8" name="Freeform 126"/>
                <p:cNvSpPr>
                  <a:spLocks/>
                </p:cNvSpPr>
                <p:nvPr/>
              </p:nvSpPr>
              <p:spPr bwMode="auto">
                <a:xfrm>
                  <a:off x="4857" y="4173"/>
                  <a:ext cx="39" cy="31"/>
                </a:xfrm>
                <a:custGeom>
                  <a:avLst/>
                  <a:gdLst/>
                  <a:ahLst/>
                  <a:cxnLst>
                    <a:cxn ang="0">
                      <a:pos x="0" y="145"/>
                    </a:cxn>
                    <a:cxn ang="0">
                      <a:pos x="48" y="117"/>
                    </a:cxn>
                    <a:cxn ang="0">
                      <a:pos x="65" y="102"/>
                    </a:cxn>
                    <a:cxn ang="0">
                      <a:pos x="96" y="102"/>
                    </a:cxn>
                    <a:cxn ang="0">
                      <a:pos x="96" y="87"/>
                    </a:cxn>
                    <a:cxn ang="0">
                      <a:pos x="81" y="74"/>
                    </a:cxn>
                    <a:cxn ang="0">
                      <a:pos x="33" y="59"/>
                    </a:cxn>
                    <a:cxn ang="0">
                      <a:pos x="17" y="30"/>
                    </a:cxn>
                    <a:cxn ang="0">
                      <a:pos x="0" y="0"/>
                    </a:cxn>
                    <a:cxn ang="0">
                      <a:pos x="113" y="44"/>
                    </a:cxn>
                    <a:cxn ang="0">
                      <a:pos x="129" y="59"/>
                    </a:cxn>
                    <a:cxn ang="0">
                      <a:pos x="129" y="74"/>
                    </a:cxn>
                    <a:cxn ang="0">
                      <a:pos x="129" y="102"/>
                    </a:cxn>
                    <a:cxn ang="0">
                      <a:pos x="96" y="130"/>
                    </a:cxn>
                    <a:cxn ang="0">
                      <a:pos x="65" y="145"/>
                    </a:cxn>
                    <a:cxn ang="0">
                      <a:pos x="33" y="160"/>
                    </a:cxn>
                    <a:cxn ang="0">
                      <a:pos x="0" y="189"/>
                    </a:cxn>
                    <a:cxn ang="0">
                      <a:pos x="0" y="174"/>
                    </a:cxn>
                    <a:cxn ang="0">
                      <a:pos x="0" y="145"/>
                    </a:cxn>
                  </a:cxnLst>
                  <a:rect l="0" t="0" r="r" b="b"/>
                  <a:pathLst>
                    <a:path w="129" h="189">
                      <a:moveTo>
                        <a:pt x="0" y="145"/>
                      </a:moveTo>
                      <a:lnTo>
                        <a:pt x="48" y="117"/>
                      </a:lnTo>
                      <a:lnTo>
                        <a:pt x="65" y="102"/>
                      </a:lnTo>
                      <a:lnTo>
                        <a:pt x="96" y="102"/>
                      </a:lnTo>
                      <a:lnTo>
                        <a:pt x="96" y="87"/>
                      </a:lnTo>
                      <a:lnTo>
                        <a:pt x="81" y="74"/>
                      </a:lnTo>
                      <a:lnTo>
                        <a:pt x="33" y="59"/>
                      </a:lnTo>
                      <a:lnTo>
                        <a:pt x="17" y="30"/>
                      </a:lnTo>
                      <a:lnTo>
                        <a:pt x="0" y="0"/>
                      </a:lnTo>
                      <a:lnTo>
                        <a:pt x="113" y="44"/>
                      </a:lnTo>
                      <a:lnTo>
                        <a:pt x="129" y="59"/>
                      </a:lnTo>
                      <a:lnTo>
                        <a:pt x="129" y="74"/>
                      </a:lnTo>
                      <a:lnTo>
                        <a:pt x="129" y="102"/>
                      </a:lnTo>
                      <a:lnTo>
                        <a:pt x="96" y="130"/>
                      </a:lnTo>
                      <a:lnTo>
                        <a:pt x="65" y="145"/>
                      </a:lnTo>
                      <a:lnTo>
                        <a:pt x="33" y="160"/>
                      </a:lnTo>
                      <a:lnTo>
                        <a:pt x="0" y="189"/>
                      </a:lnTo>
                      <a:lnTo>
                        <a:pt x="0" y="174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99" name="Freeform 127"/>
                <p:cNvSpPr>
                  <a:spLocks/>
                </p:cNvSpPr>
                <p:nvPr/>
              </p:nvSpPr>
              <p:spPr bwMode="auto">
                <a:xfrm>
                  <a:off x="5708" y="4197"/>
                  <a:ext cx="19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31" y="0"/>
                    </a:cxn>
                    <a:cxn ang="0">
                      <a:pos x="63" y="29"/>
                    </a:cxn>
                    <a:cxn ang="0">
                      <a:pos x="63" y="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3" h="44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31" y="0"/>
                      </a:lnTo>
                      <a:lnTo>
                        <a:pt x="63" y="29"/>
                      </a:lnTo>
                      <a:lnTo>
                        <a:pt x="63" y="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0" name="Freeform 128"/>
                <p:cNvSpPr>
                  <a:spLocks/>
                </p:cNvSpPr>
                <p:nvPr/>
              </p:nvSpPr>
              <p:spPr bwMode="auto">
                <a:xfrm>
                  <a:off x="5202" y="4183"/>
                  <a:ext cx="42" cy="2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31" y="0"/>
                    </a:cxn>
                    <a:cxn ang="0">
                      <a:pos x="64" y="0"/>
                    </a:cxn>
                    <a:cxn ang="0">
                      <a:pos x="96" y="15"/>
                    </a:cxn>
                    <a:cxn ang="0">
                      <a:pos x="127" y="71"/>
                    </a:cxn>
                    <a:cxn ang="0">
                      <a:pos x="144" y="130"/>
                    </a:cxn>
                    <a:cxn ang="0">
                      <a:pos x="96" y="101"/>
                    </a:cxn>
                    <a:cxn ang="0">
                      <a:pos x="48" y="71"/>
                    </a:cxn>
                    <a:cxn ang="0">
                      <a:pos x="16" y="71"/>
                    </a:cxn>
                    <a:cxn ang="0">
                      <a:pos x="16" y="43"/>
                    </a:cxn>
                    <a:cxn ang="0">
                      <a:pos x="0" y="28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44" h="130">
                      <a:moveTo>
                        <a:pt x="16" y="0"/>
                      </a:moveTo>
                      <a:lnTo>
                        <a:pt x="31" y="0"/>
                      </a:lnTo>
                      <a:lnTo>
                        <a:pt x="64" y="0"/>
                      </a:lnTo>
                      <a:lnTo>
                        <a:pt x="96" y="15"/>
                      </a:lnTo>
                      <a:lnTo>
                        <a:pt x="127" y="71"/>
                      </a:lnTo>
                      <a:lnTo>
                        <a:pt x="144" y="130"/>
                      </a:lnTo>
                      <a:lnTo>
                        <a:pt x="96" y="101"/>
                      </a:lnTo>
                      <a:lnTo>
                        <a:pt x="48" y="71"/>
                      </a:lnTo>
                      <a:lnTo>
                        <a:pt x="16" y="71"/>
                      </a:lnTo>
                      <a:lnTo>
                        <a:pt x="16" y="43"/>
                      </a:lnTo>
                      <a:lnTo>
                        <a:pt x="0" y="28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1" name="Freeform 129"/>
                <p:cNvSpPr>
                  <a:spLocks/>
                </p:cNvSpPr>
                <p:nvPr/>
              </p:nvSpPr>
              <p:spPr bwMode="auto">
                <a:xfrm>
                  <a:off x="5335" y="4173"/>
                  <a:ext cx="34" cy="28"/>
                </a:xfrm>
                <a:custGeom>
                  <a:avLst/>
                  <a:gdLst/>
                  <a:ahLst/>
                  <a:cxnLst>
                    <a:cxn ang="0">
                      <a:pos x="0" y="160"/>
                    </a:cxn>
                    <a:cxn ang="0">
                      <a:pos x="0" y="145"/>
                    </a:cxn>
                    <a:cxn ang="0">
                      <a:pos x="17" y="130"/>
                    </a:cxn>
                    <a:cxn ang="0">
                      <a:pos x="32" y="117"/>
                    </a:cxn>
                    <a:cxn ang="0">
                      <a:pos x="48" y="102"/>
                    </a:cxn>
                    <a:cxn ang="0">
                      <a:pos x="65" y="59"/>
                    </a:cxn>
                    <a:cxn ang="0">
                      <a:pos x="65" y="44"/>
                    </a:cxn>
                    <a:cxn ang="0">
                      <a:pos x="48" y="15"/>
                    </a:cxn>
                    <a:cxn ang="0">
                      <a:pos x="32" y="0"/>
                    </a:cxn>
                    <a:cxn ang="0">
                      <a:pos x="65" y="0"/>
                    </a:cxn>
                    <a:cxn ang="0">
                      <a:pos x="80" y="0"/>
                    </a:cxn>
                    <a:cxn ang="0">
                      <a:pos x="97" y="44"/>
                    </a:cxn>
                    <a:cxn ang="0">
                      <a:pos x="113" y="87"/>
                    </a:cxn>
                    <a:cxn ang="0">
                      <a:pos x="97" y="130"/>
                    </a:cxn>
                    <a:cxn ang="0">
                      <a:pos x="80" y="160"/>
                    </a:cxn>
                    <a:cxn ang="0">
                      <a:pos x="48" y="174"/>
                    </a:cxn>
                    <a:cxn ang="0">
                      <a:pos x="32" y="174"/>
                    </a:cxn>
                    <a:cxn ang="0">
                      <a:pos x="0" y="174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13" h="174">
                      <a:moveTo>
                        <a:pt x="0" y="160"/>
                      </a:moveTo>
                      <a:lnTo>
                        <a:pt x="0" y="145"/>
                      </a:lnTo>
                      <a:lnTo>
                        <a:pt x="17" y="130"/>
                      </a:lnTo>
                      <a:lnTo>
                        <a:pt x="32" y="117"/>
                      </a:lnTo>
                      <a:lnTo>
                        <a:pt x="48" y="102"/>
                      </a:lnTo>
                      <a:lnTo>
                        <a:pt x="65" y="59"/>
                      </a:lnTo>
                      <a:lnTo>
                        <a:pt x="65" y="44"/>
                      </a:lnTo>
                      <a:lnTo>
                        <a:pt x="48" y="15"/>
                      </a:lnTo>
                      <a:lnTo>
                        <a:pt x="32" y="0"/>
                      </a:lnTo>
                      <a:lnTo>
                        <a:pt x="65" y="0"/>
                      </a:lnTo>
                      <a:lnTo>
                        <a:pt x="80" y="0"/>
                      </a:lnTo>
                      <a:lnTo>
                        <a:pt x="97" y="44"/>
                      </a:lnTo>
                      <a:lnTo>
                        <a:pt x="113" y="87"/>
                      </a:lnTo>
                      <a:lnTo>
                        <a:pt x="97" y="130"/>
                      </a:lnTo>
                      <a:lnTo>
                        <a:pt x="80" y="160"/>
                      </a:lnTo>
                      <a:lnTo>
                        <a:pt x="48" y="174"/>
                      </a:lnTo>
                      <a:lnTo>
                        <a:pt x="32" y="174"/>
                      </a:lnTo>
                      <a:lnTo>
                        <a:pt x="0" y="174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2" name="Freeform 130"/>
                <p:cNvSpPr>
                  <a:spLocks/>
                </p:cNvSpPr>
                <p:nvPr/>
              </p:nvSpPr>
              <p:spPr bwMode="auto">
                <a:xfrm>
                  <a:off x="5335" y="4173"/>
                  <a:ext cx="34" cy="28"/>
                </a:xfrm>
                <a:custGeom>
                  <a:avLst/>
                  <a:gdLst/>
                  <a:ahLst/>
                  <a:cxnLst>
                    <a:cxn ang="0">
                      <a:pos x="0" y="160"/>
                    </a:cxn>
                    <a:cxn ang="0">
                      <a:pos x="0" y="145"/>
                    </a:cxn>
                    <a:cxn ang="0">
                      <a:pos x="17" y="130"/>
                    </a:cxn>
                    <a:cxn ang="0">
                      <a:pos x="32" y="117"/>
                    </a:cxn>
                    <a:cxn ang="0">
                      <a:pos x="48" y="102"/>
                    </a:cxn>
                    <a:cxn ang="0">
                      <a:pos x="65" y="59"/>
                    </a:cxn>
                    <a:cxn ang="0">
                      <a:pos x="65" y="44"/>
                    </a:cxn>
                    <a:cxn ang="0">
                      <a:pos x="48" y="15"/>
                    </a:cxn>
                    <a:cxn ang="0">
                      <a:pos x="48" y="15"/>
                    </a:cxn>
                    <a:cxn ang="0">
                      <a:pos x="32" y="0"/>
                    </a:cxn>
                    <a:cxn ang="0">
                      <a:pos x="65" y="0"/>
                    </a:cxn>
                    <a:cxn ang="0">
                      <a:pos x="80" y="0"/>
                    </a:cxn>
                    <a:cxn ang="0">
                      <a:pos x="97" y="44"/>
                    </a:cxn>
                    <a:cxn ang="0">
                      <a:pos x="113" y="87"/>
                    </a:cxn>
                    <a:cxn ang="0">
                      <a:pos x="97" y="130"/>
                    </a:cxn>
                    <a:cxn ang="0">
                      <a:pos x="80" y="160"/>
                    </a:cxn>
                    <a:cxn ang="0">
                      <a:pos x="48" y="174"/>
                    </a:cxn>
                    <a:cxn ang="0">
                      <a:pos x="32" y="174"/>
                    </a:cxn>
                    <a:cxn ang="0">
                      <a:pos x="0" y="174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13" h="174">
                      <a:moveTo>
                        <a:pt x="0" y="160"/>
                      </a:moveTo>
                      <a:lnTo>
                        <a:pt x="0" y="145"/>
                      </a:lnTo>
                      <a:lnTo>
                        <a:pt x="17" y="130"/>
                      </a:lnTo>
                      <a:lnTo>
                        <a:pt x="32" y="117"/>
                      </a:lnTo>
                      <a:lnTo>
                        <a:pt x="48" y="102"/>
                      </a:lnTo>
                      <a:lnTo>
                        <a:pt x="65" y="59"/>
                      </a:lnTo>
                      <a:lnTo>
                        <a:pt x="65" y="44"/>
                      </a:lnTo>
                      <a:lnTo>
                        <a:pt x="48" y="15"/>
                      </a:lnTo>
                      <a:lnTo>
                        <a:pt x="48" y="15"/>
                      </a:lnTo>
                      <a:lnTo>
                        <a:pt x="32" y="0"/>
                      </a:lnTo>
                      <a:lnTo>
                        <a:pt x="65" y="0"/>
                      </a:lnTo>
                      <a:lnTo>
                        <a:pt x="80" y="0"/>
                      </a:lnTo>
                      <a:lnTo>
                        <a:pt x="97" y="44"/>
                      </a:lnTo>
                      <a:lnTo>
                        <a:pt x="113" y="87"/>
                      </a:lnTo>
                      <a:lnTo>
                        <a:pt x="97" y="130"/>
                      </a:lnTo>
                      <a:lnTo>
                        <a:pt x="80" y="160"/>
                      </a:lnTo>
                      <a:lnTo>
                        <a:pt x="48" y="174"/>
                      </a:lnTo>
                      <a:lnTo>
                        <a:pt x="32" y="174"/>
                      </a:lnTo>
                      <a:lnTo>
                        <a:pt x="0" y="174"/>
                      </a:lnTo>
                      <a:lnTo>
                        <a:pt x="0" y="160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3" name="Freeform 131"/>
                <p:cNvSpPr>
                  <a:spLocks/>
                </p:cNvSpPr>
                <p:nvPr/>
              </p:nvSpPr>
              <p:spPr bwMode="auto">
                <a:xfrm>
                  <a:off x="5373" y="4173"/>
                  <a:ext cx="33" cy="26"/>
                </a:xfrm>
                <a:custGeom>
                  <a:avLst/>
                  <a:gdLst/>
                  <a:ahLst/>
                  <a:cxnLst>
                    <a:cxn ang="0">
                      <a:pos x="0" y="117"/>
                    </a:cxn>
                    <a:cxn ang="0">
                      <a:pos x="0" y="87"/>
                    </a:cxn>
                    <a:cxn ang="0">
                      <a:pos x="17" y="87"/>
                    </a:cxn>
                    <a:cxn ang="0">
                      <a:pos x="33" y="87"/>
                    </a:cxn>
                    <a:cxn ang="0">
                      <a:pos x="48" y="102"/>
                    </a:cxn>
                    <a:cxn ang="0">
                      <a:pos x="48" y="117"/>
                    </a:cxn>
                    <a:cxn ang="0">
                      <a:pos x="65" y="117"/>
                    </a:cxn>
                    <a:cxn ang="0">
                      <a:pos x="81" y="102"/>
                    </a:cxn>
                    <a:cxn ang="0">
                      <a:pos x="65" y="74"/>
                    </a:cxn>
                    <a:cxn ang="0">
                      <a:pos x="33" y="59"/>
                    </a:cxn>
                    <a:cxn ang="0">
                      <a:pos x="17" y="30"/>
                    </a:cxn>
                    <a:cxn ang="0">
                      <a:pos x="0" y="0"/>
                    </a:cxn>
                    <a:cxn ang="0">
                      <a:pos x="33" y="0"/>
                    </a:cxn>
                    <a:cxn ang="0">
                      <a:pos x="48" y="15"/>
                    </a:cxn>
                    <a:cxn ang="0">
                      <a:pos x="96" y="59"/>
                    </a:cxn>
                    <a:cxn ang="0">
                      <a:pos x="113" y="102"/>
                    </a:cxn>
                    <a:cxn ang="0">
                      <a:pos x="113" y="130"/>
                    </a:cxn>
                    <a:cxn ang="0">
                      <a:pos x="96" y="145"/>
                    </a:cxn>
                    <a:cxn ang="0">
                      <a:pos x="65" y="160"/>
                    </a:cxn>
                    <a:cxn ang="0">
                      <a:pos x="48" y="160"/>
                    </a:cxn>
                    <a:cxn ang="0">
                      <a:pos x="17" y="145"/>
                    </a:cxn>
                    <a:cxn ang="0">
                      <a:pos x="0" y="117"/>
                    </a:cxn>
                  </a:cxnLst>
                  <a:rect l="0" t="0" r="r" b="b"/>
                  <a:pathLst>
                    <a:path w="113" h="160">
                      <a:moveTo>
                        <a:pt x="0" y="117"/>
                      </a:moveTo>
                      <a:lnTo>
                        <a:pt x="0" y="87"/>
                      </a:lnTo>
                      <a:lnTo>
                        <a:pt x="17" y="87"/>
                      </a:lnTo>
                      <a:lnTo>
                        <a:pt x="33" y="87"/>
                      </a:lnTo>
                      <a:lnTo>
                        <a:pt x="48" y="102"/>
                      </a:lnTo>
                      <a:lnTo>
                        <a:pt x="48" y="117"/>
                      </a:lnTo>
                      <a:lnTo>
                        <a:pt x="65" y="117"/>
                      </a:lnTo>
                      <a:lnTo>
                        <a:pt x="81" y="102"/>
                      </a:lnTo>
                      <a:lnTo>
                        <a:pt x="65" y="74"/>
                      </a:lnTo>
                      <a:lnTo>
                        <a:pt x="33" y="59"/>
                      </a:lnTo>
                      <a:lnTo>
                        <a:pt x="17" y="30"/>
                      </a:lnTo>
                      <a:lnTo>
                        <a:pt x="0" y="0"/>
                      </a:lnTo>
                      <a:lnTo>
                        <a:pt x="33" y="0"/>
                      </a:lnTo>
                      <a:lnTo>
                        <a:pt x="48" y="15"/>
                      </a:lnTo>
                      <a:lnTo>
                        <a:pt x="96" y="59"/>
                      </a:lnTo>
                      <a:lnTo>
                        <a:pt x="113" y="102"/>
                      </a:lnTo>
                      <a:lnTo>
                        <a:pt x="113" y="130"/>
                      </a:lnTo>
                      <a:lnTo>
                        <a:pt x="96" y="145"/>
                      </a:lnTo>
                      <a:lnTo>
                        <a:pt x="65" y="160"/>
                      </a:lnTo>
                      <a:lnTo>
                        <a:pt x="48" y="160"/>
                      </a:lnTo>
                      <a:lnTo>
                        <a:pt x="17" y="145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4" name="Freeform 132"/>
                <p:cNvSpPr>
                  <a:spLocks/>
                </p:cNvSpPr>
                <p:nvPr/>
              </p:nvSpPr>
              <p:spPr bwMode="auto">
                <a:xfrm>
                  <a:off x="5373" y="4173"/>
                  <a:ext cx="33" cy="26"/>
                </a:xfrm>
                <a:custGeom>
                  <a:avLst/>
                  <a:gdLst/>
                  <a:ahLst/>
                  <a:cxnLst>
                    <a:cxn ang="0">
                      <a:pos x="0" y="117"/>
                    </a:cxn>
                    <a:cxn ang="0">
                      <a:pos x="0" y="87"/>
                    </a:cxn>
                    <a:cxn ang="0">
                      <a:pos x="17" y="87"/>
                    </a:cxn>
                    <a:cxn ang="0">
                      <a:pos x="33" y="87"/>
                    </a:cxn>
                    <a:cxn ang="0">
                      <a:pos x="48" y="102"/>
                    </a:cxn>
                    <a:cxn ang="0">
                      <a:pos x="48" y="117"/>
                    </a:cxn>
                    <a:cxn ang="0">
                      <a:pos x="65" y="117"/>
                    </a:cxn>
                    <a:cxn ang="0">
                      <a:pos x="81" y="102"/>
                    </a:cxn>
                    <a:cxn ang="0">
                      <a:pos x="65" y="74"/>
                    </a:cxn>
                    <a:cxn ang="0">
                      <a:pos x="33" y="59"/>
                    </a:cxn>
                    <a:cxn ang="0">
                      <a:pos x="17" y="30"/>
                    </a:cxn>
                    <a:cxn ang="0">
                      <a:pos x="0" y="0"/>
                    </a:cxn>
                    <a:cxn ang="0">
                      <a:pos x="33" y="0"/>
                    </a:cxn>
                    <a:cxn ang="0">
                      <a:pos x="48" y="15"/>
                    </a:cxn>
                    <a:cxn ang="0">
                      <a:pos x="96" y="59"/>
                    </a:cxn>
                    <a:cxn ang="0">
                      <a:pos x="113" y="102"/>
                    </a:cxn>
                    <a:cxn ang="0">
                      <a:pos x="113" y="130"/>
                    </a:cxn>
                    <a:cxn ang="0">
                      <a:pos x="96" y="145"/>
                    </a:cxn>
                    <a:cxn ang="0">
                      <a:pos x="65" y="160"/>
                    </a:cxn>
                    <a:cxn ang="0">
                      <a:pos x="48" y="160"/>
                    </a:cxn>
                    <a:cxn ang="0">
                      <a:pos x="17" y="145"/>
                    </a:cxn>
                    <a:cxn ang="0">
                      <a:pos x="0" y="117"/>
                    </a:cxn>
                  </a:cxnLst>
                  <a:rect l="0" t="0" r="r" b="b"/>
                  <a:pathLst>
                    <a:path w="113" h="160">
                      <a:moveTo>
                        <a:pt x="0" y="117"/>
                      </a:moveTo>
                      <a:lnTo>
                        <a:pt x="0" y="87"/>
                      </a:lnTo>
                      <a:lnTo>
                        <a:pt x="17" y="87"/>
                      </a:lnTo>
                      <a:lnTo>
                        <a:pt x="33" y="87"/>
                      </a:lnTo>
                      <a:lnTo>
                        <a:pt x="48" y="102"/>
                      </a:lnTo>
                      <a:lnTo>
                        <a:pt x="48" y="117"/>
                      </a:lnTo>
                      <a:lnTo>
                        <a:pt x="65" y="117"/>
                      </a:lnTo>
                      <a:lnTo>
                        <a:pt x="81" y="102"/>
                      </a:lnTo>
                      <a:lnTo>
                        <a:pt x="65" y="74"/>
                      </a:lnTo>
                      <a:lnTo>
                        <a:pt x="33" y="59"/>
                      </a:lnTo>
                      <a:lnTo>
                        <a:pt x="17" y="30"/>
                      </a:lnTo>
                      <a:lnTo>
                        <a:pt x="0" y="0"/>
                      </a:lnTo>
                      <a:lnTo>
                        <a:pt x="33" y="0"/>
                      </a:lnTo>
                      <a:lnTo>
                        <a:pt x="48" y="15"/>
                      </a:lnTo>
                      <a:lnTo>
                        <a:pt x="96" y="59"/>
                      </a:lnTo>
                      <a:lnTo>
                        <a:pt x="113" y="102"/>
                      </a:lnTo>
                      <a:lnTo>
                        <a:pt x="113" y="130"/>
                      </a:lnTo>
                      <a:lnTo>
                        <a:pt x="96" y="145"/>
                      </a:lnTo>
                      <a:lnTo>
                        <a:pt x="65" y="160"/>
                      </a:lnTo>
                      <a:lnTo>
                        <a:pt x="48" y="160"/>
                      </a:lnTo>
                      <a:lnTo>
                        <a:pt x="17" y="145"/>
                      </a:lnTo>
                      <a:lnTo>
                        <a:pt x="0" y="117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5" name="Freeform 133"/>
                <p:cNvSpPr>
                  <a:spLocks/>
                </p:cNvSpPr>
                <p:nvPr/>
              </p:nvSpPr>
              <p:spPr bwMode="auto">
                <a:xfrm>
                  <a:off x="4824" y="4192"/>
                  <a:ext cx="18" cy="7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7" y="0"/>
                    </a:cxn>
                    <a:cxn ang="0">
                      <a:pos x="50" y="13"/>
                    </a:cxn>
                    <a:cxn ang="0">
                      <a:pos x="65" y="28"/>
                    </a:cxn>
                    <a:cxn ang="0">
                      <a:pos x="65" y="43"/>
                    </a:cxn>
                    <a:cxn ang="0">
                      <a:pos x="34" y="28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65" h="43">
                      <a:moveTo>
                        <a:pt x="0" y="13"/>
                      </a:moveTo>
                      <a:lnTo>
                        <a:pt x="0" y="0"/>
                      </a:lnTo>
                      <a:lnTo>
                        <a:pt x="17" y="0"/>
                      </a:lnTo>
                      <a:lnTo>
                        <a:pt x="50" y="13"/>
                      </a:lnTo>
                      <a:lnTo>
                        <a:pt x="65" y="28"/>
                      </a:lnTo>
                      <a:lnTo>
                        <a:pt x="65" y="43"/>
                      </a:lnTo>
                      <a:lnTo>
                        <a:pt x="34" y="28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6" name="Freeform 134"/>
                <p:cNvSpPr>
                  <a:spLocks/>
                </p:cNvSpPr>
                <p:nvPr/>
              </p:nvSpPr>
              <p:spPr bwMode="auto">
                <a:xfrm>
                  <a:off x="5636" y="4176"/>
                  <a:ext cx="96" cy="19"/>
                </a:xfrm>
                <a:custGeom>
                  <a:avLst/>
                  <a:gdLst/>
                  <a:ahLst/>
                  <a:cxnLst>
                    <a:cxn ang="0">
                      <a:pos x="192" y="87"/>
                    </a:cxn>
                    <a:cxn ang="0">
                      <a:pos x="207" y="115"/>
                    </a:cxn>
                    <a:cxn ang="0">
                      <a:pos x="111" y="72"/>
                    </a:cxn>
                    <a:cxn ang="0">
                      <a:pos x="48" y="72"/>
                    </a:cxn>
                    <a:cxn ang="0">
                      <a:pos x="0" y="72"/>
                    </a:cxn>
                    <a:cxn ang="0">
                      <a:pos x="0" y="59"/>
                    </a:cxn>
                    <a:cxn ang="0">
                      <a:pos x="0" y="44"/>
                    </a:cxn>
                    <a:cxn ang="0">
                      <a:pos x="15" y="15"/>
                    </a:cxn>
                    <a:cxn ang="0">
                      <a:pos x="48" y="0"/>
                    </a:cxn>
                    <a:cxn ang="0">
                      <a:pos x="111" y="0"/>
                    </a:cxn>
                    <a:cxn ang="0">
                      <a:pos x="175" y="0"/>
                    </a:cxn>
                    <a:cxn ang="0">
                      <a:pos x="240" y="0"/>
                    </a:cxn>
                    <a:cxn ang="0">
                      <a:pos x="255" y="0"/>
                    </a:cxn>
                    <a:cxn ang="0">
                      <a:pos x="271" y="0"/>
                    </a:cxn>
                    <a:cxn ang="0">
                      <a:pos x="271" y="15"/>
                    </a:cxn>
                    <a:cxn ang="0">
                      <a:pos x="207" y="15"/>
                    </a:cxn>
                    <a:cxn ang="0">
                      <a:pos x="192" y="15"/>
                    </a:cxn>
                    <a:cxn ang="0">
                      <a:pos x="159" y="29"/>
                    </a:cxn>
                    <a:cxn ang="0">
                      <a:pos x="159" y="59"/>
                    </a:cxn>
                    <a:cxn ang="0">
                      <a:pos x="175" y="72"/>
                    </a:cxn>
                    <a:cxn ang="0">
                      <a:pos x="240" y="87"/>
                    </a:cxn>
                    <a:cxn ang="0">
                      <a:pos x="320" y="115"/>
                    </a:cxn>
                    <a:cxn ang="0">
                      <a:pos x="303" y="115"/>
                    </a:cxn>
                    <a:cxn ang="0">
                      <a:pos x="255" y="102"/>
                    </a:cxn>
                    <a:cxn ang="0">
                      <a:pos x="223" y="87"/>
                    </a:cxn>
                    <a:cxn ang="0">
                      <a:pos x="192" y="87"/>
                    </a:cxn>
                  </a:cxnLst>
                  <a:rect l="0" t="0" r="r" b="b"/>
                  <a:pathLst>
                    <a:path w="320" h="115">
                      <a:moveTo>
                        <a:pt x="192" y="87"/>
                      </a:moveTo>
                      <a:lnTo>
                        <a:pt x="207" y="115"/>
                      </a:lnTo>
                      <a:lnTo>
                        <a:pt x="111" y="72"/>
                      </a:lnTo>
                      <a:lnTo>
                        <a:pt x="48" y="72"/>
                      </a:lnTo>
                      <a:lnTo>
                        <a:pt x="0" y="72"/>
                      </a:lnTo>
                      <a:lnTo>
                        <a:pt x="0" y="59"/>
                      </a:lnTo>
                      <a:lnTo>
                        <a:pt x="0" y="44"/>
                      </a:lnTo>
                      <a:lnTo>
                        <a:pt x="15" y="15"/>
                      </a:lnTo>
                      <a:lnTo>
                        <a:pt x="48" y="0"/>
                      </a:lnTo>
                      <a:lnTo>
                        <a:pt x="111" y="0"/>
                      </a:lnTo>
                      <a:lnTo>
                        <a:pt x="175" y="0"/>
                      </a:lnTo>
                      <a:lnTo>
                        <a:pt x="240" y="0"/>
                      </a:lnTo>
                      <a:lnTo>
                        <a:pt x="255" y="0"/>
                      </a:lnTo>
                      <a:lnTo>
                        <a:pt x="271" y="0"/>
                      </a:lnTo>
                      <a:lnTo>
                        <a:pt x="271" y="15"/>
                      </a:lnTo>
                      <a:lnTo>
                        <a:pt x="207" y="15"/>
                      </a:lnTo>
                      <a:lnTo>
                        <a:pt x="192" y="15"/>
                      </a:lnTo>
                      <a:lnTo>
                        <a:pt x="159" y="29"/>
                      </a:lnTo>
                      <a:lnTo>
                        <a:pt x="159" y="59"/>
                      </a:lnTo>
                      <a:lnTo>
                        <a:pt x="175" y="72"/>
                      </a:lnTo>
                      <a:lnTo>
                        <a:pt x="240" y="87"/>
                      </a:lnTo>
                      <a:lnTo>
                        <a:pt x="320" y="115"/>
                      </a:lnTo>
                      <a:lnTo>
                        <a:pt x="303" y="115"/>
                      </a:lnTo>
                      <a:lnTo>
                        <a:pt x="255" y="102"/>
                      </a:lnTo>
                      <a:lnTo>
                        <a:pt x="223" y="87"/>
                      </a:lnTo>
                      <a:lnTo>
                        <a:pt x="192" y="8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7" name="Freeform 135"/>
                <p:cNvSpPr>
                  <a:spLocks/>
                </p:cNvSpPr>
                <p:nvPr/>
              </p:nvSpPr>
              <p:spPr bwMode="auto">
                <a:xfrm>
                  <a:off x="4910" y="4185"/>
                  <a:ext cx="14" cy="7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32" y="0"/>
                    </a:cxn>
                    <a:cxn ang="0">
                      <a:pos x="48" y="13"/>
                    </a:cxn>
                    <a:cxn ang="0">
                      <a:pos x="48" y="28"/>
                    </a:cxn>
                    <a:cxn ang="0">
                      <a:pos x="32" y="43"/>
                    </a:cxn>
                    <a:cxn ang="0">
                      <a:pos x="0" y="43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48" h="43">
                      <a:moveTo>
                        <a:pt x="0" y="13"/>
                      </a:move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32" y="0"/>
                      </a:lnTo>
                      <a:lnTo>
                        <a:pt x="48" y="13"/>
                      </a:lnTo>
                      <a:lnTo>
                        <a:pt x="48" y="28"/>
                      </a:lnTo>
                      <a:lnTo>
                        <a:pt x="32" y="43"/>
                      </a:lnTo>
                      <a:lnTo>
                        <a:pt x="0" y="4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8" name="Freeform 136"/>
                <p:cNvSpPr>
                  <a:spLocks/>
                </p:cNvSpPr>
                <p:nvPr/>
              </p:nvSpPr>
              <p:spPr bwMode="auto">
                <a:xfrm>
                  <a:off x="4800" y="4183"/>
                  <a:ext cx="20" cy="9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16" y="15"/>
                    </a:cxn>
                    <a:cxn ang="0">
                      <a:pos x="48" y="0"/>
                    </a:cxn>
                    <a:cxn ang="0">
                      <a:pos x="48" y="15"/>
                    </a:cxn>
                    <a:cxn ang="0">
                      <a:pos x="65" y="15"/>
                    </a:cxn>
                    <a:cxn ang="0">
                      <a:pos x="48" y="58"/>
                    </a:cxn>
                    <a:cxn ang="0">
                      <a:pos x="16" y="43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5" h="58">
                      <a:moveTo>
                        <a:pt x="0" y="28"/>
                      </a:moveTo>
                      <a:lnTo>
                        <a:pt x="16" y="15"/>
                      </a:lnTo>
                      <a:lnTo>
                        <a:pt x="48" y="0"/>
                      </a:lnTo>
                      <a:lnTo>
                        <a:pt x="48" y="15"/>
                      </a:lnTo>
                      <a:lnTo>
                        <a:pt x="65" y="15"/>
                      </a:lnTo>
                      <a:lnTo>
                        <a:pt x="48" y="58"/>
                      </a:lnTo>
                      <a:lnTo>
                        <a:pt x="16" y="43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09" name="Freeform 137"/>
                <p:cNvSpPr>
                  <a:spLocks/>
                </p:cNvSpPr>
                <p:nvPr/>
              </p:nvSpPr>
              <p:spPr bwMode="auto">
                <a:xfrm>
                  <a:off x="4839" y="4183"/>
                  <a:ext cx="24" cy="9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32" y="0"/>
                    </a:cxn>
                    <a:cxn ang="0">
                      <a:pos x="48" y="0"/>
                    </a:cxn>
                    <a:cxn ang="0">
                      <a:pos x="63" y="0"/>
                    </a:cxn>
                    <a:cxn ang="0">
                      <a:pos x="80" y="15"/>
                    </a:cxn>
                    <a:cxn ang="0">
                      <a:pos x="80" y="43"/>
                    </a:cxn>
                    <a:cxn ang="0">
                      <a:pos x="63" y="43"/>
                    </a:cxn>
                    <a:cxn ang="0">
                      <a:pos x="48" y="58"/>
                    </a:cxn>
                    <a:cxn ang="0">
                      <a:pos x="32" y="43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80" h="58">
                      <a:moveTo>
                        <a:pt x="0" y="28"/>
                      </a:moveTo>
                      <a:lnTo>
                        <a:pt x="32" y="0"/>
                      </a:lnTo>
                      <a:lnTo>
                        <a:pt x="48" y="0"/>
                      </a:lnTo>
                      <a:lnTo>
                        <a:pt x="63" y="0"/>
                      </a:lnTo>
                      <a:lnTo>
                        <a:pt x="80" y="15"/>
                      </a:lnTo>
                      <a:lnTo>
                        <a:pt x="80" y="43"/>
                      </a:lnTo>
                      <a:lnTo>
                        <a:pt x="63" y="43"/>
                      </a:lnTo>
                      <a:lnTo>
                        <a:pt x="48" y="58"/>
                      </a:lnTo>
                      <a:lnTo>
                        <a:pt x="32" y="43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0" name="Freeform 138"/>
                <p:cNvSpPr>
                  <a:spLocks/>
                </p:cNvSpPr>
                <p:nvPr/>
              </p:nvSpPr>
              <p:spPr bwMode="auto">
                <a:xfrm>
                  <a:off x="4777" y="4187"/>
                  <a:ext cx="9" cy="3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32" y="15"/>
                    </a:cxn>
                    <a:cxn ang="0">
                      <a:pos x="15" y="15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32" h="15">
                      <a:moveTo>
                        <a:pt x="0" y="15"/>
                      </a:move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15"/>
                      </a:lnTo>
                      <a:lnTo>
                        <a:pt x="15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1" name="Freeform 139"/>
                <p:cNvSpPr>
                  <a:spLocks/>
                </p:cNvSpPr>
                <p:nvPr/>
              </p:nvSpPr>
              <p:spPr bwMode="auto">
                <a:xfrm>
                  <a:off x="5708" y="4183"/>
                  <a:ext cx="19" cy="2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31" y="0"/>
                    </a:cxn>
                    <a:cxn ang="0">
                      <a:pos x="48" y="0"/>
                    </a:cxn>
                    <a:cxn ang="0">
                      <a:pos x="63" y="15"/>
                    </a:cxn>
                    <a:cxn ang="0">
                      <a:pos x="31" y="15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63" h="15">
                      <a:moveTo>
                        <a:pt x="0" y="15"/>
                      </a:moveTo>
                      <a:lnTo>
                        <a:pt x="31" y="0"/>
                      </a:lnTo>
                      <a:lnTo>
                        <a:pt x="48" y="0"/>
                      </a:lnTo>
                      <a:lnTo>
                        <a:pt x="63" y="15"/>
                      </a:lnTo>
                      <a:lnTo>
                        <a:pt x="31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2" name="Freeform 140"/>
                <p:cNvSpPr>
                  <a:spLocks/>
                </p:cNvSpPr>
                <p:nvPr/>
              </p:nvSpPr>
              <p:spPr bwMode="auto">
                <a:xfrm>
                  <a:off x="4824" y="4178"/>
                  <a:ext cx="18" cy="5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34" y="0"/>
                    </a:cxn>
                    <a:cxn ang="0">
                      <a:pos x="50" y="0"/>
                    </a:cxn>
                    <a:cxn ang="0">
                      <a:pos x="65" y="0"/>
                    </a:cxn>
                    <a:cxn ang="0">
                      <a:pos x="50" y="29"/>
                    </a:cxn>
                    <a:cxn ang="0">
                      <a:pos x="17" y="29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65" h="29">
                      <a:moveTo>
                        <a:pt x="0" y="14"/>
                      </a:moveTo>
                      <a:lnTo>
                        <a:pt x="34" y="0"/>
                      </a:lnTo>
                      <a:lnTo>
                        <a:pt x="50" y="0"/>
                      </a:lnTo>
                      <a:lnTo>
                        <a:pt x="65" y="0"/>
                      </a:lnTo>
                      <a:lnTo>
                        <a:pt x="50" y="29"/>
                      </a:lnTo>
                      <a:lnTo>
                        <a:pt x="17" y="29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3" name="Freeform 141"/>
                <p:cNvSpPr>
                  <a:spLocks/>
                </p:cNvSpPr>
                <p:nvPr/>
              </p:nvSpPr>
              <p:spPr bwMode="auto">
                <a:xfrm>
                  <a:off x="5364" y="4157"/>
                  <a:ext cx="67" cy="16"/>
                </a:xfrm>
                <a:custGeom>
                  <a:avLst/>
                  <a:gdLst/>
                  <a:ahLst/>
                  <a:cxnLst>
                    <a:cxn ang="0">
                      <a:pos x="0" y="57"/>
                    </a:cxn>
                    <a:cxn ang="0">
                      <a:pos x="0" y="43"/>
                    </a:cxn>
                    <a:cxn ang="0">
                      <a:pos x="31" y="43"/>
                    </a:cxn>
                    <a:cxn ang="0">
                      <a:pos x="48" y="43"/>
                    </a:cxn>
                    <a:cxn ang="0">
                      <a:pos x="96" y="72"/>
                    </a:cxn>
                    <a:cxn ang="0">
                      <a:pos x="144" y="72"/>
                    </a:cxn>
                    <a:cxn ang="0">
                      <a:pos x="160" y="72"/>
                    </a:cxn>
                    <a:cxn ang="0">
                      <a:pos x="175" y="57"/>
                    </a:cxn>
                    <a:cxn ang="0">
                      <a:pos x="160" y="43"/>
                    </a:cxn>
                    <a:cxn ang="0">
                      <a:pos x="144" y="28"/>
                    </a:cxn>
                    <a:cxn ang="0">
                      <a:pos x="127" y="28"/>
                    </a:cxn>
                    <a:cxn ang="0">
                      <a:pos x="112" y="28"/>
                    </a:cxn>
                    <a:cxn ang="0">
                      <a:pos x="112" y="13"/>
                    </a:cxn>
                    <a:cxn ang="0">
                      <a:pos x="112" y="0"/>
                    </a:cxn>
                    <a:cxn ang="0">
                      <a:pos x="144" y="0"/>
                    </a:cxn>
                    <a:cxn ang="0">
                      <a:pos x="175" y="0"/>
                    </a:cxn>
                    <a:cxn ang="0">
                      <a:pos x="208" y="28"/>
                    </a:cxn>
                    <a:cxn ang="0">
                      <a:pos x="223" y="57"/>
                    </a:cxn>
                    <a:cxn ang="0">
                      <a:pos x="208" y="87"/>
                    </a:cxn>
                    <a:cxn ang="0">
                      <a:pos x="192" y="100"/>
                    </a:cxn>
                    <a:cxn ang="0">
                      <a:pos x="144" y="100"/>
                    </a:cxn>
                    <a:cxn ang="0">
                      <a:pos x="79" y="87"/>
                    </a:cxn>
                    <a:cxn ang="0">
                      <a:pos x="0" y="57"/>
                    </a:cxn>
                  </a:cxnLst>
                  <a:rect l="0" t="0" r="r" b="b"/>
                  <a:pathLst>
                    <a:path w="223" h="100">
                      <a:moveTo>
                        <a:pt x="0" y="57"/>
                      </a:moveTo>
                      <a:lnTo>
                        <a:pt x="0" y="43"/>
                      </a:lnTo>
                      <a:lnTo>
                        <a:pt x="31" y="43"/>
                      </a:lnTo>
                      <a:lnTo>
                        <a:pt x="48" y="43"/>
                      </a:lnTo>
                      <a:lnTo>
                        <a:pt x="96" y="72"/>
                      </a:lnTo>
                      <a:lnTo>
                        <a:pt x="144" y="72"/>
                      </a:lnTo>
                      <a:lnTo>
                        <a:pt x="160" y="72"/>
                      </a:lnTo>
                      <a:lnTo>
                        <a:pt x="175" y="57"/>
                      </a:lnTo>
                      <a:lnTo>
                        <a:pt x="160" y="43"/>
                      </a:lnTo>
                      <a:lnTo>
                        <a:pt x="144" y="28"/>
                      </a:lnTo>
                      <a:lnTo>
                        <a:pt x="127" y="28"/>
                      </a:lnTo>
                      <a:lnTo>
                        <a:pt x="112" y="28"/>
                      </a:lnTo>
                      <a:lnTo>
                        <a:pt x="112" y="13"/>
                      </a:lnTo>
                      <a:lnTo>
                        <a:pt x="112" y="0"/>
                      </a:lnTo>
                      <a:lnTo>
                        <a:pt x="144" y="0"/>
                      </a:lnTo>
                      <a:lnTo>
                        <a:pt x="175" y="0"/>
                      </a:lnTo>
                      <a:lnTo>
                        <a:pt x="208" y="28"/>
                      </a:lnTo>
                      <a:lnTo>
                        <a:pt x="223" y="57"/>
                      </a:lnTo>
                      <a:lnTo>
                        <a:pt x="208" y="87"/>
                      </a:lnTo>
                      <a:lnTo>
                        <a:pt x="192" y="100"/>
                      </a:lnTo>
                      <a:lnTo>
                        <a:pt x="144" y="100"/>
                      </a:lnTo>
                      <a:lnTo>
                        <a:pt x="79" y="87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4" name="Freeform 142"/>
                <p:cNvSpPr>
                  <a:spLocks/>
                </p:cNvSpPr>
                <p:nvPr/>
              </p:nvSpPr>
              <p:spPr bwMode="auto">
                <a:xfrm>
                  <a:off x="5364" y="4157"/>
                  <a:ext cx="67" cy="16"/>
                </a:xfrm>
                <a:custGeom>
                  <a:avLst/>
                  <a:gdLst/>
                  <a:ahLst/>
                  <a:cxnLst>
                    <a:cxn ang="0">
                      <a:pos x="0" y="57"/>
                    </a:cxn>
                    <a:cxn ang="0">
                      <a:pos x="0" y="43"/>
                    </a:cxn>
                    <a:cxn ang="0">
                      <a:pos x="0" y="43"/>
                    </a:cxn>
                    <a:cxn ang="0">
                      <a:pos x="31" y="43"/>
                    </a:cxn>
                    <a:cxn ang="0">
                      <a:pos x="48" y="43"/>
                    </a:cxn>
                    <a:cxn ang="0">
                      <a:pos x="96" y="72"/>
                    </a:cxn>
                    <a:cxn ang="0">
                      <a:pos x="144" y="72"/>
                    </a:cxn>
                    <a:cxn ang="0">
                      <a:pos x="160" y="72"/>
                    </a:cxn>
                    <a:cxn ang="0">
                      <a:pos x="175" y="57"/>
                    </a:cxn>
                    <a:cxn ang="0">
                      <a:pos x="160" y="43"/>
                    </a:cxn>
                    <a:cxn ang="0">
                      <a:pos x="144" y="28"/>
                    </a:cxn>
                    <a:cxn ang="0">
                      <a:pos x="127" y="28"/>
                    </a:cxn>
                    <a:cxn ang="0">
                      <a:pos x="112" y="28"/>
                    </a:cxn>
                    <a:cxn ang="0">
                      <a:pos x="112" y="13"/>
                    </a:cxn>
                    <a:cxn ang="0">
                      <a:pos x="112" y="0"/>
                    </a:cxn>
                    <a:cxn ang="0">
                      <a:pos x="144" y="0"/>
                    </a:cxn>
                    <a:cxn ang="0">
                      <a:pos x="175" y="0"/>
                    </a:cxn>
                    <a:cxn ang="0">
                      <a:pos x="208" y="28"/>
                    </a:cxn>
                    <a:cxn ang="0">
                      <a:pos x="223" y="57"/>
                    </a:cxn>
                    <a:cxn ang="0">
                      <a:pos x="208" y="87"/>
                    </a:cxn>
                    <a:cxn ang="0">
                      <a:pos x="192" y="100"/>
                    </a:cxn>
                    <a:cxn ang="0">
                      <a:pos x="144" y="100"/>
                    </a:cxn>
                    <a:cxn ang="0">
                      <a:pos x="79" y="87"/>
                    </a:cxn>
                    <a:cxn ang="0">
                      <a:pos x="0" y="57"/>
                    </a:cxn>
                  </a:cxnLst>
                  <a:rect l="0" t="0" r="r" b="b"/>
                  <a:pathLst>
                    <a:path w="223" h="100">
                      <a:moveTo>
                        <a:pt x="0" y="57"/>
                      </a:moveTo>
                      <a:lnTo>
                        <a:pt x="0" y="43"/>
                      </a:lnTo>
                      <a:lnTo>
                        <a:pt x="0" y="43"/>
                      </a:lnTo>
                      <a:lnTo>
                        <a:pt x="31" y="43"/>
                      </a:lnTo>
                      <a:lnTo>
                        <a:pt x="48" y="43"/>
                      </a:lnTo>
                      <a:lnTo>
                        <a:pt x="96" y="72"/>
                      </a:lnTo>
                      <a:lnTo>
                        <a:pt x="144" y="72"/>
                      </a:lnTo>
                      <a:lnTo>
                        <a:pt x="160" y="72"/>
                      </a:lnTo>
                      <a:lnTo>
                        <a:pt x="175" y="57"/>
                      </a:lnTo>
                      <a:lnTo>
                        <a:pt x="160" y="43"/>
                      </a:lnTo>
                      <a:lnTo>
                        <a:pt x="144" y="28"/>
                      </a:lnTo>
                      <a:lnTo>
                        <a:pt x="127" y="28"/>
                      </a:lnTo>
                      <a:lnTo>
                        <a:pt x="112" y="28"/>
                      </a:lnTo>
                      <a:lnTo>
                        <a:pt x="112" y="13"/>
                      </a:lnTo>
                      <a:lnTo>
                        <a:pt x="112" y="0"/>
                      </a:lnTo>
                      <a:lnTo>
                        <a:pt x="144" y="0"/>
                      </a:lnTo>
                      <a:lnTo>
                        <a:pt x="175" y="0"/>
                      </a:lnTo>
                      <a:lnTo>
                        <a:pt x="208" y="28"/>
                      </a:lnTo>
                      <a:lnTo>
                        <a:pt x="223" y="57"/>
                      </a:lnTo>
                      <a:lnTo>
                        <a:pt x="208" y="87"/>
                      </a:lnTo>
                      <a:lnTo>
                        <a:pt x="192" y="100"/>
                      </a:lnTo>
                      <a:lnTo>
                        <a:pt x="144" y="100"/>
                      </a:lnTo>
                      <a:lnTo>
                        <a:pt x="79" y="87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5" name="Freeform 143"/>
                <p:cNvSpPr>
                  <a:spLocks/>
                </p:cNvSpPr>
                <p:nvPr/>
              </p:nvSpPr>
              <p:spPr bwMode="auto">
                <a:xfrm>
                  <a:off x="5498" y="4148"/>
                  <a:ext cx="52" cy="23"/>
                </a:xfrm>
                <a:custGeom>
                  <a:avLst/>
                  <a:gdLst/>
                  <a:ahLst/>
                  <a:cxnLst>
                    <a:cxn ang="0">
                      <a:pos x="17" y="102"/>
                    </a:cxn>
                    <a:cxn ang="0">
                      <a:pos x="0" y="72"/>
                    </a:cxn>
                    <a:cxn ang="0">
                      <a:pos x="17" y="29"/>
                    </a:cxn>
                    <a:cxn ang="0">
                      <a:pos x="48" y="16"/>
                    </a:cxn>
                    <a:cxn ang="0">
                      <a:pos x="96" y="0"/>
                    </a:cxn>
                    <a:cxn ang="0">
                      <a:pos x="128" y="0"/>
                    </a:cxn>
                    <a:cxn ang="0">
                      <a:pos x="161" y="16"/>
                    </a:cxn>
                    <a:cxn ang="0">
                      <a:pos x="176" y="59"/>
                    </a:cxn>
                    <a:cxn ang="0">
                      <a:pos x="161" y="72"/>
                    </a:cxn>
                    <a:cxn ang="0">
                      <a:pos x="144" y="87"/>
                    </a:cxn>
                    <a:cxn ang="0">
                      <a:pos x="128" y="87"/>
                    </a:cxn>
                    <a:cxn ang="0">
                      <a:pos x="128" y="59"/>
                    </a:cxn>
                    <a:cxn ang="0">
                      <a:pos x="128" y="44"/>
                    </a:cxn>
                    <a:cxn ang="0">
                      <a:pos x="113" y="29"/>
                    </a:cxn>
                    <a:cxn ang="0">
                      <a:pos x="96" y="29"/>
                    </a:cxn>
                    <a:cxn ang="0">
                      <a:pos x="80" y="44"/>
                    </a:cxn>
                    <a:cxn ang="0">
                      <a:pos x="65" y="59"/>
                    </a:cxn>
                    <a:cxn ang="0">
                      <a:pos x="48" y="87"/>
                    </a:cxn>
                    <a:cxn ang="0">
                      <a:pos x="65" y="102"/>
                    </a:cxn>
                    <a:cxn ang="0">
                      <a:pos x="96" y="102"/>
                    </a:cxn>
                    <a:cxn ang="0">
                      <a:pos x="113" y="102"/>
                    </a:cxn>
                    <a:cxn ang="0">
                      <a:pos x="113" y="131"/>
                    </a:cxn>
                    <a:cxn ang="0">
                      <a:pos x="96" y="131"/>
                    </a:cxn>
                    <a:cxn ang="0">
                      <a:pos x="80" y="146"/>
                    </a:cxn>
                    <a:cxn ang="0">
                      <a:pos x="48" y="146"/>
                    </a:cxn>
                    <a:cxn ang="0">
                      <a:pos x="32" y="131"/>
                    </a:cxn>
                    <a:cxn ang="0">
                      <a:pos x="17" y="102"/>
                    </a:cxn>
                  </a:cxnLst>
                  <a:rect l="0" t="0" r="r" b="b"/>
                  <a:pathLst>
                    <a:path w="176" h="146">
                      <a:moveTo>
                        <a:pt x="17" y="102"/>
                      </a:moveTo>
                      <a:lnTo>
                        <a:pt x="0" y="72"/>
                      </a:lnTo>
                      <a:lnTo>
                        <a:pt x="17" y="29"/>
                      </a:lnTo>
                      <a:lnTo>
                        <a:pt x="48" y="16"/>
                      </a:lnTo>
                      <a:lnTo>
                        <a:pt x="96" y="0"/>
                      </a:lnTo>
                      <a:lnTo>
                        <a:pt x="128" y="0"/>
                      </a:lnTo>
                      <a:lnTo>
                        <a:pt x="161" y="16"/>
                      </a:lnTo>
                      <a:lnTo>
                        <a:pt x="176" y="59"/>
                      </a:lnTo>
                      <a:lnTo>
                        <a:pt x="161" y="72"/>
                      </a:lnTo>
                      <a:lnTo>
                        <a:pt x="144" y="87"/>
                      </a:lnTo>
                      <a:lnTo>
                        <a:pt x="128" y="87"/>
                      </a:lnTo>
                      <a:lnTo>
                        <a:pt x="128" y="59"/>
                      </a:lnTo>
                      <a:lnTo>
                        <a:pt x="128" y="44"/>
                      </a:lnTo>
                      <a:lnTo>
                        <a:pt x="113" y="29"/>
                      </a:lnTo>
                      <a:lnTo>
                        <a:pt x="96" y="29"/>
                      </a:lnTo>
                      <a:lnTo>
                        <a:pt x="80" y="44"/>
                      </a:lnTo>
                      <a:lnTo>
                        <a:pt x="65" y="59"/>
                      </a:lnTo>
                      <a:lnTo>
                        <a:pt x="48" y="87"/>
                      </a:lnTo>
                      <a:lnTo>
                        <a:pt x="65" y="102"/>
                      </a:lnTo>
                      <a:lnTo>
                        <a:pt x="96" y="102"/>
                      </a:lnTo>
                      <a:lnTo>
                        <a:pt x="113" y="102"/>
                      </a:lnTo>
                      <a:lnTo>
                        <a:pt x="113" y="131"/>
                      </a:lnTo>
                      <a:lnTo>
                        <a:pt x="96" y="131"/>
                      </a:lnTo>
                      <a:lnTo>
                        <a:pt x="80" y="146"/>
                      </a:lnTo>
                      <a:lnTo>
                        <a:pt x="48" y="146"/>
                      </a:lnTo>
                      <a:lnTo>
                        <a:pt x="32" y="131"/>
                      </a:lnTo>
                      <a:lnTo>
                        <a:pt x="17" y="102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6" name="Freeform 144"/>
                <p:cNvSpPr>
                  <a:spLocks/>
                </p:cNvSpPr>
                <p:nvPr/>
              </p:nvSpPr>
              <p:spPr bwMode="auto">
                <a:xfrm>
                  <a:off x="5498" y="4148"/>
                  <a:ext cx="52" cy="23"/>
                </a:xfrm>
                <a:custGeom>
                  <a:avLst/>
                  <a:gdLst/>
                  <a:ahLst/>
                  <a:cxnLst>
                    <a:cxn ang="0">
                      <a:pos x="17" y="102"/>
                    </a:cxn>
                    <a:cxn ang="0">
                      <a:pos x="0" y="72"/>
                    </a:cxn>
                    <a:cxn ang="0">
                      <a:pos x="17" y="29"/>
                    </a:cxn>
                    <a:cxn ang="0">
                      <a:pos x="48" y="16"/>
                    </a:cxn>
                    <a:cxn ang="0">
                      <a:pos x="96" y="0"/>
                    </a:cxn>
                    <a:cxn ang="0">
                      <a:pos x="128" y="0"/>
                    </a:cxn>
                    <a:cxn ang="0">
                      <a:pos x="161" y="16"/>
                    </a:cxn>
                    <a:cxn ang="0">
                      <a:pos x="176" y="59"/>
                    </a:cxn>
                    <a:cxn ang="0">
                      <a:pos x="161" y="72"/>
                    </a:cxn>
                    <a:cxn ang="0">
                      <a:pos x="144" y="87"/>
                    </a:cxn>
                    <a:cxn ang="0">
                      <a:pos x="128" y="87"/>
                    </a:cxn>
                    <a:cxn ang="0">
                      <a:pos x="128" y="59"/>
                    </a:cxn>
                    <a:cxn ang="0">
                      <a:pos x="128" y="44"/>
                    </a:cxn>
                    <a:cxn ang="0">
                      <a:pos x="113" y="29"/>
                    </a:cxn>
                    <a:cxn ang="0">
                      <a:pos x="96" y="29"/>
                    </a:cxn>
                    <a:cxn ang="0">
                      <a:pos x="80" y="44"/>
                    </a:cxn>
                    <a:cxn ang="0">
                      <a:pos x="65" y="59"/>
                    </a:cxn>
                    <a:cxn ang="0">
                      <a:pos x="48" y="87"/>
                    </a:cxn>
                    <a:cxn ang="0">
                      <a:pos x="65" y="102"/>
                    </a:cxn>
                    <a:cxn ang="0">
                      <a:pos x="65" y="102"/>
                    </a:cxn>
                    <a:cxn ang="0">
                      <a:pos x="96" y="102"/>
                    </a:cxn>
                    <a:cxn ang="0">
                      <a:pos x="96" y="102"/>
                    </a:cxn>
                    <a:cxn ang="0">
                      <a:pos x="113" y="102"/>
                    </a:cxn>
                    <a:cxn ang="0">
                      <a:pos x="113" y="131"/>
                    </a:cxn>
                    <a:cxn ang="0">
                      <a:pos x="96" y="131"/>
                    </a:cxn>
                    <a:cxn ang="0">
                      <a:pos x="80" y="146"/>
                    </a:cxn>
                    <a:cxn ang="0">
                      <a:pos x="48" y="146"/>
                    </a:cxn>
                    <a:cxn ang="0">
                      <a:pos x="32" y="131"/>
                    </a:cxn>
                    <a:cxn ang="0">
                      <a:pos x="17" y="102"/>
                    </a:cxn>
                  </a:cxnLst>
                  <a:rect l="0" t="0" r="r" b="b"/>
                  <a:pathLst>
                    <a:path w="176" h="146">
                      <a:moveTo>
                        <a:pt x="17" y="102"/>
                      </a:moveTo>
                      <a:lnTo>
                        <a:pt x="0" y="72"/>
                      </a:lnTo>
                      <a:lnTo>
                        <a:pt x="17" y="29"/>
                      </a:lnTo>
                      <a:lnTo>
                        <a:pt x="48" y="16"/>
                      </a:lnTo>
                      <a:lnTo>
                        <a:pt x="96" y="0"/>
                      </a:lnTo>
                      <a:lnTo>
                        <a:pt x="128" y="0"/>
                      </a:lnTo>
                      <a:lnTo>
                        <a:pt x="161" y="16"/>
                      </a:lnTo>
                      <a:lnTo>
                        <a:pt x="176" y="59"/>
                      </a:lnTo>
                      <a:lnTo>
                        <a:pt x="161" y="72"/>
                      </a:lnTo>
                      <a:lnTo>
                        <a:pt x="144" y="87"/>
                      </a:lnTo>
                      <a:lnTo>
                        <a:pt x="128" y="87"/>
                      </a:lnTo>
                      <a:lnTo>
                        <a:pt x="128" y="59"/>
                      </a:lnTo>
                      <a:lnTo>
                        <a:pt x="128" y="44"/>
                      </a:lnTo>
                      <a:lnTo>
                        <a:pt x="113" y="29"/>
                      </a:lnTo>
                      <a:lnTo>
                        <a:pt x="96" y="29"/>
                      </a:lnTo>
                      <a:lnTo>
                        <a:pt x="80" y="44"/>
                      </a:lnTo>
                      <a:lnTo>
                        <a:pt x="65" y="59"/>
                      </a:lnTo>
                      <a:lnTo>
                        <a:pt x="48" y="87"/>
                      </a:lnTo>
                      <a:lnTo>
                        <a:pt x="65" y="102"/>
                      </a:lnTo>
                      <a:lnTo>
                        <a:pt x="65" y="102"/>
                      </a:lnTo>
                      <a:lnTo>
                        <a:pt x="96" y="102"/>
                      </a:lnTo>
                      <a:lnTo>
                        <a:pt x="96" y="102"/>
                      </a:lnTo>
                      <a:lnTo>
                        <a:pt x="113" y="102"/>
                      </a:lnTo>
                      <a:lnTo>
                        <a:pt x="113" y="131"/>
                      </a:lnTo>
                      <a:lnTo>
                        <a:pt x="96" y="131"/>
                      </a:lnTo>
                      <a:lnTo>
                        <a:pt x="80" y="146"/>
                      </a:lnTo>
                      <a:lnTo>
                        <a:pt x="48" y="146"/>
                      </a:lnTo>
                      <a:lnTo>
                        <a:pt x="32" y="131"/>
                      </a:lnTo>
                      <a:lnTo>
                        <a:pt x="17" y="102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7" name="Freeform 145"/>
                <p:cNvSpPr>
                  <a:spLocks/>
                </p:cNvSpPr>
                <p:nvPr/>
              </p:nvSpPr>
              <p:spPr bwMode="auto">
                <a:xfrm>
                  <a:off x="5684" y="3731"/>
                  <a:ext cx="14" cy="437"/>
                </a:xfrm>
                <a:custGeom>
                  <a:avLst/>
                  <a:gdLst/>
                  <a:ahLst/>
                  <a:cxnLst>
                    <a:cxn ang="0">
                      <a:pos x="0" y="2680"/>
                    </a:cxn>
                    <a:cxn ang="0">
                      <a:pos x="16" y="145"/>
                    </a:cxn>
                    <a:cxn ang="0">
                      <a:pos x="16" y="73"/>
                    </a:cxn>
                    <a:cxn ang="0">
                      <a:pos x="16" y="30"/>
                    </a:cxn>
                    <a:cxn ang="0">
                      <a:pos x="33" y="0"/>
                    </a:cxn>
                    <a:cxn ang="0">
                      <a:pos x="48" y="160"/>
                    </a:cxn>
                    <a:cxn ang="0">
                      <a:pos x="33" y="2695"/>
                    </a:cxn>
                    <a:cxn ang="0">
                      <a:pos x="16" y="2695"/>
                    </a:cxn>
                    <a:cxn ang="0">
                      <a:pos x="0" y="2695"/>
                    </a:cxn>
                    <a:cxn ang="0">
                      <a:pos x="0" y="2680"/>
                    </a:cxn>
                  </a:cxnLst>
                  <a:rect l="0" t="0" r="r" b="b"/>
                  <a:pathLst>
                    <a:path w="48" h="2695">
                      <a:moveTo>
                        <a:pt x="0" y="2680"/>
                      </a:moveTo>
                      <a:lnTo>
                        <a:pt x="16" y="145"/>
                      </a:lnTo>
                      <a:lnTo>
                        <a:pt x="16" y="73"/>
                      </a:lnTo>
                      <a:lnTo>
                        <a:pt x="16" y="30"/>
                      </a:lnTo>
                      <a:lnTo>
                        <a:pt x="33" y="0"/>
                      </a:lnTo>
                      <a:lnTo>
                        <a:pt x="48" y="160"/>
                      </a:lnTo>
                      <a:lnTo>
                        <a:pt x="33" y="2695"/>
                      </a:lnTo>
                      <a:lnTo>
                        <a:pt x="16" y="2695"/>
                      </a:lnTo>
                      <a:lnTo>
                        <a:pt x="0" y="2695"/>
                      </a:lnTo>
                      <a:lnTo>
                        <a:pt x="0" y="268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8" name="Freeform 146"/>
                <p:cNvSpPr>
                  <a:spLocks/>
                </p:cNvSpPr>
                <p:nvPr/>
              </p:nvSpPr>
              <p:spPr bwMode="auto">
                <a:xfrm>
                  <a:off x="5708" y="3720"/>
                  <a:ext cx="15" cy="4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14"/>
                    </a:cxn>
                    <a:cxn ang="0">
                      <a:pos x="48" y="29"/>
                    </a:cxn>
                    <a:cxn ang="0">
                      <a:pos x="48" y="44"/>
                    </a:cxn>
                    <a:cxn ang="0">
                      <a:pos x="48" y="87"/>
                    </a:cxn>
                    <a:cxn ang="0">
                      <a:pos x="48" y="130"/>
                    </a:cxn>
                    <a:cxn ang="0">
                      <a:pos x="48" y="189"/>
                    </a:cxn>
                    <a:cxn ang="0">
                      <a:pos x="48" y="261"/>
                    </a:cxn>
                    <a:cxn ang="0">
                      <a:pos x="48" y="347"/>
                    </a:cxn>
                    <a:cxn ang="0">
                      <a:pos x="48" y="434"/>
                    </a:cxn>
                    <a:cxn ang="0">
                      <a:pos x="48" y="536"/>
                    </a:cxn>
                    <a:cxn ang="0">
                      <a:pos x="48" y="651"/>
                    </a:cxn>
                    <a:cxn ang="0">
                      <a:pos x="48" y="883"/>
                    </a:cxn>
                    <a:cxn ang="0">
                      <a:pos x="48" y="1130"/>
                    </a:cxn>
                    <a:cxn ang="0">
                      <a:pos x="48" y="1376"/>
                    </a:cxn>
                    <a:cxn ang="0">
                      <a:pos x="48" y="1623"/>
                    </a:cxn>
                    <a:cxn ang="0">
                      <a:pos x="48" y="1868"/>
                    </a:cxn>
                    <a:cxn ang="0">
                      <a:pos x="48" y="2101"/>
                    </a:cxn>
                    <a:cxn ang="0">
                      <a:pos x="31" y="2202"/>
                    </a:cxn>
                    <a:cxn ang="0">
                      <a:pos x="31" y="2303"/>
                    </a:cxn>
                    <a:cxn ang="0">
                      <a:pos x="31" y="2404"/>
                    </a:cxn>
                    <a:cxn ang="0">
                      <a:pos x="31" y="2491"/>
                    </a:cxn>
                    <a:cxn ang="0">
                      <a:pos x="31" y="2550"/>
                    </a:cxn>
                    <a:cxn ang="0">
                      <a:pos x="31" y="2621"/>
                    </a:cxn>
                    <a:cxn ang="0">
                      <a:pos x="31" y="2665"/>
                    </a:cxn>
                    <a:cxn ang="0">
                      <a:pos x="31" y="2708"/>
                    </a:cxn>
                    <a:cxn ang="0">
                      <a:pos x="31" y="2723"/>
                    </a:cxn>
                    <a:cxn ang="0">
                      <a:pos x="31" y="2738"/>
                    </a:cxn>
                    <a:cxn ang="0">
                      <a:pos x="0" y="2767"/>
                    </a:cxn>
                    <a:cxn ang="0">
                      <a:pos x="0" y="2752"/>
                    </a:cxn>
                    <a:cxn ang="0">
                      <a:pos x="0" y="2723"/>
                    </a:cxn>
                    <a:cxn ang="0">
                      <a:pos x="0" y="2695"/>
                    </a:cxn>
                    <a:cxn ang="0">
                      <a:pos x="0" y="2636"/>
                    </a:cxn>
                    <a:cxn ang="0">
                      <a:pos x="0" y="2578"/>
                    </a:cxn>
                    <a:cxn ang="0">
                      <a:pos x="0" y="2506"/>
                    </a:cxn>
                    <a:cxn ang="0">
                      <a:pos x="0" y="2419"/>
                    </a:cxn>
                    <a:cxn ang="0">
                      <a:pos x="0" y="2333"/>
                    </a:cxn>
                    <a:cxn ang="0">
                      <a:pos x="0" y="2231"/>
                    </a:cxn>
                    <a:cxn ang="0">
                      <a:pos x="0" y="2116"/>
                    </a:cxn>
                    <a:cxn ang="0">
                      <a:pos x="0" y="1883"/>
                    </a:cxn>
                    <a:cxn ang="0">
                      <a:pos x="0" y="1636"/>
                    </a:cxn>
                    <a:cxn ang="0">
                      <a:pos x="0" y="1376"/>
                    </a:cxn>
                    <a:cxn ang="0">
                      <a:pos x="0" y="1115"/>
                    </a:cxn>
                    <a:cxn ang="0">
                      <a:pos x="0" y="868"/>
                    </a:cxn>
                    <a:cxn ang="0">
                      <a:pos x="0" y="638"/>
                    </a:cxn>
                    <a:cxn ang="0">
                      <a:pos x="0" y="536"/>
                    </a:cxn>
                    <a:cxn ang="0">
                      <a:pos x="0" y="419"/>
                    </a:cxn>
                    <a:cxn ang="0">
                      <a:pos x="0" y="332"/>
                    </a:cxn>
                    <a:cxn ang="0">
                      <a:pos x="0" y="246"/>
                    </a:cxn>
                    <a:cxn ang="0">
                      <a:pos x="0" y="174"/>
                    </a:cxn>
                    <a:cxn ang="0">
                      <a:pos x="0" y="115"/>
                    </a:cxn>
                    <a:cxn ang="0">
                      <a:pos x="0" y="57"/>
                    </a:cxn>
                    <a:cxn ang="0">
                      <a:pos x="0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2767">
                      <a:moveTo>
                        <a:pt x="0" y="0"/>
                      </a:moveTo>
                      <a:lnTo>
                        <a:pt x="48" y="14"/>
                      </a:lnTo>
                      <a:lnTo>
                        <a:pt x="48" y="29"/>
                      </a:lnTo>
                      <a:lnTo>
                        <a:pt x="48" y="44"/>
                      </a:lnTo>
                      <a:lnTo>
                        <a:pt x="48" y="87"/>
                      </a:lnTo>
                      <a:lnTo>
                        <a:pt x="48" y="130"/>
                      </a:lnTo>
                      <a:lnTo>
                        <a:pt x="48" y="189"/>
                      </a:lnTo>
                      <a:lnTo>
                        <a:pt x="48" y="261"/>
                      </a:lnTo>
                      <a:lnTo>
                        <a:pt x="48" y="347"/>
                      </a:lnTo>
                      <a:lnTo>
                        <a:pt x="48" y="434"/>
                      </a:lnTo>
                      <a:lnTo>
                        <a:pt x="48" y="536"/>
                      </a:lnTo>
                      <a:lnTo>
                        <a:pt x="48" y="651"/>
                      </a:lnTo>
                      <a:lnTo>
                        <a:pt x="48" y="883"/>
                      </a:lnTo>
                      <a:lnTo>
                        <a:pt x="48" y="1130"/>
                      </a:lnTo>
                      <a:lnTo>
                        <a:pt x="48" y="1376"/>
                      </a:lnTo>
                      <a:lnTo>
                        <a:pt x="48" y="1623"/>
                      </a:lnTo>
                      <a:lnTo>
                        <a:pt x="48" y="1868"/>
                      </a:lnTo>
                      <a:lnTo>
                        <a:pt x="48" y="2101"/>
                      </a:lnTo>
                      <a:lnTo>
                        <a:pt x="31" y="2202"/>
                      </a:lnTo>
                      <a:lnTo>
                        <a:pt x="31" y="2303"/>
                      </a:lnTo>
                      <a:lnTo>
                        <a:pt x="31" y="2404"/>
                      </a:lnTo>
                      <a:lnTo>
                        <a:pt x="31" y="2491"/>
                      </a:lnTo>
                      <a:lnTo>
                        <a:pt x="31" y="2550"/>
                      </a:lnTo>
                      <a:lnTo>
                        <a:pt x="31" y="2621"/>
                      </a:lnTo>
                      <a:lnTo>
                        <a:pt x="31" y="2665"/>
                      </a:lnTo>
                      <a:lnTo>
                        <a:pt x="31" y="2708"/>
                      </a:lnTo>
                      <a:lnTo>
                        <a:pt x="31" y="2723"/>
                      </a:lnTo>
                      <a:lnTo>
                        <a:pt x="31" y="2738"/>
                      </a:lnTo>
                      <a:lnTo>
                        <a:pt x="0" y="2767"/>
                      </a:lnTo>
                      <a:lnTo>
                        <a:pt x="0" y="2752"/>
                      </a:lnTo>
                      <a:lnTo>
                        <a:pt x="0" y="2723"/>
                      </a:lnTo>
                      <a:lnTo>
                        <a:pt x="0" y="2695"/>
                      </a:lnTo>
                      <a:lnTo>
                        <a:pt x="0" y="2636"/>
                      </a:lnTo>
                      <a:lnTo>
                        <a:pt x="0" y="2578"/>
                      </a:lnTo>
                      <a:lnTo>
                        <a:pt x="0" y="2506"/>
                      </a:lnTo>
                      <a:lnTo>
                        <a:pt x="0" y="2419"/>
                      </a:lnTo>
                      <a:lnTo>
                        <a:pt x="0" y="2333"/>
                      </a:lnTo>
                      <a:lnTo>
                        <a:pt x="0" y="2231"/>
                      </a:lnTo>
                      <a:lnTo>
                        <a:pt x="0" y="2116"/>
                      </a:lnTo>
                      <a:lnTo>
                        <a:pt x="0" y="1883"/>
                      </a:lnTo>
                      <a:lnTo>
                        <a:pt x="0" y="1636"/>
                      </a:lnTo>
                      <a:lnTo>
                        <a:pt x="0" y="1376"/>
                      </a:lnTo>
                      <a:lnTo>
                        <a:pt x="0" y="1115"/>
                      </a:lnTo>
                      <a:lnTo>
                        <a:pt x="0" y="868"/>
                      </a:lnTo>
                      <a:lnTo>
                        <a:pt x="0" y="638"/>
                      </a:lnTo>
                      <a:lnTo>
                        <a:pt x="0" y="536"/>
                      </a:lnTo>
                      <a:lnTo>
                        <a:pt x="0" y="419"/>
                      </a:lnTo>
                      <a:lnTo>
                        <a:pt x="0" y="332"/>
                      </a:lnTo>
                      <a:lnTo>
                        <a:pt x="0" y="246"/>
                      </a:lnTo>
                      <a:lnTo>
                        <a:pt x="0" y="174"/>
                      </a:lnTo>
                      <a:lnTo>
                        <a:pt x="0" y="115"/>
                      </a:lnTo>
                      <a:lnTo>
                        <a:pt x="0" y="57"/>
                      </a:lnTo>
                      <a:lnTo>
                        <a:pt x="0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19" name="Freeform 147"/>
                <p:cNvSpPr>
                  <a:spLocks/>
                </p:cNvSpPr>
                <p:nvPr/>
              </p:nvSpPr>
              <p:spPr bwMode="auto">
                <a:xfrm>
                  <a:off x="5316" y="4136"/>
                  <a:ext cx="86" cy="26"/>
                </a:xfrm>
                <a:custGeom>
                  <a:avLst/>
                  <a:gdLst/>
                  <a:ahLst/>
                  <a:cxnLst>
                    <a:cxn ang="0">
                      <a:pos x="48" y="143"/>
                    </a:cxn>
                    <a:cxn ang="0">
                      <a:pos x="64" y="100"/>
                    </a:cxn>
                    <a:cxn ang="0">
                      <a:pos x="64" y="87"/>
                    </a:cxn>
                    <a:cxn ang="0">
                      <a:pos x="64" y="56"/>
                    </a:cxn>
                    <a:cxn ang="0">
                      <a:pos x="48" y="56"/>
                    </a:cxn>
                    <a:cxn ang="0">
                      <a:pos x="33" y="56"/>
                    </a:cxn>
                    <a:cxn ang="0">
                      <a:pos x="16" y="71"/>
                    </a:cxn>
                    <a:cxn ang="0">
                      <a:pos x="0" y="56"/>
                    </a:cxn>
                    <a:cxn ang="0">
                      <a:pos x="16" y="28"/>
                    </a:cxn>
                    <a:cxn ang="0">
                      <a:pos x="33" y="13"/>
                    </a:cxn>
                    <a:cxn ang="0">
                      <a:pos x="48" y="13"/>
                    </a:cxn>
                    <a:cxn ang="0">
                      <a:pos x="64" y="13"/>
                    </a:cxn>
                    <a:cxn ang="0">
                      <a:pos x="81" y="28"/>
                    </a:cxn>
                    <a:cxn ang="0">
                      <a:pos x="96" y="43"/>
                    </a:cxn>
                    <a:cxn ang="0">
                      <a:pos x="96" y="71"/>
                    </a:cxn>
                    <a:cxn ang="0">
                      <a:pos x="96" y="115"/>
                    </a:cxn>
                    <a:cxn ang="0">
                      <a:pos x="161" y="100"/>
                    </a:cxn>
                    <a:cxn ang="0">
                      <a:pos x="225" y="100"/>
                    </a:cxn>
                    <a:cxn ang="0">
                      <a:pos x="240" y="71"/>
                    </a:cxn>
                    <a:cxn ang="0">
                      <a:pos x="240" y="56"/>
                    </a:cxn>
                    <a:cxn ang="0">
                      <a:pos x="240" y="43"/>
                    </a:cxn>
                    <a:cxn ang="0">
                      <a:pos x="225" y="28"/>
                    </a:cxn>
                    <a:cxn ang="0">
                      <a:pos x="209" y="43"/>
                    </a:cxn>
                    <a:cxn ang="0">
                      <a:pos x="192" y="56"/>
                    </a:cxn>
                    <a:cxn ang="0">
                      <a:pos x="177" y="56"/>
                    </a:cxn>
                    <a:cxn ang="0">
                      <a:pos x="161" y="56"/>
                    </a:cxn>
                    <a:cxn ang="0">
                      <a:pos x="161" y="43"/>
                    </a:cxn>
                    <a:cxn ang="0">
                      <a:pos x="177" y="28"/>
                    </a:cxn>
                    <a:cxn ang="0">
                      <a:pos x="192" y="13"/>
                    </a:cxn>
                    <a:cxn ang="0">
                      <a:pos x="225" y="0"/>
                    </a:cxn>
                    <a:cxn ang="0">
                      <a:pos x="240" y="0"/>
                    </a:cxn>
                    <a:cxn ang="0">
                      <a:pos x="273" y="13"/>
                    </a:cxn>
                    <a:cxn ang="0">
                      <a:pos x="288" y="28"/>
                    </a:cxn>
                    <a:cxn ang="0">
                      <a:pos x="288" y="71"/>
                    </a:cxn>
                    <a:cxn ang="0">
                      <a:pos x="273" y="100"/>
                    </a:cxn>
                    <a:cxn ang="0">
                      <a:pos x="225" y="130"/>
                    </a:cxn>
                    <a:cxn ang="0">
                      <a:pos x="192" y="143"/>
                    </a:cxn>
                    <a:cxn ang="0">
                      <a:pos x="144" y="143"/>
                    </a:cxn>
                    <a:cxn ang="0">
                      <a:pos x="96" y="143"/>
                    </a:cxn>
                    <a:cxn ang="0">
                      <a:pos x="96" y="130"/>
                    </a:cxn>
                    <a:cxn ang="0">
                      <a:pos x="64" y="143"/>
                    </a:cxn>
                    <a:cxn ang="0">
                      <a:pos x="64" y="158"/>
                    </a:cxn>
                    <a:cxn ang="0">
                      <a:pos x="48" y="143"/>
                    </a:cxn>
                  </a:cxnLst>
                  <a:rect l="0" t="0" r="r" b="b"/>
                  <a:pathLst>
                    <a:path w="288" h="158">
                      <a:moveTo>
                        <a:pt x="48" y="143"/>
                      </a:moveTo>
                      <a:lnTo>
                        <a:pt x="64" y="100"/>
                      </a:lnTo>
                      <a:lnTo>
                        <a:pt x="64" y="87"/>
                      </a:lnTo>
                      <a:lnTo>
                        <a:pt x="64" y="56"/>
                      </a:lnTo>
                      <a:lnTo>
                        <a:pt x="48" y="56"/>
                      </a:lnTo>
                      <a:lnTo>
                        <a:pt x="33" y="56"/>
                      </a:lnTo>
                      <a:lnTo>
                        <a:pt x="16" y="71"/>
                      </a:lnTo>
                      <a:lnTo>
                        <a:pt x="0" y="56"/>
                      </a:lnTo>
                      <a:lnTo>
                        <a:pt x="16" y="28"/>
                      </a:lnTo>
                      <a:lnTo>
                        <a:pt x="33" y="13"/>
                      </a:lnTo>
                      <a:lnTo>
                        <a:pt x="48" y="13"/>
                      </a:lnTo>
                      <a:lnTo>
                        <a:pt x="64" y="13"/>
                      </a:lnTo>
                      <a:lnTo>
                        <a:pt x="81" y="28"/>
                      </a:lnTo>
                      <a:lnTo>
                        <a:pt x="96" y="43"/>
                      </a:lnTo>
                      <a:lnTo>
                        <a:pt x="96" y="71"/>
                      </a:lnTo>
                      <a:lnTo>
                        <a:pt x="96" y="115"/>
                      </a:lnTo>
                      <a:lnTo>
                        <a:pt x="161" y="100"/>
                      </a:lnTo>
                      <a:lnTo>
                        <a:pt x="225" y="100"/>
                      </a:lnTo>
                      <a:lnTo>
                        <a:pt x="240" y="71"/>
                      </a:lnTo>
                      <a:lnTo>
                        <a:pt x="240" y="56"/>
                      </a:lnTo>
                      <a:lnTo>
                        <a:pt x="240" y="43"/>
                      </a:lnTo>
                      <a:lnTo>
                        <a:pt x="225" y="28"/>
                      </a:lnTo>
                      <a:lnTo>
                        <a:pt x="209" y="43"/>
                      </a:lnTo>
                      <a:lnTo>
                        <a:pt x="192" y="56"/>
                      </a:lnTo>
                      <a:lnTo>
                        <a:pt x="177" y="56"/>
                      </a:lnTo>
                      <a:lnTo>
                        <a:pt x="161" y="56"/>
                      </a:lnTo>
                      <a:lnTo>
                        <a:pt x="161" y="43"/>
                      </a:lnTo>
                      <a:lnTo>
                        <a:pt x="177" y="28"/>
                      </a:lnTo>
                      <a:lnTo>
                        <a:pt x="192" y="13"/>
                      </a:lnTo>
                      <a:lnTo>
                        <a:pt x="225" y="0"/>
                      </a:lnTo>
                      <a:lnTo>
                        <a:pt x="240" y="0"/>
                      </a:lnTo>
                      <a:lnTo>
                        <a:pt x="273" y="13"/>
                      </a:lnTo>
                      <a:lnTo>
                        <a:pt x="288" y="28"/>
                      </a:lnTo>
                      <a:lnTo>
                        <a:pt x="288" y="71"/>
                      </a:lnTo>
                      <a:lnTo>
                        <a:pt x="273" y="100"/>
                      </a:lnTo>
                      <a:lnTo>
                        <a:pt x="225" y="130"/>
                      </a:lnTo>
                      <a:lnTo>
                        <a:pt x="192" y="143"/>
                      </a:lnTo>
                      <a:lnTo>
                        <a:pt x="144" y="143"/>
                      </a:lnTo>
                      <a:lnTo>
                        <a:pt x="96" y="143"/>
                      </a:lnTo>
                      <a:lnTo>
                        <a:pt x="96" y="130"/>
                      </a:lnTo>
                      <a:lnTo>
                        <a:pt x="64" y="143"/>
                      </a:lnTo>
                      <a:lnTo>
                        <a:pt x="64" y="158"/>
                      </a:lnTo>
                      <a:lnTo>
                        <a:pt x="48" y="14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0" name="Freeform 148"/>
                <p:cNvSpPr>
                  <a:spLocks/>
                </p:cNvSpPr>
                <p:nvPr/>
              </p:nvSpPr>
              <p:spPr bwMode="auto">
                <a:xfrm>
                  <a:off x="5316" y="4136"/>
                  <a:ext cx="86" cy="26"/>
                </a:xfrm>
                <a:custGeom>
                  <a:avLst/>
                  <a:gdLst/>
                  <a:ahLst/>
                  <a:cxnLst>
                    <a:cxn ang="0">
                      <a:pos x="48" y="143"/>
                    </a:cxn>
                    <a:cxn ang="0">
                      <a:pos x="64" y="100"/>
                    </a:cxn>
                    <a:cxn ang="0">
                      <a:pos x="64" y="87"/>
                    </a:cxn>
                    <a:cxn ang="0">
                      <a:pos x="64" y="56"/>
                    </a:cxn>
                    <a:cxn ang="0">
                      <a:pos x="64" y="56"/>
                    </a:cxn>
                    <a:cxn ang="0">
                      <a:pos x="48" y="56"/>
                    </a:cxn>
                    <a:cxn ang="0">
                      <a:pos x="33" y="56"/>
                    </a:cxn>
                    <a:cxn ang="0">
                      <a:pos x="16" y="71"/>
                    </a:cxn>
                    <a:cxn ang="0">
                      <a:pos x="16" y="71"/>
                    </a:cxn>
                    <a:cxn ang="0">
                      <a:pos x="0" y="56"/>
                    </a:cxn>
                    <a:cxn ang="0">
                      <a:pos x="16" y="28"/>
                    </a:cxn>
                    <a:cxn ang="0">
                      <a:pos x="33" y="13"/>
                    </a:cxn>
                    <a:cxn ang="0">
                      <a:pos x="48" y="13"/>
                    </a:cxn>
                    <a:cxn ang="0">
                      <a:pos x="64" y="13"/>
                    </a:cxn>
                    <a:cxn ang="0">
                      <a:pos x="81" y="28"/>
                    </a:cxn>
                    <a:cxn ang="0">
                      <a:pos x="96" y="43"/>
                    </a:cxn>
                    <a:cxn ang="0">
                      <a:pos x="96" y="71"/>
                    </a:cxn>
                    <a:cxn ang="0">
                      <a:pos x="96" y="115"/>
                    </a:cxn>
                    <a:cxn ang="0">
                      <a:pos x="161" y="100"/>
                    </a:cxn>
                    <a:cxn ang="0">
                      <a:pos x="225" y="100"/>
                    </a:cxn>
                    <a:cxn ang="0">
                      <a:pos x="240" y="71"/>
                    </a:cxn>
                    <a:cxn ang="0">
                      <a:pos x="240" y="56"/>
                    </a:cxn>
                    <a:cxn ang="0">
                      <a:pos x="240" y="43"/>
                    </a:cxn>
                    <a:cxn ang="0">
                      <a:pos x="225" y="28"/>
                    </a:cxn>
                    <a:cxn ang="0">
                      <a:pos x="209" y="43"/>
                    </a:cxn>
                    <a:cxn ang="0">
                      <a:pos x="192" y="56"/>
                    </a:cxn>
                    <a:cxn ang="0">
                      <a:pos x="177" y="56"/>
                    </a:cxn>
                    <a:cxn ang="0">
                      <a:pos x="161" y="56"/>
                    </a:cxn>
                    <a:cxn ang="0">
                      <a:pos x="161" y="43"/>
                    </a:cxn>
                    <a:cxn ang="0">
                      <a:pos x="177" y="28"/>
                    </a:cxn>
                    <a:cxn ang="0">
                      <a:pos x="192" y="13"/>
                    </a:cxn>
                    <a:cxn ang="0">
                      <a:pos x="225" y="0"/>
                    </a:cxn>
                    <a:cxn ang="0">
                      <a:pos x="240" y="0"/>
                    </a:cxn>
                    <a:cxn ang="0">
                      <a:pos x="273" y="13"/>
                    </a:cxn>
                    <a:cxn ang="0">
                      <a:pos x="288" y="28"/>
                    </a:cxn>
                    <a:cxn ang="0">
                      <a:pos x="288" y="71"/>
                    </a:cxn>
                    <a:cxn ang="0">
                      <a:pos x="273" y="100"/>
                    </a:cxn>
                    <a:cxn ang="0">
                      <a:pos x="225" y="130"/>
                    </a:cxn>
                    <a:cxn ang="0">
                      <a:pos x="192" y="143"/>
                    </a:cxn>
                    <a:cxn ang="0">
                      <a:pos x="144" y="143"/>
                    </a:cxn>
                    <a:cxn ang="0">
                      <a:pos x="96" y="143"/>
                    </a:cxn>
                    <a:cxn ang="0">
                      <a:pos x="96" y="130"/>
                    </a:cxn>
                    <a:cxn ang="0">
                      <a:pos x="64" y="143"/>
                    </a:cxn>
                    <a:cxn ang="0">
                      <a:pos x="64" y="158"/>
                    </a:cxn>
                    <a:cxn ang="0">
                      <a:pos x="48" y="143"/>
                    </a:cxn>
                  </a:cxnLst>
                  <a:rect l="0" t="0" r="r" b="b"/>
                  <a:pathLst>
                    <a:path w="288" h="158">
                      <a:moveTo>
                        <a:pt x="48" y="143"/>
                      </a:moveTo>
                      <a:lnTo>
                        <a:pt x="64" y="100"/>
                      </a:lnTo>
                      <a:lnTo>
                        <a:pt x="64" y="87"/>
                      </a:lnTo>
                      <a:lnTo>
                        <a:pt x="64" y="56"/>
                      </a:lnTo>
                      <a:lnTo>
                        <a:pt x="64" y="56"/>
                      </a:lnTo>
                      <a:lnTo>
                        <a:pt x="48" y="56"/>
                      </a:lnTo>
                      <a:lnTo>
                        <a:pt x="33" y="56"/>
                      </a:lnTo>
                      <a:lnTo>
                        <a:pt x="16" y="71"/>
                      </a:lnTo>
                      <a:lnTo>
                        <a:pt x="16" y="71"/>
                      </a:lnTo>
                      <a:lnTo>
                        <a:pt x="0" y="56"/>
                      </a:lnTo>
                      <a:lnTo>
                        <a:pt x="16" y="28"/>
                      </a:lnTo>
                      <a:lnTo>
                        <a:pt x="33" y="13"/>
                      </a:lnTo>
                      <a:lnTo>
                        <a:pt x="48" y="13"/>
                      </a:lnTo>
                      <a:lnTo>
                        <a:pt x="64" y="13"/>
                      </a:lnTo>
                      <a:lnTo>
                        <a:pt x="81" y="28"/>
                      </a:lnTo>
                      <a:lnTo>
                        <a:pt x="96" y="43"/>
                      </a:lnTo>
                      <a:lnTo>
                        <a:pt x="96" y="71"/>
                      </a:lnTo>
                      <a:lnTo>
                        <a:pt x="96" y="115"/>
                      </a:lnTo>
                      <a:lnTo>
                        <a:pt x="161" y="100"/>
                      </a:lnTo>
                      <a:lnTo>
                        <a:pt x="225" y="100"/>
                      </a:lnTo>
                      <a:lnTo>
                        <a:pt x="240" y="71"/>
                      </a:lnTo>
                      <a:lnTo>
                        <a:pt x="240" y="56"/>
                      </a:lnTo>
                      <a:lnTo>
                        <a:pt x="240" y="43"/>
                      </a:lnTo>
                      <a:lnTo>
                        <a:pt x="225" y="28"/>
                      </a:lnTo>
                      <a:lnTo>
                        <a:pt x="209" y="43"/>
                      </a:lnTo>
                      <a:lnTo>
                        <a:pt x="192" y="56"/>
                      </a:lnTo>
                      <a:lnTo>
                        <a:pt x="177" y="56"/>
                      </a:lnTo>
                      <a:lnTo>
                        <a:pt x="161" y="56"/>
                      </a:lnTo>
                      <a:lnTo>
                        <a:pt x="161" y="43"/>
                      </a:lnTo>
                      <a:lnTo>
                        <a:pt x="177" y="28"/>
                      </a:lnTo>
                      <a:lnTo>
                        <a:pt x="192" y="13"/>
                      </a:lnTo>
                      <a:lnTo>
                        <a:pt x="225" y="0"/>
                      </a:lnTo>
                      <a:lnTo>
                        <a:pt x="240" y="0"/>
                      </a:lnTo>
                      <a:lnTo>
                        <a:pt x="273" y="13"/>
                      </a:lnTo>
                      <a:lnTo>
                        <a:pt x="288" y="28"/>
                      </a:lnTo>
                      <a:lnTo>
                        <a:pt x="288" y="71"/>
                      </a:lnTo>
                      <a:lnTo>
                        <a:pt x="273" y="100"/>
                      </a:lnTo>
                      <a:lnTo>
                        <a:pt x="225" y="130"/>
                      </a:lnTo>
                      <a:lnTo>
                        <a:pt x="192" y="143"/>
                      </a:lnTo>
                      <a:lnTo>
                        <a:pt x="144" y="143"/>
                      </a:lnTo>
                      <a:lnTo>
                        <a:pt x="96" y="143"/>
                      </a:lnTo>
                      <a:lnTo>
                        <a:pt x="96" y="130"/>
                      </a:lnTo>
                      <a:lnTo>
                        <a:pt x="64" y="143"/>
                      </a:lnTo>
                      <a:lnTo>
                        <a:pt x="64" y="158"/>
                      </a:lnTo>
                      <a:lnTo>
                        <a:pt x="48" y="143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1" name="Freeform 149"/>
                <p:cNvSpPr>
                  <a:spLocks/>
                </p:cNvSpPr>
                <p:nvPr/>
              </p:nvSpPr>
              <p:spPr bwMode="auto">
                <a:xfrm>
                  <a:off x="5478" y="4136"/>
                  <a:ext cx="34" cy="16"/>
                </a:xfrm>
                <a:custGeom>
                  <a:avLst/>
                  <a:gdLst/>
                  <a:ahLst/>
                  <a:cxnLst>
                    <a:cxn ang="0">
                      <a:pos x="48" y="100"/>
                    </a:cxn>
                    <a:cxn ang="0">
                      <a:pos x="16" y="28"/>
                    </a:cxn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64" y="13"/>
                    </a:cxn>
                    <a:cxn ang="0">
                      <a:pos x="112" y="43"/>
                    </a:cxn>
                    <a:cxn ang="0">
                      <a:pos x="112" y="56"/>
                    </a:cxn>
                    <a:cxn ang="0">
                      <a:pos x="96" y="56"/>
                    </a:cxn>
                    <a:cxn ang="0">
                      <a:pos x="81" y="87"/>
                    </a:cxn>
                    <a:cxn ang="0">
                      <a:pos x="64" y="100"/>
                    </a:cxn>
                    <a:cxn ang="0">
                      <a:pos x="48" y="100"/>
                    </a:cxn>
                  </a:cxnLst>
                  <a:rect l="0" t="0" r="r" b="b"/>
                  <a:pathLst>
                    <a:path w="112" h="100">
                      <a:moveTo>
                        <a:pt x="48" y="100"/>
                      </a:moveTo>
                      <a:lnTo>
                        <a:pt x="16" y="28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64" y="13"/>
                      </a:lnTo>
                      <a:lnTo>
                        <a:pt x="112" y="43"/>
                      </a:lnTo>
                      <a:lnTo>
                        <a:pt x="112" y="56"/>
                      </a:lnTo>
                      <a:lnTo>
                        <a:pt x="96" y="56"/>
                      </a:lnTo>
                      <a:lnTo>
                        <a:pt x="81" y="87"/>
                      </a:lnTo>
                      <a:lnTo>
                        <a:pt x="64" y="100"/>
                      </a:lnTo>
                      <a:lnTo>
                        <a:pt x="48" y="10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2" name="Freeform 150"/>
                <p:cNvSpPr>
                  <a:spLocks/>
                </p:cNvSpPr>
                <p:nvPr/>
              </p:nvSpPr>
              <p:spPr bwMode="auto">
                <a:xfrm>
                  <a:off x="5478" y="4136"/>
                  <a:ext cx="34" cy="16"/>
                </a:xfrm>
                <a:custGeom>
                  <a:avLst/>
                  <a:gdLst/>
                  <a:ahLst/>
                  <a:cxnLst>
                    <a:cxn ang="0">
                      <a:pos x="48" y="100"/>
                    </a:cxn>
                    <a:cxn ang="0">
                      <a:pos x="16" y="28"/>
                    </a:cxn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64" y="13"/>
                    </a:cxn>
                    <a:cxn ang="0">
                      <a:pos x="112" y="43"/>
                    </a:cxn>
                    <a:cxn ang="0">
                      <a:pos x="112" y="56"/>
                    </a:cxn>
                    <a:cxn ang="0">
                      <a:pos x="96" y="56"/>
                    </a:cxn>
                    <a:cxn ang="0">
                      <a:pos x="81" y="87"/>
                    </a:cxn>
                    <a:cxn ang="0">
                      <a:pos x="64" y="100"/>
                    </a:cxn>
                    <a:cxn ang="0">
                      <a:pos x="48" y="100"/>
                    </a:cxn>
                    <a:cxn ang="0">
                      <a:pos x="48" y="100"/>
                    </a:cxn>
                  </a:cxnLst>
                  <a:rect l="0" t="0" r="r" b="b"/>
                  <a:pathLst>
                    <a:path w="112" h="100">
                      <a:moveTo>
                        <a:pt x="48" y="100"/>
                      </a:moveTo>
                      <a:lnTo>
                        <a:pt x="16" y="28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4" y="13"/>
                      </a:lnTo>
                      <a:lnTo>
                        <a:pt x="112" y="43"/>
                      </a:lnTo>
                      <a:lnTo>
                        <a:pt x="112" y="56"/>
                      </a:lnTo>
                      <a:lnTo>
                        <a:pt x="96" y="56"/>
                      </a:lnTo>
                      <a:lnTo>
                        <a:pt x="81" y="87"/>
                      </a:lnTo>
                      <a:lnTo>
                        <a:pt x="64" y="100"/>
                      </a:lnTo>
                      <a:lnTo>
                        <a:pt x="48" y="100"/>
                      </a:lnTo>
                      <a:lnTo>
                        <a:pt x="48" y="100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3" name="Freeform 151"/>
                <p:cNvSpPr>
                  <a:spLocks/>
                </p:cNvSpPr>
                <p:nvPr/>
              </p:nvSpPr>
              <p:spPr bwMode="auto">
                <a:xfrm>
                  <a:off x="5373" y="4084"/>
                  <a:ext cx="72" cy="37"/>
                </a:xfrm>
                <a:custGeom>
                  <a:avLst/>
                  <a:gdLst/>
                  <a:ahLst/>
                  <a:cxnLst>
                    <a:cxn ang="0">
                      <a:pos x="0" y="202"/>
                    </a:cxn>
                    <a:cxn ang="0">
                      <a:pos x="0" y="187"/>
                    </a:cxn>
                    <a:cxn ang="0">
                      <a:pos x="17" y="173"/>
                    </a:cxn>
                    <a:cxn ang="0">
                      <a:pos x="48" y="130"/>
                    </a:cxn>
                    <a:cxn ang="0">
                      <a:pos x="129" y="57"/>
                    </a:cxn>
                    <a:cxn ang="0">
                      <a:pos x="209" y="0"/>
                    </a:cxn>
                    <a:cxn ang="0">
                      <a:pos x="225" y="13"/>
                    </a:cxn>
                    <a:cxn ang="0">
                      <a:pos x="240" y="28"/>
                    </a:cxn>
                    <a:cxn ang="0">
                      <a:pos x="209" y="72"/>
                    </a:cxn>
                    <a:cxn ang="0">
                      <a:pos x="161" y="130"/>
                    </a:cxn>
                    <a:cxn ang="0">
                      <a:pos x="48" y="217"/>
                    </a:cxn>
                    <a:cxn ang="0">
                      <a:pos x="33" y="230"/>
                    </a:cxn>
                    <a:cxn ang="0">
                      <a:pos x="17" y="230"/>
                    </a:cxn>
                    <a:cxn ang="0">
                      <a:pos x="0" y="202"/>
                    </a:cxn>
                  </a:cxnLst>
                  <a:rect l="0" t="0" r="r" b="b"/>
                  <a:pathLst>
                    <a:path w="240" h="230">
                      <a:moveTo>
                        <a:pt x="0" y="202"/>
                      </a:moveTo>
                      <a:lnTo>
                        <a:pt x="0" y="187"/>
                      </a:lnTo>
                      <a:lnTo>
                        <a:pt x="17" y="173"/>
                      </a:lnTo>
                      <a:lnTo>
                        <a:pt x="48" y="130"/>
                      </a:lnTo>
                      <a:lnTo>
                        <a:pt x="129" y="57"/>
                      </a:lnTo>
                      <a:lnTo>
                        <a:pt x="209" y="0"/>
                      </a:lnTo>
                      <a:lnTo>
                        <a:pt x="225" y="13"/>
                      </a:lnTo>
                      <a:lnTo>
                        <a:pt x="240" y="28"/>
                      </a:lnTo>
                      <a:lnTo>
                        <a:pt x="209" y="72"/>
                      </a:lnTo>
                      <a:lnTo>
                        <a:pt x="161" y="130"/>
                      </a:lnTo>
                      <a:lnTo>
                        <a:pt x="48" y="217"/>
                      </a:lnTo>
                      <a:lnTo>
                        <a:pt x="33" y="230"/>
                      </a:lnTo>
                      <a:lnTo>
                        <a:pt x="17" y="230"/>
                      </a:lnTo>
                      <a:lnTo>
                        <a:pt x="0" y="202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4" name="Freeform 152"/>
                <p:cNvSpPr>
                  <a:spLocks/>
                </p:cNvSpPr>
                <p:nvPr/>
              </p:nvSpPr>
              <p:spPr bwMode="auto">
                <a:xfrm>
                  <a:off x="5521" y="4082"/>
                  <a:ext cx="34" cy="30"/>
                </a:xfrm>
                <a:custGeom>
                  <a:avLst/>
                  <a:gdLst/>
                  <a:ahLst/>
                  <a:cxnLst>
                    <a:cxn ang="0">
                      <a:pos x="0" y="158"/>
                    </a:cxn>
                    <a:cxn ang="0">
                      <a:pos x="0" y="130"/>
                    </a:cxn>
                    <a:cxn ang="0">
                      <a:pos x="0" y="87"/>
                    </a:cxn>
                    <a:cxn ang="0">
                      <a:pos x="16" y="87"/>
                    </a:cxn>
                    <a:cxn ang="0">
                      <a:pos x="16" y="130"/>
                    </a:cxn>
                    <a:cxn ang="0">
                      <a:pos x="33" y="145"/>
                    </a:cxn>
                    <a:cxn ang="0">
                      <a:pos x="48" y="145"/>
                    </a:cxn>
                    <a:cxn ang="0">
                      <a:pos x="64" y="145"/>
                    </a:cxn>
                    <a:cxn ang="0">
                      <a:pos x="81" y="130"/>
                    </a:cxn>
                    <a:cxn ang="0">
                      <a:pos x="64" y="102"/>
                    </a:cxn>
                    <a:cxn ang="0">
                      <a:pos x="48" y="72"/>
                    </a:cxn>
                    <a:cxn ang="0">
                      <a:pos x="16" y="15"/>
                    </a:cxn>
                    <a:cxn ang="0">
                      <a:pos x="16" y="0"/>
                    </a:cxn>
                    <a:cxn ang="0">
                      <a:pos x="33" y="0"/>
                    </a:cxn>
                    <a:cxn ang="0">
                      <a:pos x="64" y="43"/>
                    </a:cxn>
                    <a:cxn ang="0">
                      <a:pos x="96" y="87"/>
                    </a:cxn>
                    <a:cxn ang="0">
                      <a:pos x="113" y="130"/>
                    </a:cxn>
                    <a:cxn ang="0">
                      <a:pos x="96" y="173"/>
                    </a:cxn>
                    <a:cxn ang="0">
                      <a:pos x="81" y="188"/>
                    </a:cxn>
                    <a:cxn ang="0">
                      <a:pos x="48" y="188"/>
                    </a:cxn>
                    <a:cxn ang="0">
                      <a:pos x="16" y="173"/>
                    </a:cxn>
                    <a:cxn ang="0">
                      <a:pos x="0" y="158"/>
                    </a:cxn>
                  </a:cxnLst>
                  <a:rect l="0" t="0" r="r" b="b"/>
                  <a:pathLst>
                    <a:path w="113" h="188">
                      <a:moveTo>
                        <a:pt x="0" y="158"/>
                      </a:moveTo>
                      <a:lnTo>
                        <a:pt x="0" y="130"/>
                      </a:lnTo>
                      <a:lnTo>
                        <a:pt x="0" y="87"/>
                      </a:lnTo>
                      <a:lnTo>
                        <a:pt x="16" y="87"/>
                      </a:lnTo>
                      <a:lnTo>
                        <a:pt x="16" y="130"/>
                      </a:lnTo>
                      <a:lnTo>
                        <a:pt x="33" y="145"/>
                      </a:lnTo>
                      <a:lnTo>
                        <a:pt x="48" y="145"/>
                      </a:lnTo>
                      <a:lnTo>
                        <a:pt x="64" y="145"/>
                      </a:lnTo>
                      <a:lnTo>
                        <a:pt x="81" y="130"/>
                      </a:lnTo>
                      <a:lnTo>
                        <a:pt x="64" y="102"/>
                      </a:lnTo>
                      <a:lnTo>
                        <a:pt x="48" y="72"/>
                      </a:lnTo>
                      <a:lnTo>
                        <a:pt x="16" y="15"/>
                      </a:lnTo>
                      <a:lnTo>
                        <a:pt x="16" y="0"/>
                      </a:lnTo>
                      <a:lnTo>
                        <a:pt x="33" y="0"/>
                      </a:lnTo>
                      <a:lnTo>
                        <a:pt x="64" y="43"/>
                      </a:lnTo>
                      <a:lnTo>
                        <a:pt x="96" y="87"/>
                      </a:lnTo>
                      <a:lnTo>
                        <a:pt x="113" y="130"/>
                      </a:lnTo>
                      <a:lnTo>
                        <a:pt x="96" y="173"/>
                      </a:lnTo>
                      <a:lnTo>
                        <a:pt x="81" y="188"/>
                      </a:lnTo>
                      <a:lnTo>
                        <a:pt x="48" y="188"/>
                      </a:lnTo>
                      <a:lnTo>
                        <a:pt x="16" y="173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5" name="Freeform 153"/>
                <p:cNvSpPr>
                  <a:spLocks/>
                </p:cNvSpPr>
                <p:nvPr/>
              </p:nvSpPr>
              <p:spPr bwMode="auto">
                <a:xfrm>
                  <a:off x="5521" y="4082"/>
                  <a:ext cx="34" cy="30"/>
                </a:xfrm>
                <a:custGeom>
                  <a:avLst/>
                  <a:gdLst/>
                  <a:ahLst/>
                  <a:cxnLst>
                    <a:cxn ang="0">
                      <a:pos x="0" y="158"/>
                    </a:cxn>
                    <a:cxn ang="0">
                      <a:pos x="0" y="130"/>
                    </a:cxn>
                    <a:cxn ang="0">
                      <a:pos x="0" y="87"/>
                    </a:cxn>
                    <a:cxn ang="0">
                      <a:pos x="16" y="87"/>
                    </a:cxn>
                    <a:cxn ang="0">
                      <a:pos x="16" y="130"/>
                    </a:cxn>
                    <a:cxn ang="0">
                      <a:pos x="33" y="145"/>
                    </a:cxn>
                    <a:cxn ang="0">
                      <a:pos x="48" y="145"/>
                    </a:cxn>
                    <a:cxn ang="0">
                      <a:pos x="64" y="145"/>
                    </a:cxn>
                    <a:cxn ang="0">
                      <a:pos x="81" y="130"/>
                    </a:cxn>
                    <a:cxn ang="0">
                      <a:pos x="64" y="102"/>
                    </a:cxn>
                    <a:cxn ang="0">
                      <a:pos x="48" y="72"/>
                    </a:cxn>
                    <a:cxn ang="0">
                      <a:pos x="16" y="15"/>
                    </a:cxn>
                    <a:cxn ang="0">
                      <a:pos x="16" y="0"/>
                    </a:cxn>
                    <a:cxn ang="0">
                      <a:pos x="33" y="0"/>
                    </a:cxn>
                    <a:cxn ang="0">
                      <a:pos x="64" y="43"/>
                    </a:cxn>
                    <a:cxn ang="0">
                      <a:pos x="96" y="87"/>
                    </a:cxn>
                    <a:cxn ang="0">
                      <a:pos x="113" y="130"/>
                    </a:cxn>
                    <a:cxn ang="0">
                      <a:pos x="96" y="173"/>
                    </a:cxn>
                    <a:cxn ang="0">
                      <a:pos x="81" y="188"/>
                    </a:cxn>
                    <a:cxn ang="0">
                      <a:pos x="48" y="188"/>
                    </a:cxn>
                    <a:cxn ang="0">
                      <a:pos x="16" y="173"/>
                    </a:cxn>
                    <a:cxn ang="0">
                      <a:pos x="0" y="158"/>
                    </a:cxn>
                  </a:cxnLst>
                  <a:rect l="0" t="0" r="r" b="b"/>
                  <a:pathLst>
                    <a:path w="113" h="188">
                      <a:moveTo>
                        <a:pt x="0" y="158"/>
                      </a:moveTo>
                      <a:lnTo>
                        <a:pt x="0" y="130"/>
                      </a:lnTo>
                      <a:lnTo>
                        <a:pt x="0" y="87"/>
                      </a:lnTo>
                      <a:lnTo>
                        <a:pt x="16" y="87"/>
                      </a:lnTo>
                      <a:lnTo>
                        <a:pt x="16" y="130"/>
                      </a:lnTo>
                      <a:lnTo>
                        <a:pt x="33" y="145"/>
                      </a:lnTo>
                      <a:lnTo>
                        <a:pt x="48" y="145"/>
                      </a:lnTo>
                      <a:lnTo>
                        <a:pt x="64" y="145"/>
                      </a:lnTo>
                      <a:lnTo>
                        <a:pt x="81" y="130"/>
                      </a:lnTo>
                      <a:lnTo>
                        <a:pt x="64" y="102"/>
                      </a:lnTo>
                      <a:lnTo>
                        <a:pt x="48" y="72"/>
                      </a:lnTo>
                      <a:lnTo>
                        <a:pt x="16" y="15"/>
                      </a:lnTo>
                      <a:lnTo>
                        <a:pt x="16" y="0"/>
                      </a:lnTo>
                      <a:lnTo>
                        <a:pt x="33" y="0"/>
                      </a:lnTo>
                      <a:lnTo>
                        <a:pt x="64" y="43"/>
                      </a:lnTo>
                      <a:lnTo>
                        <a:pt x="96" y="87"/>
                      </a:lnTo>
                      <a:lnTo>
                        <a:pt x="113" y="130"/>
                      </a:lnTo>
                      <a:lnTo>
                        <a:pt x="96" y="173"/>
                      </a:lnTo>
                      <a:lnTo>
                        <a:pt x="81" y="188"/>
                      </a:lnTo>
                      <a:lnTo>
                        <a:pt x="48" y="188"/>
                      </a:lnTo>
                      <a:lnTo>
                        <a:pt x="16" y="173"/>
                      </a:lnTo>
                      <a:lnTo>
                        <a:pt x="0" y="158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6" name="Freeform 154"/>
                <p:cNvSpPr>
                  <a:spLocks/>
                </p:cNvSpPr>
                <p:nvPr/>
              </p:nvSpPr>
              <p:spPr bwMode="auto">
                <a:xfrm>
                  <a:off x="5378" y="4087"/>
                  <a:ext cx="34" cy="13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96" y="0"/>
                    </a:cxn>
                    <a:cxn ang="0">
                      <a:pos x="112" y="0"/>
                    </a:cxn>
                    <a:cxn ang="0">
                      <a:pos x="64" y="59"/>
                    </a:cxn>
                    <a:cxn ang="0">
                      <a:pos x="31" y="74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12" h="87">
                      <a:moveTo>
                        <a:pt x="0" y="87"/>
                      </a:moveTo>
                      <a:lnTo>
                        <a:pt x="96" y="0"/>
                      </a:lnTo>
                      <a:lnTo>
                        <a:pt x="112" y="0"/>
                      </a:lnTo>
                      <a:lnTo>
                        <a:pt x="64" y="59"/>
                      </a:lnTo>
                      <a:lnTo>
                        <a:pt x="31" y="7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7" name="Freeform 155"/>
                <p:cNvSpPr>
                  <a:spLocks/>
                </p:cNvSpPr>
                <p:nvPr/>
              </p:nvSpPr>
              <p:spPr bwMode="auto">
                <a:xfrm>
                  <a:off x="5555" y="4084"/>
                  <a:ext cx="52" cy="16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64" y="43"/>
                    </a:cxn>
                    <a:cxn ang="0">
                      <a:pos x="96" y="57"/>
                    </a:cxn>
                    <a:cxn ang="0">
                      <a:pos x="112" y="57"/>
                    </a:cxn>
                    <a:cxn ang="0">
                      <a:pos x="127" y="57"/>
                    </a:cxn>
                    <a:cxn ang="0">
                      <a:pos x="144" y="43"/>
                    </a:cxn>
                    <a:cxn ang="0">
                      <a:pos x="127" y="28"/>
                    </a:cxn>
                    <a:cxn ang="0">
                      <a:pos x="112" y="28"/>
                    </a:cxn>
                    <a:cxn ang="0">
                      <a:pos x="112" y="13"/>
                    </a:cxn>
                    <a:cxn ang="0">
                      <a:pos x="127" y="0"/>
                    </a:cxn>
                    <a:cxn ang="0">
                      <a:pos x="144" y="0"/>
                    </a:cxn>
                    <a:cxn ang="0">
                      <a:pos x="175" y="28"/>
                    </a:cxn>
                    <a:cxn ang="0">
                      <a:pos x="175" y="57"/>
                    </a:cxn>
                    <a:cxn ang="0">
                      <a:pos x="175" y="72"/>
                    </a:cxn>
                    <a:cxn ang="0">
                      <a:pos x="160" y="100"/>
                    </a:cxn>
                    <a:cxn ang="0">
                      <a:pos x="144" y="100"/>
                    </a:cxn>
                    <a:cxn ang="0">
                      <a:pos x="96" y="100"/>
                    </a:cxn>
                    <a:cxn ang="0">
                      <a:pos x="48" y="72"/>
                    </a:cxn>
                    <a:cxn ang="0">
                      <a:pos x="31" y="43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75" h="100">
                      <a:moveTo>
                        <a:pt x="0" y="13"/>
                      </a:move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64" y="43"/>
                      </a:lnTo>
                      <a:lnTo>
                        <a:pt x="96" y="57"/>
                      </a:lnTo>
                      <a:lnTo>
                        <a:pt x="112" y="57"/>
                      </a:lnTo>
                      <a:lnTo>
                        <a:pt x="127" y="57"/>
                      </a:lnTo>
                      <a:lnTo>
                        <a:pt x="144" y="43"/>
                      </a:lnTo>
                      <a:lnTo>
                        <a:pt x="127" y="28"/>
                      </a:lnTo>
                      <a:lnTo>
                        <a:pt x="112" y="28"/>
                      </a:lnTo>
                      <a:lnTo>
                        <a:pt x="112" y="13"/>
                      </a:lnTo>
                      <a:lnTo>
                        <a:pt x="127" y="0"/>
                      </a:lnTo>
                      <a:lnTo>
                        <a:pt x="144" y="0"/>
                      </a:lnTo>
                      <a:lnTo>
                        <a:pt x="175" y="28"/>
                      </a:lnTo>
                      <a:lnTo>
                        <a:pt x="175" y="57"/>
                      </a:lnTo>
                      <a:lnTo>
                        <a:pt x="175" y="72"/>
                      </a:lnTo>
                      <a:lnTo>
                        <a:pt x="160" y="100"/>
                      </a:lnTo>
                      <a:lnTo>
                        <a:pt x="144" y="100"/>
                      </a:lnTo>
                      <a:lnTo>
                        <a:pt x="96" y="100"/>
                      </a:lnTo>
                      <a:lnTo>
                        <a:pt x="48" y="72"/>
                      </a:lnTo>
                      <a:lnTo>
                        <a:pt x="31" y="4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8" name="Freeform 156"/>
                <p:cNvSpPr>
                  <a:spLocks/>
                </p:cNvSpPr>
                <p:nvPr/>
              </p:nvSpPr>
              <p:spPr bwMode="auto">
                <a:xfrm>
                  <a:off x="5555" y="4084"/>
                  <a:ext cx="52" cy="16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64" y="43"/>
                    </a:cxn>
                    <a:cxn ang="0">
                      <a:pos x="96" y="57"/>
                    </a:cxn>
                    <a:cxn ang="0">
                      <a:pos x="112" y="57"/>
                    </a:cxn>
                    <a:cxn ang="0">
                      <a:pos x="127" y="57"/>
                    </a:cxn>
                    <a:cxn ang="0">
                      <a:pos x="144" y="43"/>
                    </a:cxn>
                    <a:cxn ang="0">
                      <a:pos x="127" y="28"/>
                    </a:cxn>
                    <a:cxn ang="0">
                      <a:pos x="112" y="28"/>
                    </a:cxn>
                    <a:cxn ang="0">
                      <a:pos x="112" y="13"/>
                    </a:cxn>
                    <a:cxn ang="0">
                      <a:pos x="127" y="0"/>
                    </a:cxn>
                    <a:cxn ang="0">
                      <a:pos x="144" y="0"/>
                    </a:cxn>
                    <a:cxn ang="0">
                      <a:pos x="175" y="28"/>
                    </a:cxn>
                    <a:cxn ang="0">
                      <a:pos x="175" y="57"/>
                    </a:cxn>
                    <a:cxn ang="0">
                      <a:pos x="175" y="72"/>
                    </a:cxn>
                    <a:cxn ang="0">
                      <a:pos x="160" y="100"/>
                    </a:cxn>
                    <a:cxn ang="0">
                      <a:pos x="144" y="100"/>
                    </a:cxn>
                    <a:cxn ang="0">
                      <a:pos x="96" y="100"/>
                    </a:cxn>
                    <a:cxn ang="0">
                      <a:pos x="48" y="72"/>
                    </a:cxn>
                    <a:cxn ang="0">
                      <a:pos x="31" y="43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75" h="100">
                      <a:moveTo>
                        <a:pt x="0" y="13"/>
                      </a:move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64" y="43"/>
                      </a:lnTo>
                      <a:lnTo>
                        <a:pt x="96" y="57"/>
                      </a:lnTo>
                      <a:lnTo>
                        <a:pt x="112" y="57"/>
                      </a:lnTo>
                      <a:lnTo>
                        <a:pt x="127" y="57"/>
                      </a:lnTo>
                      <a:lnTo>
                        <a:pt x="144" y="43"/>
                      </a:lnTo>
                      <a:lnTo>
                        <a:pt x="127" y="28"/>
                      </a:lnTo>
                      <a:lnTo>
                        <a:pt x="112" y="28"/>
                      </a:lnTo>
                      <a:lnTo>
                        <a:pt x="112" y="13"/>
                      </a:lnTo>
                      <a:lnTo>
                        <a:pt x="127" y="0"/>
                      </a:lnTo>
                      <a:lnTo>
                        <a:pt x="144" y="0"/>
                      </a:lnTo>
                      <a:lnTo>
                        <a:pt x="175" y="28"/>
                      </a:lnTo>
                      <a:lnTo>
                        <a:pt x="175" y="57"/>
                      </a:lnTo>
                      <a:lnTo>
                        <a:pt x="175" y="72"/>
                      </a:lnTo>
                      <a:lnTo>
                        <a:pt x="160" y="100"/>
                      </a:lnTo>
                      <a:lnTo>
                        <a:pt x="144" y="100"/>
                      </a:lnTo>
                      <a:lnTo>
                        <a:pt x="96" y="100"/>
                      </a:lnTo>
                      <a:lnTo>
                        <a:pt x="48" y="72"/>
                      </a:lnTo>
                      <a:lnTo>
                        <a:pt x="31" y="43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29" name="Freeform 157"/>
                <p:cNvSpPr>
                  <a:spLocks/>
                </p:cNvSpPr>
                <p:nvPr/>
              </p:nvSpPr>
              <p:spPr bwMode="auto">
                <a:xfrm>
                  <a:off x="5187" y="4087"/>
                  <a:ext cx="15" cy="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5"/>
                    </a:cxn>
                    <a:cxn ang="0">
                      <a:pos x="48" y="30"/>
                    </a:cxn>
                    <a:cxn ang="0">
                      <a:pos x="48" y="87"/>
                    </a:cxn>
                    <a:cxn ang="0">
                      <a:pos x="0" y="44"/>
                    </a:cxn>
                    <a:cxn ang="0">
                      <a:pos x="0" y="30"/>
                    </a:cxn>
                    <a:cxn ang="0">
                      <a:pos x="0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87">
                      <a:moveTo>
                        <a:pt x="0" y="0"/>
                      </a:moveTo>
                      <a:lnTo>
                        <a:pt x="31" y="15"/>
                      </a:lnTo>
                      <a:lnTo>
                        <a:pt x="48" y="30"/>
                      </a:lnTo>
                      <a:lnTo>
                        <a:pt x="48" y="87"/>
                      </a:lnTo>
                      <a:lnTo>
                        <a:pt x="0" y="44"/>
                      </a:lnTo>
                      <a:lnTo>
                        <a:pt x="0" y="30"/>
                      </a:lnTo>
                      <a:lnTo>
                        <a:pt x="0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0" name="Freeform 158"/>
                <p:cNvSpPr>
                  <a:spLocks/>
                </p:cNvSpPr>
                <p:nvPr/>
              </p:nvSpPr>
              <p:spPr bwMode="auto">
                <a:xfrm>
                  <a:off x="5478" y="4072"/>
                  <a:ext cx="39" cy="26"/>
                </a:xfrm>
                <a:custGeom>
                  <a:avLst/>
                  <a:gdLst/>
                  <a:ahLst/>
                  <a:cxnLst>
                    <a:cxn ang="0">
                      <a:pos x="0" y="146"/>
                    </a:cxn>
                    <a:cxn ang="0">
                      <a:pos x="0" y="131"/>
                    </a:cxn>
                    <a:cxn ang="0">
                      <a:pos x="0" y="102"/>
                    </a:cxn>
                    <a:cxn ang="0">
                      <a:pos x="0" y="74"/>
                    </a:cxn>
                    <a:cxn ang="0">
                      <a:pos x="16" y="59"/>
                    </a:cxn>
                    <a:cxn ang="0">
                      <a:pos x="33" y="59"/>
                    </a:cxn>
                    <a:cxn ang="0">
                      <a:pos x="33" y="74"/>
                    </a:cxn>
                    <a:cxn ang="0">
                      <a:pos x="33" y="102"/>
                    </a:cxn>
                    <a:cxn ang="0">
                      <a:pos x="33" y="131"/>
                    </a:cxn>
                    <a:cxn ang="0">
                      <a:pos x="48" y="131"/>
                    </a:cxn>
                    <a:cxn ang="0">
                      <a:pos x="64" y="131"/>
                    </a:cxn>
                    <a:cxn ang="0">
                      <a:pos x="96" y="102"/>
                    </a:cxn>
                    <a:cxn ang="0">
                      <a:pos x="96" y="59"/>
                    </a:cxn>
                    <a:cxn ang="0">
                      <a:pos x="96" y="0"/>
                    </a:cxn>
                    <a:cxn ang="0">
                      <a:pos x="112" y="0"/>
                    </a:cxn>
                    <a:cxn ang="0">
                      <a:pos x="129" y="30"/>
                    </a:cxn>
                    <a:cxn ang="0">
                      <a:pos x="129" y="74"/>
                    </a:cxn>
                    <a:cxn ang="0">
                      <a:pos x="129" y="102"/>
                    </a:cxn>
                    <a:cxn ang="0">
                      <a:pos x="112" y="146"/>
                    </a:cxn>
                    <a:cxn ang="0">
                      <a:pos x="81" y="161"/>
                    </a:cxn>
                    <a:cxn ang="0">
                      <a:pos x="64" y="161"/>
                    </a:cxn>
                    <a:cxn ang="0">
                      <a:pos x="33" y="161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129" h="161">
                      <a:moveTo>
                        <a:pt x="0" y="146"/>
                      </a:moveTo>
                      <a:lnTo>
                        <a:pt x="0" y="131"/>
                      </a:lnTo>
                      <a:lnTo>
                        <a:pt x="0" y="102"/>
                      </a:lnTo>
                      <a:lnTo>
                        <a:pt x="0" y="74"/>
                      </a:lnTo>
                      <a:lnTo>
                        <a:pt x="16" y="59"/>
                      </a:lnTo>
                      <a:lnTo>
                        <a:pt x="33" y="59"/>
                      </a:lnTo>
                      <a:lnTo>
                        <a:pt x="33" y="74"/>
                      </a:lnTo>
                      <a:lnTo>
                        <a:pt x="33" y="102"/>
                      </a:lnTo>
                      <a:lnTo>
                        <a:pt x="33" y="131"/>
                      </a:lnTo>
                      <a:lnTo>
                        <a:pt x="48" y="131"/>
                      </a:lnTo>
                      <a:lnTo>
                        <a:pt x="64" y="131"/>
                      </a:lnTo>
                      <a:lnTo>
                        <a:pt x="96" y="102"/>
                      </a:lnTo>
                      <a:lnTo>
                        <a:pt x="96" y="59"/>
                      </a:lnTo>
                      <a:lnTo>
                        <a:pt x="96" y="0"/>
                      </a:lnTo>
                      <a:lnTo>
                        <a:pt x="112" y="0"/>
                      </a:lnTo>
                      <a:lnTo>
                        <a:pt x="129" y="30"/>
                      </a:lnTo>
                      <a:lnTo>
                        <a:pt x="129" y="74"/>
                      </a:lnTo>
                      <a:lnTo>
                        <a:pt x="129" y="102"/>
                      </a:lnTo>
                      <a:lnTo>
                        <a:pt x="112" y="146"/>
                      </a:lnTo>
                      <a:lnTo>
                        <a:pt x="81" y="161"/>
                      </a:lnTo>
                      <a:lnTo>
                        <a:pt x="64" y="161"/>
                      </a:lnTo>
                      <a:lnTo>
                        <a:pt x="33" y="161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1" name="Freeform 159"/>
                <p:cNvSpPr>
                  <a:spLocks/>
                </p:cNvSpPr>
                <p:nvPr/>
              </p:nvSpPr>
              <p:spPr bwMode="auto">
                <a:xfrm>
                  <a:off x="5478" y="4072"/>
                  <a:ext cx="39" cy="26"/>
                </a:xfrm>
                <a:custGeom>
                  <a:avLst/>
                  <a:gdLst/>
                  <a:ahLst/>
                  <a:cxnLst>
                    <a:cxn ang="0">
                      <a:pos x="0" y="146"/>
                    </a:cxn>
                    <a:cxn ang="0">
                      <a:pos x="0" y="131"/>
                    </a:cxn>
                    <a:cxn ang="0">
                      <a:pos x="0" y="102"/>
                    </a:cxn>
                    <a:cxn ang="0">
                      <a:pos x="0" y="74"/>
                    </a:cxn>
                    <a:cxn ang="0">
                      <a:pos x="16" y="59"/>
                    </a:cxn>
                    <a:cxn ang="0">
                      <a:pos x="33" y="59"/>
                    </a:cxn>
                    <a:cxn ang="0">
                      <a:pos x="33" y="74"/>
                    </a:cxn>
                    <a:cxn ang="0">
                      <a:pos x="33" y="102"/>
                    </a:cxn>
                    <a:cxn ang="0">
                      <a:pos x="33" y="131"/>
                    </a:cxn>
                    <a:cxn ang="0">
                      <a:pos x="48" y="131"/>
                    </a:cxn>
                    <a:cxn ang="0">
                      <a:pos x="64" y="131"/>
                    </a:cxn>
                    <a:cxn ang="0">
                      <a:pos x="96" y="102"/>
                    </a:cxn>
                    <a:cxn ang="0">
                      <a:pos x="96" y="59"/>
                    </a:cxn>
                    <a:cxn ang="0">
                      <a:pos x="96" y="0"/>
                    </a:cxn>
                    <a:cxn ang="0">
                      <a:pos x="112" y="0"/>
                    </a:cxn>
                    <a:cxn ang="0">
                      <a:pos x="112" y="0"/>
                    </a:cxn>
                    <a:cxn ang="0">
                      <a:pos x="129" y="30"/>
                    </a:cxn>
                    <a:cxn ang="0">
                      <a:pos x="129" y="74"/>
                    </a:cxn>
                    <a:cxn ang="0">
                      <a:pos x="129" y="102"/>
                    </a:cxn>
                    <a:cxn ang="0">
                      <a:pos x="112" y="146"/>
                    </a:cxn>
                    <a:cxn ang="0">
                      <a:pos x="81" y="161"/>
                    </a:cxn>
                    <a:cxn ang="0">
                      <a:pos x="64" y="161"/>
                    </a:cxn>
                    <a:cxn ang="0">
                      <a:pos x="33" y="161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129" h="161">
                      <a:moveTo>
                        <a:pt x="0" y="146"/>
                      </a:moveTo>
                      <a:lnTo>
                        <a:pt x="0" y="131"/>
                      </a:lnTo>
                      <a:lnTo>
                        <a:pt x="0" y="102"/>
                      </a:lnTo>
                      <a:lnTo>
                        <a:pt x="0" y="74"/>
                      </a:lnTo>
                      <a:lnTo>
                        <a:pt x="16" y="59"/>
                      </a:lnTo>
                      <a:lnTo>
                        <a:pt x="33" y="59"/>
                      </a:lnTo>
                      <a:lnTo>
                        <a:pt x="33" y="74"/>
                      </a:lnTo>
                      <a:lnTo>
                        <a:pt x="33" y="102"/>
                      </a:lnTo>
                      <a:lnTo>
                        <a:pt x="33" y="131"/>
                      </a:lnTo>
                      <a:lnTo>
                        <a:pt x="48" y="131"/>
                      </a:lnTo>
                      <a:lnTo>
                        <a:pt x="64" y="131"/>
                      </a:lnTo>
                      <a:lnTo>
                        <a:pt x="96" y="102"/>
                      </a:lnTo>
                      <a:lnTo>
                        <a:pt x="96" y="59"/>
                      </a:lnTo>
                      <a:lnTo>
                        <a:pt x="96" y="0"/>
                      </a:lnTo>
                      <a:lnTo>
                        <a:pt x="112" y="0"/>
                      </a:lnTo>
                      <a:lnTo>
                        <a:pt x="112" y="0"/>
                      </a:lnTo>
                      <a:lnTo>
                        <a:pt x="129" y="30"/>
                      </a:lnTo>
                      <a:lnTo>
                        <a:pt x="129" y="74"/>
                      </a:lnTo>
                      <a:lnTo>
                        <a:pt x="129" y="102"/>
                      </a:lnTo>
                      <a:lnTo>
                        <a:pt x="112" y="146"/>
                      </a:lnTo>
                      <a:lnTo>
                        <a:pt x="81" y="161"/>
                      </a:lnTo>
                      <a:lnTo>
                        <a:pt x="64" y="161"/>
                      </a:lnTo>
                      <a:lnTo>
                        <a:pt x="33" y="161"/>
                      </a:lnTo>
                      <a:lnTo>
                        <a:pt x="0" y="146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2" name="Freeform 160"/>
                <p:cNvSpPr>
                  <a:spLocks/>
                </p:cNvSpPr>
                <p:nvPr/>
              </p:nvSpPr>
              <p:spPr bwMode="auto">
                <a:xfrm>
                  <a:off x="5139" y="3971"/>
                  <a:ext cx="259" cy="125"/>
                </a:xfrm>
                <a:custGeom>
                  <a:avLst/>
                  <a:gdLst/>
                  <a:ahLst/>
                  <a:cxnLst>
                    <a:cxn ang="0">
                      <a:pos x="0" y="724"/>
                    </a:cxn>
                    <a:cxn ang="0">
                      <a:pos x="48" y="724"/>
                    </a:cxn>
                    <a:cxn ang="0">
                      <a:pos x="96" y="696"/>
                    </a:cxn>
                    <a:cxn ang="0">
                      <a:pos x="129" y="522"/>
                    </a:cxn>
                    <a:cxn ang="0">
                      <a:pos x="257" y="420"/>
                    </a:cxn>
                    <a:cxn ang="0">
                      <a:pos x="432" y="434"/>
                    </a:cxn>
                    <a:cxn ang="0">
                      <a:pos x="626" y="566"/>
                    </a:cxn>
                    <a:cxn ang="0">
                      <a:pos x="465" y="333"/>
                    </a:cxn>
                    <a:cxn ang="0">
                      <a:pos x="449" y="217"/>
                    </a:cxn>
                    <a:cxn ang="0">
                      <a:pos x="545" y="116"/>
                    </a:cxn>
                    <a:cxn ang="0">
                      <a:pos x="689" y="86"/>
                    </a:cxn>
                    <a:cxn ang="0">
                      <a:pos x="818" y="43"/>
                    </a:cxn>
                    <a:cxn ang="0">
                      <a:pos x="770" y="43"/>
                    </a:cxn>
                    <a:cxn ang="0">
                      <a:pos x="833" y="0"/>
                    </a:cxn>
                    <a:cxn ang="0">
                      <a:pos x="866" y="30"/>
                    </a:cxn>
                    <a:cxn ang="0">
                      <a:pos x="785" y="101"/>
                    </a:cxn>
                    <a:cxn ang="0">
                      <a:pos x="705" y="145"/>
                    </a:cxn>
                    <a:cxn ang="0">
                      <a:pos x="770" y="188"/>
                    </a:cxn>
                    <a:cxn ang="0">
                      <a:pos x="770" y="275"/>
                    </a:cxn>
                    <a:cxn ang="0">
                      <a:pos x="657" y="318"/>
                    </a:cxn>
                    <a:cxn ang="0">
                      <a:pos x="593" y="275"/>
                    </a:cxn>
                    <a:cxn ang="0">
                      <a:pos x="641" y="275"/>
                    </a:cxn>
                    <a:cxn ang="0">
                      <a:pos x="689" y="232"/>
                    </a:cxn>
                    <a:cxn ang="0">
                      <a:pos x="609" y="173"/>
                    </a:cxn>
                    <a:cxn ang="0">
                      <a:pos x="528" y="203"/>
                    </a:cxn>
                    <a:cxn ang="0">
                      <a:pos x="513" y="362"/>
                    </a:cxn>
                    <a:cxn ang="0">
                      <a:pos x="578" y="464"/>
                    </a:cxn>
                    <a:cxn ang="0">
                      <a:pos x="561" y="377"/>
                    </a:cxn>
                    <a:cxn ang="0">
                      <a:pos x="545" y="275"/>
                    </a:cxn>
                    <a:cxn ang="0">
                      <a:pos x="609" y="449"/>
                    </a:cxn>
                    <a:cxn ang="0">
                      <a:pos x="850" y="681"/>
                    </a:cxn>
                    <a:cxn ang="0">
                      <a:pos x="528" y="551"/>
                    </a:cxn>
                    <a:cxn ang="0">
                      <a:pos x="321" y="492"/>
                    </a:cxn>
                    <a:cxn ang="0">
                      <a:pos x="513" y="522"/>
                    </a:cxn>
                    <a:cxn ang="0">
                      <a:pos x="465" y="477"/>
                    </a:cxn>
                    <a:cxn ang="0">
                      <a:pos x="305" y="449"/>
                    </a:cxn>
                    <a:cxn ang="0">
                      <a:pos x="209" y="536"/>
                    </a:cxn>
                    <a:cxn ang="0">
                      <a:pos x="257" y="609"/>
                    </a:cxn>
                    <a:cxn ang="0">
                      <a:pos x="321" y="579"/>
                    </a:cxn>
                    <a:cxn ang="0">
                      <a:pos x="369" y="579"/>
                    </a:cxn>
                    <a:cxn ang="0">
                      <a:pos x="336" y="681"/>
                    </a:cxn>
                    <a:cxn ang="0">
                      <a:pos x="209" y="696"/>
                    </a:cxn>
                    <a:cxn ang="0">
                      <a:pos x="161" y="622"/>
                    </a:cxn>
                    <a:cxn ang="0">
                      <a:pos x="129" y="637"/>
                    </a:cxn>
                    <a:cxn ang="0">
                      <a:pos x="129" y="709"/>
                    </a:cxn>
                    <a:cxn ang="0">
                      <a:pos x="64" y="768"/>
                    </a:cxn>
                  </a:cxnLst>
                  <a:rect l="0" t="0" r="r" b="b"/>
                  <a:pathLst>
                    <a:path w="866" h="768">
                      <a:moveTo>
                        <a:pt x="0" y="753"/>
                      </a:moveTo>
                      <a:lnTo>
                        <a:pt x="0" y="739"/>
                      </a:lnTo>
                      <a:lnTo>
                        <a:pt x="0" y="724"/>
                      </a:lnTo>
                      <a:lnTo>
                        <a:pt x="33" y="709"/>
                      </a:lnTo>
                      <a:lnTo>
                        <a:pt x="48" y="709"/>
                      </a:lnTo>
                      <a:lnTo>
                        <a:pt x="48" y="724"/>
                      </a:lnTo>
                      <a:lnTo>
                        <a:pt x="64" y="739"/>
                      </a:lnTo>
                      <a:lnTo>
                        <a:pt x="81" y="724"/>
                      </a:lnTo>
                      <a:lnTo>
                        <a:pt x="96" y="696"/>
                      </a:lnTo>
                      <a:lnTo>
                        <a:pt x="96" y="637"/>
                      </a:lnTo>
                      <a:lnTo>
                        <a:pt x="96" y="579"/>
                      </a:lnTo>
                      <a:lnTo>
                        <a:pt x="129" y="522"/>
                      </a:lnTo>
                      <a:lnTo>
                        <a:pt x="161" y="477"/>
                      </a:lnTo>
                      <a:lnTo>
                        <a:pt x="209" y="434"/>
                      </a:lnTo>
                      <a:lnTo>
                        <a:pt x="257" y="420"/>
                      </a:lnTo>
                      <a:lnTo>
                        <a:pt x="321" y="405"/>
                      </a:lnTo>
                      <a:lnTo>
                        <a:pt x="369" y="405"/>
                      </a:lnTo>
                      <a:lnTo>
                        <a:pt x="432" y="434"/>
                      </a:lnTo>
                      <a:lnTo>
                        <a:pt x="528" y="477"/>
                      </a:lnTo>
                      <a:lnTo>
                        <a:pt x="609" y="566"/>
                      </a:lnTo>
                      <a:lnTo>
                        <a:pt x="626" y="566"/>
                      </a:lnTo>
                      <a:lnTo>
                        <a:pt x="626" y="551"/>
                      </a:lnTo>
                      <a:lnTo>
                        <a:pt x="513" y="405"/>
                      </a:lnTo>
                      <a:lnTo>
                        <a:pt x="465" y="333"/>
                      </a:lnTo>
                      <a:lnTo>
                        <a:pt x="449" y="290"/>
                      </a:lnTo>
                      <a:lnTo>
                        <a:pt x="449" y="247"/>
                      </a:lnTo>
                      <a:lnTo>
                        <a:pt x="449" y="217"/>
                      </a:lnTo>
                      <a:lnTo>
                        <a:pt x="465" y="173"/>
                      </a:lnTo>
                      <a:lnTo>
                        <a:pt x="497" y="145"/>
                      </a:lnTo>
                      <a:lnTo>
                        <a:pt x="545" y="116"/>
                      </a:lnTo>
                      <a:lnTo>
                        <a:pt x="578" y="101"/>
                      </a:lnTo>
                      <a:lnTo>
                        <a:pt x="609" y="101"/>
                      </a:lnTo>
                      <a:lnTo>
                        <a:pt x="689" y="86"/>
                      </a:lnTo>
                      <a:lnTo>
                        <a:pt x="770" y="86"/>
                      </a:lnTo>
                      <a:lnTo>
                        <a:pt x="802" y="73"/>
                      </a:lnTo>
                      <a:lnTo>
                        <a:pt x="818" y="43"/>
                      </a:lnTo>
                      <a:lnTo>
                        <a:pt x="818" y="30"/>
                      </a:lnTo>
                      <a:lnTo>
                        <a:pt x="785" y="43"/>
                      </a:lnTo>
                      <a:lnTo>
                        <a:pt x="770" y="43"/>
                      </a:lnTo>
                      <a:lnTo>
                        <a:pt x="785" y="15"/>
                      </a:lnTo>
                      <a:lnTo>
                        <a:pt x="802" y="0"/>
                      </a:lnTo>
                      <a:lnTo>
                        <a:pt x="833" y="0"/>
                      </a:lnTo>
                      <a:lnTo>
                        <a:pt x="850" y="0"/>
                      </a:lnTo>
                      <a:lnTo>
                        <a:pt x="850" y="15"/>
                      </a:lnTo>
                      <a:lnTo>
                        <a:pt x="866" y="30"/>
                      </a:lnTo>
                      <a:lnTo>
                        <a:pt x="850" y="58"/>
                      </a:lnTo>
                      <a:lnTo>
                        <a:pt x="818" y="86"/>
                      </a:lnTo>
                      <a:lnTo>
                        <a:pt x="785" y="101"/>
                      </a:lnTo>
                      <a:lnTo>
                        <a:pt x="770" y="116"/>
                      </a:lnTo>
                      <a:lnTo>
                        <a:pt x="689" y="130"/>
                      </a:lnTo>
                      <a:lnTo>
                        <a:pt x="705" y="145"/>
                      </a:lnTo>
                      <a:lnTo>
                        <a:pt x="722" y="145"/>
                      </a:lnTo>
                      <a:lnTo>
                        <a:pt x="754" y="160"/>
                      </a:lnTo>
                      <a:lnTo>
                        <a:pt x="770" y="188"/>
                      </a:lnTo>
                      <a:lnTo>
                        <a:pt x="770" y="217"/>
                      </a:lnTo>
                      <a:lnTo>
                        <a:pt x="785" y="247"/>
                      </a:lnTo>
                      <a:lnTo>
                        <a:pt x="770" y="275"/>
                      </a:lnTo>
                      <a:lnTo>
                        <a:pt x="737" y="303"/>
                      </a:lnTo>
                      <a:lnTo>
                        <a:pt x="705" y="318"/>
                      </a:lnTo>
                      <a:lnTo>
                        <a:pt x="657" y="318"/>
                      </a:lnTo>
                      <a:lnTo>
                        <a:pt x="609" y="303"/>
                      </a:lnTo>
                      <a:lnTo>
                        <a:pt x="593" y="290"/>
                      </a:lnTo>
                      <a:lnTo>
                        <a:pt x="593" y="275"/>
                      </a:lnTo>
                      <a:lnTo>
                        <a:pt x="593" y="260"/>
                      </a:lnTo>
                      <a:lnTo>
                        <a:pt x="626" y="275"/>
                      </a:lnTo>
                      <a:lnTo>
                        <a:pt x="641" y="275"/>
                      </a:lnTo>
                      <a:lnTo>
                        <a:pt x="657" y="275"/>
                      </a:lnTo>
                      <a:lnTo>
                        <a:pt x="689" y="247"/>
                      </a:lnTo>
                      <a:lnTo>
                        <a:pt x="689" y="232"/>
                      </a:lnTo>
                      <a:lnTo>
                        <a:pt x="689" y="217"/>
                      </a:lnTo>
                      <a:lnTo>
                        <a:pt x="641" y="173"/>
                      </a:lnTo>
                      <a:lnTo>
                        <a:pt x="609" y="173"/>
                      </a:lnTo>
                      <a:lnTo>
                        <a:pt x="578" y="173"/>
                      </a:lnTo>
                      <a:lnTo>
                        <a:pt x="561" y="188"/>
                      </a:lnTo>
                      <a:lnTo>
                        <a:pt x="528" y="203"/>
                      </a:lnTo>
                      <a:lnTo>
                        <a:pt x="497" y="260"/>
                      </a:lnTo>
                      <a:lnTo>
                        <a:pt x="497" y="318"/>
                      </a:lnTo>
                      <a:lnTo>
                        <a:pt x="513" y="362"/>
                      </a:lnTo>
                      <a:lnTo>
                        <a:pt x="528" y="405"/>
                      </a:lnTo>
                      <a:lnTo>
                        <a:pt x="578" y="449"/>
                      </a:lnTo>
                      <a:lnTo>
                        <a:pt x="578" y="464"/>
                      </a:lnTo>
                      <a:lnTo>
                        <a:pt x="593" y="449"/>
                      </a:lnTo>
                      <a:lnTo>
                        <a:pt x="578" y="420"/>
                      </a:lnTo>
                      <a:lnTo>
                        <a:pt x="561" y="377"/>
                      </a:lnTo>
                      <a:lnTo>
                        <a:pt x="545" y="333"/>
                      </a:lnTo>
                      <a:lnTo>
                        <a:pt x="528" y="290"/>
                      </a:lnTo>
                      <a:lnTo>
                        <a:pt x="545" y="275"/>
                      </a:lnTo>
                      <a:lnTo>
                        <a:pt x="561" y="362"/>
                      </a:lnTo>
                      <a:lnTo>
                        <a:pt x="578" y="405"/>
                      </a:lnTo>
                      <a:lnTo>
                        <a:pt x="609" y="449"/>
                      </a:lnTo>
                      <a:lnTo>
                        <a:pt x="657" y="522"/>
                      </a:lnTo>
                      <a:lnTo>
                        <a:pt x="722" y="579"/>
                      </a:lnTo>
                      <a:lnTo>
                        <a:pt x="850" y="681"/>
                      </a:lnTo>
                      <a:lnTo>
                        <a:pt x="785" y="753"/>
                      </a:lnTo>
                      <a:lnTo>
                        <a:pt x="609" y="609"/>
                      </a:lnTo>
                      <a:lnTo>
                        <a:pt x="528" y="551"/>
                      </a:lnTo>
                      <a:lnTo>
                        <a:pt x="465" y="522"/>
                      </a:lnTo>
                      <a:lnTo>
                        <a:pt x="417" y="507"/>
                      </a:lnTo>
                      <a:lnTo>
                        <a:pt x="321" y="492"/>
                      </a:lnTo>
                      <a:lnTo>
                        <a:pt x="369" y="477"/>
                      </a:lnTo>
                      <a:lnTo>
                        <a:pt x="417" y="492"/>
                      </a:lnTo>
                      <a:lnTo>
                        <a:pt x="513" y="522"/>
                      </a:lnTo>
                      <a:lnTo>
                        <a:pt x="528" y="522"/>
                      </a:lnTo>
                      <a:lnTo>
                        <a:pt x="497" y="492"/>
                      </a:lnTo>
                      <a:lnTo>
                        <a:pt x="465" y="477"/>
                      </a:lnTo>
                      <a:lnTo>
                        <a:pt x="417" y="449"/>
                      </a:lnTo>
                      <a:lnTo>
                        <a:pt x="369" y="449"/>
                      </a:lnTo>
                      <a:lnTo>
                        <a:pt x="305" y="449"/>
                      </a:lnTo>
                      <a:lnTo>
                        <a:pt x="257" y="464"/>
                      </a:lnTo>
                      <a:lnTo>
                        <a:pt x="225" y="507"/>
                      </a:lnTo>
                      <a:lnTo>
                        <a:pt x="209" y="536"/>
                      </a:lnTo>
                      <a:lnTo>
                        <a:pt x="209" y="566"/>
                      </a:lnTo>
                      <a:lnTo>
                        <a:pt x="225" y="594"/>
                      </a:lnTo>
                      <a:lnTo>
                        <a:pt x="257" y="609"/>
                      </a:lnTo>
                      <a:lnTo>
                        <a:pt x="288" y="609"/>
                      </a:lnTo>
                      <a:lnTo>
                        <a:pt x="305" y="594"/>
                      </a:lnTo>
                      <a:lnTo>
                        <a:pt x="321" y="579"/>
                      </a:lnTo>
                      <a:lnTo>
                        <a:pt x="336" y="536"/>
                      </a:lnTo>
                      <a:lnTo>
                        <a:pt x="353" y="551"/>
                      </a:lnTo>
                      <a:lnTo>
                        <a:pt x="369" y="579"/>
                      </a:lnTo>
                      <a:lnTo>
                        <a:pt x="369" y="622"/>
                      </a:lnTo>
                      <a:lnTo>
                        <a:pt x="353" y="652"/>
                      </a:lnTo>
                      <a:lnTo>
                        <a:pt x="336" y="681"/>
                      </a:lnTo>
                      <a:lnTo>
                        <a:pt x="305" y="696"/>
                      </a:lnTo>
                      <a:lnTo>
                        <a:pt x="240" y="709"/>
                      </a:lnTo>
                      <a:lnTo>
                        <a:pt x="209" y="696"/>
                      </a:lnTo>
                      <a:lnTo>
                        <a:pt x="161" y="666"/>
                      </a:lnTo>
                      <a:lnTo>
                        <a:pt x="161" y="652"/>
                      </a:lnTo>
                      <a:lnTo>
                        <a:pt x="161" y="622"/>
                      </a:lnTo>
                      <a:lnTo>
                        <a:pt x="144" y="609"/>
                      </a:lnTo>
                      <a:lnTo>
                        <a:pt x="129" y="609"/>
                      </a:lnTo>
                      <a:lnTo>
                        <a:pt x="129" y="637"/>
                      </a:lnTo>
                      <a:lnTo>
                        <a:pt x="129" y="652"/>
                      </a:lnTo>
                      <a:lnTo>
                        <a:pt x="129" y="681"/>
                      </a:lnTo>
                      <a:lnTo>
                        <a:pt x="129" y="709"/>
                      </a:lnTo>
                      <a:lnTo>
                        <a:pt x="112" y="753"/>
                      </a:lnTo>
                      <a:lnTo>
                        <a:pt x="96" y="768"/>
                      </a:lnTo>
                      <a:lnTo>
                        <a:pt x="64" y="768"/>
                      </a:lnTo>
                      <a:lnTo>
                        <a:pt x="33" y="768"/>
                      </a:lnTo>
                      <a:lnTo>
                        <a:pt x="0" y="75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3" name="Freeform 161"/>
                <p:cNvSpPr>
                  <a:spLocks/>
                </p:cNvSpPr>
                <p:nvPr/>
              </p:nvSpPr>
              <p:spPr bwMode="auto">
                <a:xfrm>
                  <a:off x="5498" y="4087"/>
                  <a:ext cx="4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>
                      <a:moveTo>
                        <a:pt x="0" y="0"/>
                      </a:moveTo>
                      <a:lnTo>
                        <a:pt x="1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4" name="Freeform 162"/>
                <p:cNvSpPr>
                  <a:spLocks/>
                </p:cNvSpPr>
                <p:nvPr/>
              </p:nvSpPr>
              <p:spPr bwMode="auto">
                <a:xfrm>
                  <a:off x="5498" y="4087"/>
                  <a:ext cx="4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7" y="0"/>
                    </a:cxn>
                    <a:cxn ang="0">
                      <a:pos x="17" y="0"/>
                    </a:cxn>
                    <a:cxn ang="0">
                      <a:pos x="1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5" name="Freeform 163"/>
                <p:cNvSpPr>
                  <a:spLocks/>
                </p:cNvSpPr>
                <p:nvPr/>
              </p:nvSpPr>
              <p:spPr bwMode="auto">
                <a:xfrm>
                  <a:off x="5564" y="4065"/>
                  <a:ext cx="48" cy="17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48" y="73"/>
                    </a:cxn>
                    <a:cxn ang="0">
                      <a:pos x="129" y="0"/>
                    </a:cxn>
                    <a:cxn ang="0">
                      <a:pos x="144" y="15"/>
                    </a:cxn>
                    <a:cxn ang="0">
                      <a:pos x="161" y="30"/>
                    </a:cxn>
                    <a:cxn ang="0">
                      <a:pos x="144" y="73"/>
                    </a:cxn>
                    <a:cxn ang="0">
                      <a:pos x="129" y="102"/>
                    </a:cxn>
                    <a:cxn ang="0">
                      <a:pos x="96" y="102"/>
                    </a:cxn>
                    <a:cxn ang="0">
                      <a:pos x="65" y="102"/>
                    </a:cxn>
                    <a:cxn ang="0">
                      <a:pos x="0" y="102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61" h="102">
                      <a:moveTo>
                        <a:pt x="0" y="87"/>
                      </a:moveTo>
                      <a:lnTo>
                        <a:pt x="48" y="73"/>
                      </a:lnTo>
                      <a:lnTo>
                        <a:pt x="129" y="0"/>
                      </a:lnTo>
                      <a:lnTo>
                        <a:pt x="144" y="15"/>
                      </a:lnTo>
                      <a:lnTo>
                        <a:pt x="161" y="30"/>
                      </a:lnTo>
                      <a:lnTo>
                        <a:pt x="144" y="73"/>
                      </a:lnTo>
                      <a:lnTo>
                        <a:pt x="129" y="102"/>
                      </a:lnTo>
                      <a:lnTo>
                        <a:pt x="96" y="102"/>
                      </a:lnTo>
                      <a:lnTo>
                        <a:pt x="65" y="102"/>
                      </a:lnTo>
                      <a:lnTo>
                        <a:pt x="0" y="102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6" name="Freeform 164"/>
                <p:cNvSpPr>
                  <a:spLocks/>
                </p:cNvSpPr>
                <p:nvPr/>
              </p:nvSpPr>
              <p:spPr bwMode="auto">
                <a:xfrm>
                  <a:off x="5564" y="4065"/>
                  <a:ext cx="48" cy="17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48" y="73"/>
                    </a:cxn>
                    <a:cxn ang="0">
                      <a:pos x="129" y="0"/>
                    </a:cxn>
                    <a:cxn ang="0">
                      <a:pos x="144" y="15"/>
                    </a:cxn>
                    <a:cxn ang="0">
                      <a:pos x="161" y="30"/>
                    </a:cxn>
                    <a:cxn ang="0">
                      <a:pos x="144" y="73"/>
                    </a:cxn>
                    <a:cxn ang="0">
                      <a:pos x="129" y="102"/>
                    </a:cxn>
                    <a:cxn ang="0">
                      <a:pos x="96" y="102"/>
                    </a:cxn>
                    <a:cxn ang="0">
                      <a:pos x="65" y="102"/>
                    </a:cxn>
                    <a:cxn ang="0">
                      <a:pos x="0" y="102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61" h="102">
                      <a:moveTo>
                        <a:pt x="0" y="87"/>
                      </a:moveTo>
                      <a:lnTo>
                        <a:pt x="48" y="73"/>
                      </a:lnTo>
                      <a:lnTo>
                        <a:pt x="129" y="0"/>
                      </a:lnTo>
                      <a:lnTo>
                        <a:pt x="144" y="15"/>
                      </a:lnTo>
                      <a:lnTo>
                        <a:pt x="161" y="30"/>
                      </a:lnTo>
                      <a:lnTo>
                        <a:pt x="144" y="73"/>
                      </a:lnTo>
                      <a:lnTo>
                        <a:pt x="129" y="102"/>
                      </a:lnTo>
                      <a:lnTo>
                        <a:pt x="96" y="102"/>
                      </a:lnTo>
                      <a:lnTo>
                        <a:pt x="65" y="102"/>
                      </a:lnTo>
                      <a:lnTo>
                        <a:pt x="0" y="102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7" name="Freeform 165"/>
                <p:cNvSpPr>
                  <a:spLocks/>
                </p:cNvSpPr>
                <p:nvPr/>
              </p:nvSpPr>
              <p:spPr bwMode="auto">
                <a:xfrm>
                  <a:off x="5292" y="4065"/>
                  <a:ext cx="5" cy="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15"/>
                    </a:cxn>
                    <a:cxn ang="0">
                      <a:pos x="15" y="30"/>
                    </a:cxn>
                    <a:cxn ang="0">
                      <a:pos x="15" y="58"/>
                    </a:cxn>
                    <a:cxn ang="0">
                      <a:pos x="0" y="7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 h="73">
                      <a:moveTo>
                        <a:pt x="0" y="0"/>
                      </a:moveTo>
                      <a:lnTo>
                        <a:pt x="15" y="15"/>
                      </a:lnTo>
                      <a:lnTo>
                        <a:pt x="15" y="30"/>
                      </a:lnTo>
                      <a:lnTo>
                        <a:pt x="15" y="58"/>
                      </a:lnTo>
                      <a:lnTo>
                        <a:pt x="0" y="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8" name="Freeform 166"/>
                <p:cNvSpPr>
                  <a:spLocks/>
                </p:cNvSpPr>
                <p:nvPr/>
              </p:nvSpPr>
              <p:spPr bwMode="auto">
                <a:xfrm>
                  <a:off x="5474" y="4056"/>
                  <a:ext cx="52" cy="14"/>
                </a:xfrm>
                <a:custGeom>
                  <a:avLst/>
                  <a:gdLst/>
                  <a:ahLst/>
                  <a:cxnLst>
                    <a:cxn ang="0">
                      <a:pos x="0" y="72"/>
                    </a:cxn>
                    <a:cxn ang="0">
                      <a:pos x="0" y="44"/>
                    </a:cxn>
                    <a:cxn ang="0">
                      <a:pos x="15" y="29"/>
                    </a:cxn>
                    <a:cxn ang="0">
                      <a:pos x="48" y="0"/>
                    </a:cxn>
                    <a:cxn ang="0">
                      <a:pos x="79" y="0"/>
                    </a:cxn>
                    <a:cxn ang="0">
                      <a:pos x="96" y="14"/>
                    </a:cxn>
                    <a:cxn ang="0">
                      <a:pos x="79" y="14"/>
                    </a:cxn>
                    <a:cxn ang="0">
                      <a:pos x="48" y="29"/>
                    </a:cxn>
                    <a:cxn ang="0">
                      <a:pos x="48" y="44"/>
                    </a:cxn>
                    <a:cxn ang="0">
                      <a:pos x="48" y="57"/>
                    </a:cxn>
                    <a:cxn ang="0">
                      <a:pos x="79" y="57"/>
                    </a:cxn>
                    <a:cxn ang="0">
                      <a:pos x="111" y="44"/>
                    </a:cxn>
                    <a:cxn ang="0">
                      <a:pos x="159" y="0"/>
                    </a:cxn>
                    <a:cxn ang="0">
                      <a:pos x="175" y="0"/>
                    </a:cxn>
                    <a:cxn ang="0">
                      <a:pos x="175" y="14"/>
                    </a:cxn>
                    <a:cxn ang="0">
                      <a:pos x="159" y="44"/>
                    </a:cxn>
                    <a:cxn ang="0">
                      <a:pos x="144" y="72"/>
                    </a:cxn>
                    <a:cxn ang="0">
                      <a:pos x="111" y="87"/>
                    </a:cxn>
                    <a:cxn ang="0">
                      <a:pos x="79" y="87"/>
                    </a:cxn>
                    <a:cxn ang="0">
                      <a:pos x="31" y="87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175" h="87">
                      <a:moveTo>
                        <a:pt x="0" y="72"/>
                      </a:moveTo>
                      <a:lnTo>
                        <a:pt x="0" y="44"/>
                      </a:lnTo>
                      <a:lnTo>
                        <a:pt x="15" y="29"/>
                      </a:lnTo>
                      <a:lnTo>
                        <a:pt x="48" y="0"/>
                      </a:lnTo>
                      <a:lnTo>
                        <a:pt x="79" y="0"/>
                      </a:lnTo>
                      <a:lnTo>
                        <a:pt x="96" y="14"/>
                      </a:lnTo>
                      <a:lnTo>
                        <a:pt x="79" y="14"/>
                      </a:lnTo>
                      <a:lnTo>
                        <a:pt x="48" y="29"/>
                      </a:lnTo>
                      <a:lnTo>
                        <a:pt x="48" y="44"/>
                      </a:lnTo>
                      <a:lnTo>
                        <a:pt x="48" y="57"/>
                      </a:lnTo>
                      <a:lnTo>
                        <a:pt x="79" y="57"/>
                      </a:lnTo>
                      <a:lnTo>
                        <a:pt x="111" y="44"/>
                      </a:lnTo>
                      <a:lnTo>
                        <a:pt x="159" y="0"/>
                      </a:lnTo>
                      <a:lnTo>
                        <a:pt x="175" y="0"/>
                      </a:lnTo>
                      <a:lnTo>
                        <a:pt x="175" y="14"/>
                      </a:lnTo>
                      <a:lnTo>
                        <a:pt x="159" y="44"/>
                      </a:lnTo>
                      <a:lnTo>
                        <a:pt x="144" y="72"/>
                      </a:lnTo>
                      <a:lnTo>
                        <a:pt x="111" y="87"/>
                      </a:lnTo>
                      <a:lnTo>
                        <a:pt x="79" y="87"/>
                      </a:lnTo>
                      <a:lnTo>
                        <a:pt x="31" y="87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39" name="Freeform 167"/>
                <p:cNvSpPr>
                  <a:spLocks/>
                </p:cNvSpPr>
                <p:nvPr/>
              </p:nvSpPr>
              <p:spPr bwMode="auto">
                <a:xfrm>
                  <a:off x="5474" y="4056"/>
                  <a:ext cx="52" cy="14"/>
                </a:xfrm>
                <a:custGeom>
                  <a:avLst/>
                  <a:gdLst/>
                  <a:ahLst/>
                  <a:cxnLst>
                    <a:cxn ang="0">
                      <a:pos x="0" y="72"/>
                    </a:cxn>
                    <a:cxn ang="0">
                      <a:pos x="0" y="44"/>
                    </a:cxn>
                    <a:cxn ang="0">
                      <a:pos x="15" y="29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79" y="0"/>
                    </a:cxn>
                    <a:cxn ang="0">
                      <a:pos x="96" y="14"/>
                    </a:cxn>
                    <a:cxn ang="0">
                      <a:pos x="79" y="14"/>
                    </a:cxn>
                    <a:cxn ang="0">
                      <a:pos x="48" y="29"/>
                    </a:cxn>
                    <a:cxn ang="0">
                      <a:pos x="48" y="44"/>
                    </a:cxn>
                    <a:cxn ang="0">
                      <a:pos x="48" y="57"/>
                    </a:cxn>
                    <a:cxn ang="0">
                      <a:pos x="79" y="57"/>
                    </a:cxn>
                    <a:cxn ang="0">
                      <a:pos x="111" y="44"/>
                    </a:cxn>
                    <a:cxn ang="0">
                      <a:pos x="159" y="0"/>
                    </a:cxn>
                    <a:cxn ang="0">
                      <a:pos x="175" y="0"/>
                    </a:cxn>
                    <a:cxn ang="0">
                      <a:pos x="175" y="14"/>
                    </a:cxn>
                    <a:cxn ang="0">
                      <a:pos x="175" y="14"/>
                    </a:cxn>
                    <a:cxn ang="0">
                      <a:pos x="159" y="44"/>
                    </a:cxn>
                    <a:cxn ang="0">
                      <a:pos x="144" y="72"/>
                    </a:cxn>
                    <a:cxn ang="0">
                      <a:pos x="111" y="87"/>
                    </a:cxn>
                    <a:cxn ang="0">
                      <a:pos x="79" y="87"/>
                    </a:cxn>
                    <a:cxn ang="0">
                      <a:pos x="31" y="87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175" h="87">
                      <a:moveTo>
                        <a:pt x="0" y="72"/>
                      </a:moveTo>
                      <a:lnTo>
                        <a:pt x="0" y="44"/>
                      </a:lnTo>
                      <a:lnTo>
                        <a:pt x="15" y="29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79" y="0"/>
                      </a:lnTo>
                      <a:lnTo>
                        <a:pt x="96" y="14"/>
                      </a:lnTo>
                      <a:lnTo>
                        <a:pt x="79" y="14"/>
                      </a:lnTo>
                      <a:lnTo>
                        <a:pt x="48" y="29"/>
                      </a:lnTo>
                      <a:lnTo>
                        <a:pt x="48" y="44"/>
                      </a:lnTo>
                      <a:lnTo>
                        <a:pt x="48" y="57"/>
                      </a:lnTo>
                      <a:lnTo>
                        <a:pt x="79" y="57"/>
                      </a:lnTo>
                      <a:lnTo>
                        <a:pt x="111" y="44"/>
                      </a:lnTo>
                      <a:lnTo>
                        <a:pt x="159" y="0"/>
                      </a:lnTo>
                      <a:lnTo>
                        <a:pt x="175" y="0"/>
                      </a:lnTo>
                      <a:lnTo>
                        <a:pt x="175" y="14"/>
                      </a:lnTo>
                      <a:lnTo>
                        <a:pt x="175" y="14"/>
                      </a:lnTo>
                      <a:lnTo>
                        <a:pt x="159" y="44"/>
                      </a:lnTo>
                      <a:lnTo>
                        <a:pt x="144" y="72"/>
                      </a:lnTo>
                      <a:lnTo>
                        <a:pt x="111" y="87"/>
                      </a:lnTo>
                      <a:lnTo>
                        <a:pt x="79" y="87"/>
                      </a:lnTo>
                      <a:lnTo>
                        <a:pt x="31" y="87"/>
                      </a:lnTo>
                      <a:lnTo>
                        <a:pt x="0" y="72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0" name="Freeform 168"/>
                <p:cNvSpPr>
                  <a:spLocks/>
                </p:cNvSpPr>
                <p:nvPr/>
              </p:nvSpPr>
              <p:spPr bwMode="auto">
                <a:xfrm>
                  <a:off x="5641" y="4063"/>
                  <a:ext cx="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1" name="Freeform 169"/>
                <p:cNvSpPr>
                  <a:spLocks/>
                </p:cNvSpPr>
                <p:nvPr/>
              </p:nvSpPr>
              <p:spPr bwMode="auto">
                <a:xfrm>
                  <a:off x="5507" y="4039"/>
                  <a:ext cx="33" cy="15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0" y="29"/>
                    </a:cxn>
                    <a:cxn ang="0">
                      <a:pos x="16" y="0"/>
                    </a:cxn>
                    <a:cxn ang="0">
                      <a:pos x="33" y="0"/>
                    </a:cxn>
                    <a:cxn ang="0">
                      <a:pos x="33" y="14"/>
                    </a:cxn>
                    <a:cxn ang="0">
                      <a:pos x="33" y="29"/>
                    </a:cxn>
                    <a:cxn ang="0">
                      <a:pos x="33" y="44"/>
                    </a:cxn>
                    <a:cxn ang="0">
                      <a:pos x="33" y="57"/>
                    </a:cxn>
                    <a:cxn ang="0">
                      <a:pos x="48" y="57"/>
                    </a:cxn>
                    <a:cxn ang="0">
                      <a:pos x="64" y="44"/>
                    </a:cxn>
                    <a:cxn ang="0">
                      <a:pos x="81" y="29"/>
                    </a:cxn>
                    <a:cxn ang="0">
                      <a:pos x="96" y="29"/>
                    </a:cxn>
                    <a:cxn ang="0">
                      <a:pos x="112" y="44"/>
                    </a:cxn>
                    <a:cxn ang="0">
                      <a:pos x="96" y="57"/>
                    </a:cxn>
                    <a:cxn ang="0">
                      <a:pos x="81" y="72"/>
                    </a:cxn>
                    <a:cxn ang="0">
                      <a:pos x="33" y="87"/>
                    </a:cxn>
                    <a:cxn ang="0">
                      <a:pos x="16" y="87"/>
                    </a:cxn>
                    <a:cxn ang="0">
                      <a:pos x="16" y="72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112" h="87">
                      <a:moveTo>
                        <a:pt x="0" y="44"/>
                      </a:moveTo>
                      <a:lnTo>
                        <a:pt x="0" y="29"/>
                      </a:lnTo>
                      <a:lnTo>
                        <a:pt x="16" y="0"/>
                      </a:lnTo>
                      <a:lnTo>
                        <a:pt x="33" y="0"/>
                      </a:lnTo>
                      <a:lnTo>
                        <a:pt x="33" y="14"/>
                      </a:lnTo>
                      <a:lnTo>
                        <a:pt x="33" y="29"/>
                      </a:lnTo>
                      <a:lnTo>
                        <a:pt x="33" y="44"/>
                      </a:lnTo>
                      <a:lnTo>
                        <a:pt x="33" y="57"/>
                      </a:lnTo>
                      <a:lnTo>
                        <a:pt x="48" y="57"/>
                      </a:lnTo>
                      <a:lnTo>
                        <a:pt x="64" y="44"/>
                      </a:lnTo>
                      <a:lnTo>
                        <a:pt x="81" y="29"/>
                      </a:lnTo>
                      <a:lnTo>
                        <a:pt x="96" y="29"/>
                      </a:lnTo>
                      <a:lnTo>
                        <a:pt x="112" y="44"/>
                      </a:lnTo>
                      <a:lnTo>
                        <a:pt x="96" y="57"/>
                      </a:lnTo>
                      <a:lnTo>
                        <a:pt x="81" y="72"/>
                      </a:lnTo>
                      <a:lnTo>
                        <a:pt x="33" y="87"/>
                      </a:lnTo>
                      <a:lnTo>
                        <a:pt x="16" y="87"/>
                      </a:lnTo>
                      <a:lnTo>
                        <a:pt x="16" y="72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2" name="Freeform 170"/>
                <p:cNvSpPr>
                  <a:spLocks/>
                </p:cNvSpPr>
                <p:nvPr/>
              </p:nvSpPr>
              <p:spPr bwMode="auto">
                <a:xfrm>
                  <a:off x="5507" y="4039"/>
                  <a:ext cx="33" cy="15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0" y="29"/>
                    </a:cxn>
                    <a:cxn ang="0">
                      <a:pos x="16" y="0"/>
                    </a:cxn>
                    <a:cxn ang="0">
                      <a:pos x="33" y="0"/>
                    </a:cxn>
                    <a:cxn ang="0">
                      <a:pos x="33" y="14"/>
                    </a:cxn>
                    <a:cxn ang="0">
                      <a:pos x="33" y="29"/>
                    </a:cxn>
                    <a:cxn ang="0">
                      <a:pos x="33" y="44"/>
                    </a:cxn>
                    <a:cxn ang="0">
                      <a:pos x="33" y="57"/>
                    </a:cxn>
                    <a:cxn ang="0">
                      <a:pos x="48" y="57"/>
                    </a:cxn>
                    <a:cxn ang="0">
                      <a:pos x="64" y="44"/>
                    </a:cxn>
                    <a:cxn ang="0">
                      <a:pos x="81" y="29"/>
                    </a:cxn>
                    <a:cxn ang="0">
                      <a:pos x="96" y="29"/>
                    </a:cxn>
                    <a:cxn ang="0">
                      <a:pos x="112" y="44"/>
                    </a:cxn>
                    <a:cxn ang="0">
                      <a:pos x="96" y="57"/>
                    </a:cxn>
                    <a:cxn ang="0">
                      <a:pos x="81" y="72"/>
                    </a:cxn>
                    <a:cxn ang="0">
                      <a:pos x="33" y="87"/>
                    </a:cxn>
                    <a:cxn ang="0">
                      <a:pos x="16" y="87"/>
                    </a:cxn>
                    <a:cxn ang="0">
                      <a:pos x="16" y="72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112" h="87">
                      <a:moveTo>
                        <a:pt x="0" y="44"/>
                      </a:moveTo>
                      <a:lnTo>
                        <a:pt x="0" y="29"/>
                      </a:lnTo>
                      <a:lnTo>
                        <a:pt x="16" y="0"/>
                      </a:lnTo>
                      <a:lnTo>
                        <a:pt x="33" y="0"/>
                      </a:lnTo>
                      <a:lnTo>
                        <a:pt x="33" y="14"/>
                      </a:lnTo>
                      <a:lnTo>
                        <a:pt x="33" y="29"/>
                      </a:lnTo>
                      <a:lnTo>
                        <a:pt x="33" y="44"/>
                      </a:lnTo>
                      <a:lnTo>
                        <a:pt x="33" y="57"/>
                      </a:lnTo>
                      <a:lnTo>
                        <a:pt x="48" y="57"/>
                      </a:lnTo>
                      <a:lnTo>
                        <a:pt x="64" y="44"/>
                      </a:lnTo>
                      <a:lnTo>
                        <a:pt x="81" y="29"/>
                      </a:lnTo>
                      <a:lnTo>
                        <a:pt x="96" y="29"/>
                      </a:lnTo>
                      <a:lnTo>
                        <a:pt x="112" y="44"/>
                      </a:lnTo>
                      <a:lnTo>
                        <a:pt x="96" y="57"/>
                      </a:lnTo>
                      <a:lnTo>
                        <a:pt x="81" y="72"/>
                      </a:lnTo>
                      <a:lnTo>
                        <a:pt x="33" y="87"/>
                      </a:lnTo>
                      <a:lnTo>
                        <a:pt x="16" y="87"/>
                      </a:lnTo>
                      <a:lnTo>
                        <a:pt x="16" y="72"/>
                      </a:lnTo>
                      <a:lnTo>
                        <a:pt x="0" y="44"/>
                      </a:lnTo>
                    </a:path>
                  </a:pathLst>
                </a:custGeom>
                <a:solidFill>
                  <a:srgbClr val="FFFF99"/>
                </a:solidFill>
                <a:ln w="5080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3" name="Freeform 171"/>
                <p:cNvSpPr>
                  <a:spLocks/>
                </p:cNvSpPr>
                <p:nvPr/>
              </p:nvSpPr>
              <p:spPr bwMode="auto">
                <a:xfrm>
                  <a:off x="5340" y="4046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48" y="0"/>
                    </a:cxn>
                    <a:cxn ang="0">
                      <a:pos x="48" y="13"/>
                    </a:cxn>
                    <a:cxn ang="0">
                      <a:pos x="31" y="28"/>
                    </a:cxn>
                    <a:cxn ang="0">
                      <a:pos x="15" y="28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48" h="28">
                      <a:moveTo>
                        <a:pt x="0" y="13"/>
                      </a:move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48" y="0"/>
                      </a:lnTo>
                      <a:lnTo>
                        <a:pt x="48" y="13"/>
                      </a:lnTo>
                      <a:lnTo>
                        <a:pt x="31" y="28"/>
                      </a:lnTo>
                      <a:lnTo>
                        <a:pt x="15" y="28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4" name="Freeform 172"/>
                <p:cNvSpPr>
                  <a:spLocks/>
                </p:cNvSpPr>
                <p:nvPr/>
              </p:nvSpPr>
              <p:spPr bwMode="auto">
                <a:xfrm>
                  <a:off x="5406" y="3736"/>
                  <a:ext cx="259" cy="308"/>
                </a:xfrm>
                <a:custGeom>
                  <a:avLst/>
                  <a:gdLst/>
                  <a:ahLst/>
                  <a:cxnLst>
                    <a:cxn ang="0">
                      <a:pos x="0" y="1882"/>
                    </a:cxn>
                    <a:cxn ang="0">
                      <a:pos x="64" y="1853"/>
                    </a:cxn>
                    <a:cxn ang="0">
                      <a:pos x="144" y="1825"/>
                    </a:cxn>
                    <a:cxn ang="0">
                      <a:pos x="225" y="1781"/>
                    </a:cxn>
                    <a:cxn ang="0">
                      <a:pos x="288" y="1738"/>
                    </a:cxn>
                    <a:cxn ang="0">
                      <a:pos x="352" y="1695"/>
                    </a:cxn>
                    <a:cxn ang="0">
                      <a:pos x="417" y="1636"/>
                    </a:cxn>
                    <a:cxn ang="0">
                      <a:pos x="465" y="1564"/>
                    </a:cxn>
                    <a:cxn ang="0">
                      <a:pos x="497" y="1506"/>
                    </a:cxn>
                    <a:cxn ang="0">
                      <a:pos x="528" y="1433"/>
                    </a:cxn>
                    <a:cxn ang="0">
                      <a:pos x="561" y="1317"/>
                    </a:cxn>
                    <a:cxn ang="0">
                      <a:pos x="576" y="1187"/>
                    </a:cxn>
                    <a:cxn ang="0">
                      <a:pos x="576" y="940"/>
                    </a:cxn>
                    <a:cxn ang="0">
                      <a:pos x="833" y="940"/>
                    </a:cxn>
                    <a:cxn ang="0">
                      <a:pos x="849" y="912"/>
                    </a:cxn>
                    <a:cxn ang="0">
                      <a:pos x="849" y="87"/>
                    </a:cxn>
                    <a:cxn ang="0">
                      <a:pos x="849" y="0"/>
                    </a:cxn>
                    <a:cxn ang="0">
                      <a:pos x="866" y="0"/>
                    </a:cxn>
                    <a:cxn ang="0">
                      <a:pos x="866" y="174"/>
                    </a:cxn>
                    <a:cxn ang="0">
                      <a:pos x="866" y="955"/>
                    </a:cxn>
                    <a:cxn ang="0">
                      <a:pos x="737" y="970"/>
                    </a:cxn>
                    <a:cxn ang="0">
                      <a:pos x="624" y="970"/>
                    </a:cxn>
                    <a:cxn ang="0">
                      <a:pos x="624" y="985"/>
                    </a:cxn>
                    <a:cxn ang="0">
                      <a:pos x="624" y="1144"/>
                    </a:cxn>
                    <a:cxn ang="0">
                      <a:pos x="609" y="1302"/>
                    </a:cxn>
                    <a:cxn ang="0">
                      <a:pos x="576" y="1389"/>
                    </a:cxn>
                    <a:cxn ang="0">
                      <a:pos x="545" y="1463"/>
                    </a:cxn>
                    <a:cxn ang="0">
                      <a:pos x="513" y="1534"/>
                    </a:cxn>
                    <a:cxn ang="0">
                      <a:pos x="480" y="1608"/>
                    </a:cxn>
                    <a:cxn ang="0">
                      <a:pos x="384" y="1708"/>
                    </a:cxn>
                    <a:cxn ang="0">
                      <a:pos x="273" y="1795"/>
                    </a:cxn>
                    <a:cxn ang="0">
                      <a:pos x="208" y="1825"/>
                    </a:cxn>
                    <a:cxn ang="0">
                      <a:pos x="144" y="1853"/>
                    </a:cxn>
                    <a:cxn ang="0">
                      <a:pos x="79" y="1882"/>
                    </a:cxn>
                    <a:cxn ang="0">
                      <a:pos x="16" y="1897"/>
                    </a:cxn>
                    <a:cxn ang="0">
                      <a:pos x="0" y="1882"/>
                    </a:cxn>
                  </a:cxnLst>
                  <a:rect l="0" t="0" r="r" b="b"/>
                  <a:pathLst>
                    <a:path w="866" h="1897">
                      <a:moveTo>
                        <a:pt x="0" y="1882"/>
                      </a:moveTo>
                      <a:lnTo>
                        <a:pt x="64" y="1853"/>
                      </a:lnTo>
                      <a:lnTo>
                        <a:pt x="144" y="1825"/>
                      </a:lnTo>
                      <a:lnTo>
                        <a:pt x="225" y="1781"/>
                      </a:lnTo>
                      <a:lnTo>
                        <a:pt x="288" y="1738"/>
                      </a:lnTo>
                      <a:lnTo>
                        <a:pt x="352" y="1695"/>
                      </a:lnTo>
                      <a:lnTo>
                        <a:pt x="417" y="1636"/>
                      </a:lnTo>
                      <a:lnTo>
                        <a:pt x="465" y="1564"/>
                      </a:lnTo>
                      <a:lnTo>
                        <a:pt x="497" y="1506"/>
                      </a:lnTo>
                      <a:lnTo>
                        <a:pt x="528" y="1433"/>
                      </a:lnTo>
                      <a:lnTo>
                        <a:pt x="561" y="1317"/>
                      </a:lnTo>
                      <a:lnTo>
                        <a:pt x="576" y="1187"/>
                      </a:lnTo>
                      <a:lnTo>
                        <a:pt x="576" y="940"/>
                      </a:lnTo>
                      <a:lnTo>
                        <a:pt x="833" y="940"/>
                      </a:lnTo>
                      <a:lnTo>
                        <a:pt x="849" y="912"/>
                      </a:lnTo>
                      <a:lnTo>
                        <a:pt x="849" y="87"/>
                      </a:lnTo>
                      <a:lnTo>
                        <a:pt x="849" y="0"/>
                      </a:lnTo>
                      <a:lnTo>
                        <a:pt x="866" y="0"/>
                      </a:lnTo>
                      <a:lnTo>
                        <a:pt x="866" y="174"/>
                      </a:lnTo>
                      <a:lnTo>
                        <a:pt x="866" y="955"/>
                      </a:lnTo>
                      <a:lnTo>
                        <a:pt x="737" y="970"/>
                      </a:lnTo>
                      <a:lnTo>
                        <a:pt x="624" y="970"/>
                      </a:lnTo>
                      <a:lnTo>
                        <a:pt x="624" y="985"/>
                      </a:lnTo>
                      <a:lnTo>
                        <a:pt x="624" y="1144"/>
                      </a:lnTo>
                      <a:lnTo>
                        <a:pt x="609" y="1302"/>
                      </a:lnTo>
                      <a:lnTo>
                        <a:pt x="576" y="1389"/>
                      </a:lnTo>
                      <a:lnTo>
                        <a:pt x="545" y="1463"/>
                      </a:lnTo>
                      <a:lnTo>
                        <a:pt x="513" y="1534"/>
                      </a:lnTo>
                      <a:lnTo>
                        <a:pt x="480" y="1608"/>
                      </a:lnTo>
                      <a:lnTo>
                        <a:pt x="384" y="1708"/>
                      </a:lnTo>
                      <a:lnTo>
                        <a:pt x="273" y="1795"/>
                      </a:lnTo>
                      <a:lnTo>
                        <a:pt x="208" y="1825"/>
                      </a:lnTo>
                      <a:lnTo>
                        <a:pt x="144" y="1853"/>
                      </a:lnTo>
                      <a:lnTo>
                        <a:pt x="79" y="1882"/>
                      </a:lnTo>
                      <a:lnTo>
                        <a:pt x="16" y="1897"/>
                      </a:lnTo>
                      <a:lnTo>
                        <a:pt x="0" y="1882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5" name="Freeform 173"/>
                <p:cNvSpPr>
                  <a:spLocks/>
                </p:cNvSpPr>
                <p:nvPr/>
              </p:nvSpPr>
              <p:spPr bwMode="auto">
                <a:xfrm>
                  <a:off x="5326" y="3720"/>
                  <a:ext cx="320" cy="321"/>
                </a:xfrm>
                <a:custGeom>
                  <a:avLst/>
                  <a:gdLst/>
                  <a:ahLst/>
                  <a:cxnLst>
                    <a:cxn ang="0">
                      <a:pos x="0" y="1927"/>
                    </a:cxn>
                    <a:cxn ang="0">
                      <a:pos x="0" y="1912"/>
                    </a:cxn>
                    <a:cxn ang="0">
                      <a:pos x="96" y="1912"/>
                    </a:cxn>
                    <a:cxn ang="0">
                      <a:pos x="192" y="1883"/>
                    </a:cxn>
                    <a:cxn ang="0">
                      <a:pos x="288" y="1853"/>
                    </a:cxn>
                    <a:cxn ang="0">
                      <a:pos x="384" y="1825"/>
                    </a:cxn>
                    <a:cxn ang="0">
                      <a:pos x="464" y="1767"/>
                    </a:cxn>
                    <a:cxn ang="0">
                      <a:pos x="545" y="1723"/>
                    </a:cxn>
                    <a:cxn ang="0">
                      <a:pos x="608" y="1651"/>
                    </a:cxn>
                    <a:cxn ang="0">
                      <a:pos x="656" y="1565"/>
                    </a:cxn>
                    <a:cxn ang="0">
                      <a:pos x="689" y="1491"/>
                    </a:cxn>
                    <a:cxn ang="0">
                      <a:pos x="720" y="1419"/>
                    </a:cxn>
                    <a:cxn ang="0">
                      <a:pos x="737" y="1261"/>
                    </a:cxn>
                    <a:cxn ang="0">
                      <a:pos x="737" y="955"/>
                    </a:cxn>
                    <a:cxn ang="0">
                      <a:pos x="1009" y="942"/>
                    </a:cxn>
                    <a:cxn ang="0">
                      <a:pos x="1009" y="463"/>
                    </a:cxn>
                    <a:cxn ang="0">
                      <a:pos x="1025" y="14"/>
                    </a:cxn>
                    <a:cxn ang="0">
                      <a:pos x="1025" y="0"/>
                    </a:cxn>
                    <a:cxn ang="0">
                      <a:pos x="1042" y="0"/>
                    </a:cxn>
                    <a:cxn ang="0">
                      <a:pos x="1057" y="0"/>
                    </a:cxn>
                    <a:cxn ang="0">
                      <a:pos x="1073" y="29"/>
                    </a:cxn>
                    <a:cxn ang="0">
                      <a:pos x="1073" y="44"/>
                    </a:cxn>
                    <a:cxn ang="0">
                      <a:pos x="1073" y="115"/>
                    </a:cxn>
                    <a:cxn ang="0">
                      <a:pos x="1073" y="999"/>
                    </a:cxn>
                    <a:cxn ang="0">
                      <a:pos x="1073" y="1014"/>
                    </a:cxn>
                    <a:cxn ang="0">
                      <a:pos x="817" y="1014"/>
                    </a:cxn>
                    <a:cxn ang="0">
                      <a:pos x="817" y="1029"/>
                    </a:cxn>
                    <a:cxn ang="0">
                      <a:pos x="817" y="1144"/>
                    </a:cxn>
                    <a:cxn ang="0">
                      <a:pos x="817" y="1261"/>
                    </a:cxn>
                    <a:cxn ang="0">
                      <a:pos x="800" y="1376"/>
                    </a:cxn>
                    <a:cxn ang="0">
                      <a:pos x="769" y="1491"/>
                    </a:cxn>
                    <a:cxn ang="0">
                      <a:pos x="720" y="1593"/>
                    </a:cxn>
                    <a:cxn ang="0">
                      <a:pos x="672" y="1695"/>
                    </a:cxn>
                    <a:cxn ang="0">
                      <a:pos x="576" y="1782"/>
                    </a:cxn>
                    <a:cxn ang="0">
                      <a:pos x="528" y="1825"/>
                    </a:cxn>
                    <a:cxn ang="0">
                      <a:pos x="480" y="1853"/>
                    </a:cxn>
                    <a:cxn ang="0">
                      <a:pos x="416" y="1883"/>
                    </a:cxn>
                    <a:cxn ang="0">
                      <a:pos x="368" y="1912"/>
                    </a:cxn>
                    <a:cxn ang="0">
                      <a:pos x="240" y="1955"/>
                    </a:cxn>
                    <a:cxn ang="0">
                      <a:pos x="15" y="1984"/>
                    </a:cxn>
                    <a:cxn ang="0">
                      <a:pos x="0" y="1927"/>
                    </a:cxn>
                  </a:cxnLst>
                  <a:rect l="0" t="0" r="r" b="b"/>
                  <a:pathLst>
                    <a:path w="1073" h="1984">
                      <a:moveTo>
                        <a:pt x="0" y="1927"/>
                      </a:moveTo>
                      <a:lnTo>
                        <a:pt x="0" y="1912"/>
                      </a:lnTo>
                      <a:lnTo>
                        <a:pt x="96" y="1912"/>
                      </a:lnTo>
                      <a:lnTo>
                        <a:pt x="192" y="1883"/>
                      </a:lnTo>
                      <a:lnTo>
                        <a:pt x="288" y="1853"/>
                      </a:lnTo>
                      <a:lnTo>
                        <a:pt x="384" y="1825"/>
                      </a:lnTo>
                      <a:lnTo>
                        <a:pt x="464" y="1767"/>
                      </a:lnTo>
                      <a:lnTo>
                        <a:pt x="545" y="1723"/>
                      </a:lnTo>
                      <a:lnTo>
                        <a:pt x="608" y="1651"/>
                      </a:lnTo>
                      <a:lnTo>
                        <a:pt x="656" y="1565"/>
                      </a:lnTo>
                      <a:lnTo>
                        <a:pt x="689" y="1491"/>
                      </a:lnTo>
                      <a:lnTo>
                        <a:pt x="720" y="1419"/>
                      </a:lnTo>
                      <a:lnTo>
                        <a:pt x="737" y="1261"/>
                      </a:lnTo>
                      <a:lnTo>
                        <a:pt x="737" y="955"/>
                      </a:lnTo>
                      <a:lnTo>
                        <a:pt x="1009" y="942"/>
                      </a:lnTo>
                      <a:lnTo>
                        <a:pt x="1009" y="463"/>
                      </a:lnTo>
                      <a:lnTo>
                        <a:pt x="1025" y="14"/>
                      </a:lnTo>
                      <a:lnTo>
                        <a:pt x="1025" y="0"/>
                      </a:lnTo>
                      <a:lnTo>
                        <a:pt x="1042" y="0"/>
                      </a:lnTo>
                      <a:lnTo>
                        <a:pt x="1057" y="0"/>
                      </a:lnTo>
                      <a:lnTo>
                        <a:pt x="1073" y="29"/>
                      </a:lnTo>
                      <a:lnTo>
                        <a:pt x="1073" y="44"/>
                      </a:lnTo>
                      <a:lnTo>
                        <a:pt x="1073" y="115"/>
                      </a:lnTo>
                      <a:lnTo>
                        <a:pt x="1073" y="999"/>
                      </a:lnTo>
                      <a:lnTo>
                        <a:pt x="1073" y="1014"/>
                      </a:lnTo>
                      <a:lnTo>
                        <a:pt x="817" y="1014"/>
                      </a:lnTo>
                      <a:lnTo>
                        <a:pt x="817" y="1029"/>
                      </a:lnTo>
                      <a:lnTo>
                        <a:pt x="817" y="1144"/>
                      </a:lnTo>
                      <a:lnTo>
                        <a:pt x="817" y="1261"/>
                      </a:lnTo>
                      <a:lnTo>
                        <a:pt x="800" y="1376"/>
                      </a:lnTo>
                      <a:lnTo>
                        <a:pt x="769" y="1491"/>
                      </a:lnTo>
                      <a:lnTo>
                        <a:pt x="720" y="1593"/>
                      </a:lnTo>
                      <a:lnTo>
                        <a:pt x="672" y="1695"/>
                      </a:lnTo>
                      <a:lnTo>
                        <a:pt x="576" y="1782"/>
                      </a:lnTo>
                      <a:lnTo>
                        <a:pt x="528" y="1825"/>
                      </a:lnTo>
                      <a:lnTo>
                        <a:pt x="480" y="1853"/>
                      </a:lnTo>
                      <a:lnTo>
                        <a:pt x="416" y="1883"/>
                      </a:lnTo>
                      <a:lnTo>
                        <a:pt x="368" y="1912"/>
                      </a:lnTo>
                      <a:lnTo>
                        <a:pt x="240" y="1955"/>
                      </a:lnTo>
                      <a:lnTo>
                        <a:pt x="15" y="1984"/>
                      </a:lnTo>
                      <a:lnTo>
                        <a:pt x="0" y="192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6" name="Freeform 174"/>
                <p:cNvSpPr>
                  <a:spLocks/>
                </p:cNvSpPr>
                <p:nvPr/>
              </p:nvSpPr>
              <p:spPr bwMode="auto">
                <a:xfrm>
                  <a:off x="5258" y="4027"/>
                  <a:ext cx="20" cy="10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0" y="15"/>
                    </a:cxn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1" y="0"/>
                    </a:cxn>
                    <a:cxn ang="0">
                      <a:pos x="64" y="58"/>
                    </a:cxn>
                    <a:cxn ang="0">
                      <a:pos x="31" y="58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64" h="58">
                      <a:moveTo>
                        <a:pt x="0" y="30"/>
                      </a:move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64" y="58"/>
                      </a:lnTo>
                      <a:lnTo>
                        <a:pt x="31" y="58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7" name="Freeform 175"/>
                <p:cNvSpPr>
                  <a:spLocks/>
                </p:cNvSpPr>
                <p:nvPr/>
              </p:nvSpPr>
              <p:spPr bwMode="auto">
                <a:xfrm>
                  <a:off x="5173" y="3983"/>
                  <a:ext cx="95" cy="49"/>
                </a:xfrm>
                <a:custGeom>
                  <a:avLst/>
                  <a:gdLst/>
                  <a:ahLst/>
                  <a:cxnLst>
                    <a:cxn ang="0">
                      <a:pos x="0" y="260"/>
                    </a:cxn>
                    <a:cxn ang="0">
                      <a:pos x="49" y="230"/>
                    </a:cxn>
                    <a:cxn ang="0">
                      <a:pos x="80" y="230"/>
                    </a:cxn>
                    <a:cxn ang="0">
                      <a:pos x="113" y="245"/>
                    </a:cxn>
                    <a:cxn ang="0">
                      <a:pos x="145" y="245"/>
                    </a:cxn>
                    <a:cxn ang="0">
                      <a:pos x="161" y="245"/>
                    </a:cxn>
                    <a:cxn ang="0">
                      <a:pos x="176" y="245"/>
                    </a:cxn>
                    <a:cxn ang="0">
                      <a:pos x="193" y="230"/>
                    </a:cxn>
                    <a:cxn ang="0">
                      <a:pos x="113" y="202"/>
                    </a:cxn>
                    <a:cxn ang="0">
                      <a:pos x="97" y="174"/>
                    </a:cxn>
                    <a:cxn ang="0">
                      <a:pos x="80" y="144"/>
                    </a:cxn>
                    <a:cxn ang="0">
                      <a:pos x="49" y="57"/>
                    </a:cxn>
                    <a:cxn ang="0">
                      <a:pos x="97" y="57"/>
                    </a:cxn>
                    <a:cxn ang="0">
                      <a:pos x="128" y="72"/>
                    </a:cxn>
                    <a:cxn ang="0">
                      <a:pos x="161" y="87"/>
                    </a:cxn>
                    <a:cxn ang="0">
                      <a:pos x="193" y="115"/>
                    </a:cxn>
                    <a:cxn ang="0">
                      <a:pos x="209" y="130"/>
                    </a:cxn>
                    <a:cxn ang="0">
                      <a:pos x="224" y="159"/>
                    </a:cxn>
                    <a:cxn ang="0">
                      <a:pos x="224" y="174"/>
                    </a:cxn>
                    <a:cxn ang="0">
                      <a:pos x="241" y="187"/>
                    </a:cxn>
                    <a:cxn ang="0">
                      <a:pos x="257" y="187"/>
                    </a:cxn>
                    <a:cxn ang="0">
                      <a:pos x="241" y="130"/>
                    </a:cxn>
                    <a:cxn ang="0">
                      <a:pos x="241" y="87"/>
                    </a:cxn>
                    <a:cxn ang="0">
                      <a:pos x="257" y="28"/>
                    </a:cxn>
                    <a:cxn ang="0">
                      <a:pos x="289" y="0"/>
                    </a:cxn>
                    <a:cxn ang="0">
                      <a:pos x="305" y="13"/>
                    </a:cxn>
                    <a:cxn ang="0">
                      <a:pos x="320" y="43"/>
                    </a:cxn>
                    <a:cxn ang="0">
                      <a:pos x="320" y="87"/>
                    </a:cxn>
                    <a:cxn ang="0">
                      <a:pos x="305" y="187"/>
                    </a:cxn>
                    <a:cxn ang="0">
                      <a:pos x="305" y="217"/>
                    </a:cxn>
                    <a:cxn ang="0">
                      <a:pos x="289" y="245"/>
                    </a:cxn>
                    <a:cxn ang="0">
                      <a:pos x="272" y="245"/>
                    </a:cxn>
                    <a:cxn ang="0">
                      <a:pos x="257" y="245"/>
                    </a:cxn>
                    <a:cxn ang="0">
                      <a:pos x="241" y="245"/>
                    </a:cxn>
                    <a:cxn ang="0">
                      <a:pos x="241" y="274"/>
                    </a:cxn>
                    <a:cxn ang="0">
                      <a:pos x="241" y="289"/>
                    </a:cxn>
                    <a:cxn ang="0">
                      <a:pos x="145" y="304"/>
                    </a:cxn>
                    <a:cxn ang="0">
                      <a:pos x="113" y="304"/>
                    </a:cxn>
                    <a:cxn ang="0">
                      <a:pos x="65" y="304"/>
                    </a:cxn>
                    <a:cxn ang="0">
                      <a:pos x="0" y="260"/>
                    </a:cxn>
                  </a:cxnLst>
                  <a:rect l="0" t="0" r="r" b="b"/>
                  <a:pathLst>
                    <a:path w="320" h="304">
                      <a:moveTo>
                        <a:pt x="0" y="260"/>
                      </a:moveTo>
                      <a:lnTo>
                        <a:pt x="49" y="230"/>
                      </a:lnTo>
                      <a:lnTo>
                        <a:pt x="80" y="230"/>
                      </a:lnTo>
                      <a:lnTo>
                        <a:pt x="113" y="245"/>
                      </a:lnTo>
                      <a:lnTo>
                        <a:pt x="145" y="245"/>
                      </a:lnTo>
                      <a:lnTo>
                        <a:pt x="161" y="245"/>
                      </a:lnTo>
                      <a:lnTo>
                        <a:pt x="176" y="245"/>
                      </a:lnTo>
                      <a:lnTo>
                        <a:pt x="193" y="230"/>
                      </a:lnTo>
                      <a:lnTo>
                        <a:pt x="113" y="202"/>
                      </a:lnTo>
                      <a:lnTo>
                        <a:pt x="97" y="174"/>
                      </a:lnTo>
                      <a:lnTo>
                        <a:pt x="80" y="144"/>
                      </a:lnTo>
                      <a:lnTo>
                        <a:pt x="49" y="57"/>
                      </a:lnTo>
                      <a:lnTo>
                        <a:pt x="97" y="57"/>
                      </a:lnTo>
                      <a:lnTo>
                        <a:pt x="128" y="72"/>
                      </a:lnTo>
                      <a:lnTo>
                        <a:pt x="161" y="87"/>
                      </a:lnTo>
                      <a:lnTo>
                        <a:pt x="193" y="115"/>
                      </a:lnTo>
                      <a:lnTo>
                        <a:pt x="209" y="130"/>
                      </a:lnTo>
                      <a:lnTo>
                        <a:pt x="224" y="159"/>
                      </a:lnTo>
                      <a:lnTo>
                        <a:pt x="224" y="174"/>
                      </a:lnTo>
                      <a:lnTo>
                        <a:pt x="241" y="187"/>
                      </a:lnTo>
                      <a:lnTo>
                        <a:pt x="257" y="187"/>
                      </a:lnTo>
                      <a:lnTo>
                        <a:pt x="241" y="130"/>
                      </a:lnTo>
                      <a:lnTo>
                        <a:pt x="241" y="87"/>
                      </a:lnTo>
                      <a:lnTo>
                        <a:pt x="257" y="28"/>
                      </a:lnTo>
                      <a:lnTo>
                        <a:pt x="289" y="0"/>
                      </a:lnTo>
                      <a:lnTo>
                        <a:pt x="305" y="13"/>
                      </a:lnTo>
                      <a:lnTo>
                        <a:pt x="320" y="43"/>
                      </a:lnTo>
                      <a:lnTo>
                        <a:pt x="320" y="87"/>
                      </a:lnTo>
                      <a:lnTo>
                        <a:pt x="305" y="187"/>
                      </a:lnTo>
                      <a:lnTo>
                        <a:pt x="305" y="217"/>
                      </a:lnTo>
                      <a:lnTo>
                        <a:pt x="289" y="245"/>
                      </a:lnTo>
                      <a:lnTo>
                        <a:pt x="272" y="245"/>
                      </a:lnTo>
                      <a:lnTo>
                        <a:pt x="257" y="245"/>
                      </a:lnTo>
                      <a:lnTo>
                        <a:pt x="241" y="245"/>
                      </a:lnTo>
                      <a:lnTo>
                        <a:pt x="241" y="274"/>
                      </a:lnTo>
                      <a:lnTo>
                        <a:pt x="241" y="289"/>
                      </a:lnTo>
                      <a:lnTo>
                        <a:pt x="145" y="304"/>
                      </a:lnTo>
                      <a:lnTo>
                        <a:pt x="113" y="304"/>
                      </a:lnTo>
                      <a:lnTo>
                        <a:pt x="65" y="304"/>
                      </a:lnTo>
                      <a:lnTo>
                        <a:pt x="0" y="26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8" name="Freeform 176"/>
                <p:cNvSpPr>
                  <a:spLocks/>
                </p:cNvSpPr>
                <p:nvPr/>
              </p:nvSpPr>
              <p:spPr bwMode="auto">
                <a:xfrm>
                  <a:off x="5569" y="4002"/>
                  <a:ext cx="43" cy="20"/>
                </a:xfrm>
                <a:custGeom>
                  <a:avLst/>
                  <a:gdLst/>
                  <a:ahLst/>
                  <a:cxnLst>
                    <a:cxn ang="0">
                      <a:pos x="31" y="87"/>
                    </a:cxn>
                    <a:cxn ang="0">
                      <a:pos x="0" y="44"/>
                    </a:cxn>
                    <a:cxn ang="0">
                      <a:pos x="0" y="15"/>
                    </a:cxn>
                    <a:cxn ang="0">
                      <a:pos x="31" y="0"/>
                    </a:cxn>
                    <a:cxn ang="0">
                      <a:pos x="48" y="15"/>
                    </a:cxn>
                    <a:cxn ang="0">
                      <a:pos x="96" y="44"/>
                    </a:cxn>
                    <a:cxn ang="0">
                      <a:pos x="144" y="130"/>
                    </a:cxn>
                    <a:cxn ang="0">
                      <a:pos x="96" y="102"/>
                    </a:cxn>
                    <a:cxn ang="0">
                      <a:pos x="31" y="87"/>
                    </a:cxn>
                  </a:cxnLst>
                  <a:rect l="0" t="0" r="r" b="b"/>
                  <a:pathLst>
                    <a:path w="144" h="130">
                      <a:moveTo>
                        <a:pt x="31" y="87"/>
                      </a:moveTo>
                      <a:lnTo>
                        <a:pt x="0" y="44"/>
                      </a:lnTo>
                      <a:lnTo>
                        <a:pt x="0" y="15"/>
                      </a:lnTo>
                      <a:lnTo>
                        <a:pt x="31" y="0"/>
                      </a:lnTo>
                      <a:lnTo>
                        <a:pt x="48" y="15"/>
                      </a:lnTo>
                      <a:lnTo>
                        <a:pt x="96" y="44"/>
                      </a:lnTo>
                      <a:lnTo>
                        <a:pt x="144" y="130"/>
                      </a:lnTo>
                      <a:lnTo>
                        <a:pt x="96" y="102"/>
                      </a:lnTo>
                      <a:lnTo>
                        <a:pt x="31" y="87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49" name="Freeform 177"/>
                <p:cNvSpPr>
                  <a:spLocks/>
                </p:cNvSpPr>
                <p:nvPr/>
              </p:nvSpPr>
              <p:spPr bwMode="auto">
                <a:xfrm>
                  <a:off x="5378" y="3994"/>
                  <a:ext cx="20" cy="10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6" y="0"/>
                    </a:cxn>
                    <a:cxn ang="0">
                      <a:pos x="31" y="0"/>
                    </a:cxn>
                    <a:cxn ang="0">
                      <a:pos x="64" y="43"/>
                    </a:cxn>
                    <a:cxn ang="0">
                      <a:pos x="48" y="58"/>
                    </a:cxn>
                    <a:cxn ang="0">
                      <a:pos x="16" y="58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64" h="58">
                      <a:moveTo>
                        <a:pt x="0" y="15"/>
                      </a:move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64" y="43"/>
                      </a:lnTo>
                      <a:lnTo>
                        <a:pt x="48" y="58"/>
                      </a:lnTo>
                      <a:lnTo>
                        <a:pt x="16" y="58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0" name="Freeform 178"/>
                <p:cNvSpPr>
                  <a:spLocks/>
                </p:cNvSpPr>
                <p:nvPr/>
              </p:nvSpPr>
              <p:spPr bwMode="auto">
                <a:xfrm>
                  <a:off x="5564" y="3856"/>
                  <a:ext cx="20" cy="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17" y="15"/>
                    </a:cxn>
                    <a:cxn ang="0">
                      <a:pos x="33" y="0"/>
                    </a:cxn>
                    <a:cxn ang="0">
                      <a:pos x="48" y="15"/>
                    </a:cxn>
                    <a:cxn ang="0">
                      <a:pos x="65" y="28"/>
                    </a:cxn>
                    <a:cxn ang="0">
                      <a:pos x="48" y="43"/>
                    </a:cxn>
                    <a:cxn ang="0">
                      <a:pos x="33" y="43"/>
                    </a:cxn>
                    <a:cxn ang="0">
                      <a:pos x="17" y="43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65" h="43">
                      <a:moveTo>
                        <a:pt x="0" y="43"/>
                      </a:moveTo>
                      <a:lnTo>
                        <a:pt x="17" y="15"/>
                      </a:lnTo>
                      <a:lnTo>
                        <a:pt x="33" y="0"/>
                      </a:lnTo>
                      <a:lnTo>
                        <a:pt x="48" y="15"/>
                      </a:lnTo>
                      <a:lnTo>
                        <a:pt x="65" y="28"/>
                      </a:lnTo>
                      <a:lnTo>
                        <a:pt x="48" y="43"/>
                      </a:lnTo>
                      <a:lnTo>
                        <a:pt x="33" y="43"/>
                      </a:lnTo>
                      <a:lnTo>
                        <a:pt x="17" y="43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1" name="Freeform 179"/>
                <p:cNvSpPr>
                  <a:spLocks/>
                </p:cNvSpPr>
                <p:nvPr/>
              </p:nvSpPr>
              <p:spPr bwMode="auto">
                <a:xfrm>
                  <a:off x="5546" y="3832"/>
                  <a:ext cx="6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5"/>
                    </a:cxn>
                    <a:cxn ang="0">
                      <a:pos x="63" y="30"/>
                    </a:cxn>
                    <a:cxn ang="0">
                      <a:pos x="111" y="58"/>
                    </a:cxn>
                    <a:cxn ang="0">
                      <a:pos x="144" y="30"/>
                    </a:cxn>
                    <a:cxn ang="0">
                      <a:pos x="159" y="15"/>
                    </a:cxn>
                    <a:cxn ang="0">
                      <a:pos x="176" y="0"/>
                    </a:cxn>
                    <a:cxn ang="0">
                      <a:pos x="207" y="0"/>
                    </a:cxn>
                    <a:cxn ang="0">
                      <a:pos x="176" y="30"/>
                    </a:cxn>
                    <a:cxn ang="0">
                      <a:pos x="159" y="73"/>
                    </a:cxn>
                    <a:cxn ang="0">
                      <a:pos x="128" y="102"/>
                    </a:cxn>
                    <a:cxn ang="0">
                      <a:pos x="111" y="102"/>
                    </a:cxn>
                    <a:cxn ang="0">
                      <a:pos x="80" y="102"/>
                    </a:cxn>
                    <a:cxn ang="0">
                      <a:pos x="32" y="5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7" h="102">
                      <a:moveTo>
                        <a:pt x="0" y="0"/>
                      </a:moveTo>
                      <a:lnTo>
                        <a:pt x="32" y="15"/>
                      </a:lnTo>
                      <a:lnTo>
                        <a:pt x="63" y="30"/>
                      </a:lnTo>
                      <a:lnTo>
                        <a:pt x="111" y="58"/>
                      </a:lnTo>
                      <a:lnTo>
                        <a:pt x="144" y="30"/>
                      </a:lnTo>
                      <a:lnTo>
                        <a:pt x="159" y="15"/>
                      </a:lnTo>
                      <a:lnTo>
                        <a:pt x="176" y="0"/>
                      </a:lnTo>
                      <a:lnTo>
                        <a:pt x="207" y="0"/>
                      </a:lnTo>
                      <a:lnTo>
                        <a:pt x="176" y="30"/>
                      </a:lnTo>
                      <a:lnTo>
                        <a:pt x="159" y="73"/>
                      </a:lnTo>
                      <a:lnTo>
                        <a:pt x="128" y="102"/>
                      </a:lnTo>
                      <a:lnTo>
                        <a:pt x="111" y="102"/>
                      </a:lnTo>
                      <a:lnTo>
                        <a:pt x="80" y="102"/>
                      </a:lnTo>
                      <a:lnTo>
                        <a:pt x="32" y="5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2" name="Freeform 180"/>
                <p:cNvSpPr>
                  <a:spLocks/>
                </p:cNvSpPr>
                <p:nvPr/>
              </p:nvSpPr>
              <p:spPr bwMode="auto">
                <a:xfrm>
                  <a:off x="5564" y="3823"/>
                  <a:ext cx="24" cy="12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17" y="13"/>
                    </a:cxn>
                    <a:cxn ang="0">
                      <a:pos x="33" y="0"/>
                    </a:cxn>
                    <a:cxn ang="0">
                      <a:pos x="48" y="13"/>
                    </a:cxn>
                    <a:cxn ang="0">
                      <a:pos x="81" y="28"/>
                    </a:cxn>
                    <a:cxn ang="0">
                      <a:pos x="65" y="43"/>
                    </a:cxn>
                    <a:cxn ang="0">
                      <a:pos x="65" y="57"/>
                    </a:cxn>
                    <a:cxn ang="0">
                      <a:pos x="33" y="72"/>
                    </a:cxn>
                    <a:cxn ang="0">
                      <a:pos x="17" y="57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81" h="72">
                      <a:moveTo>
                        <a:pt x="0" y="43"/>
                      </a:moveTo>
                      <a:lnTo>
                        <a:pt x="17" y="13"/>
                      </a:lnTo>
                      <a:lnTo>
                        <a:pt x="33" y="0"/>
                      </a:lnTo>
                      <a:lnTo>
                        <a:pt x="48" y="13"/>
                      </a:lnTo>
                      <a:lnTo>
                        <a:pt x="81" y="28"/>
                      </a:lnTo>
                      <a:lnTo>
                        <a:pt x="65" y="43"/>
                      </a:lnTo>
                      <a:lnTo>
                        <a:pt x="65" y="57"/>
                      </a:lnTo>
                      <a:lnTo>
                        <a:pt x="33" y="72"/>
                      </a:lnTo>
                      <a:lnTo>
                        <a:pt x="17" y="57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3" name="Freeform 181"/>
                <p:cNvSpPr>
                  <a:spLocks/>
                </p:cNvSpPr>
                <p:nvPr/>
              </p:nvSpPr>
              <p:spPr bwMode="auto">
                <a:xfrm>
                  <a:off x="5550" y="3818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17" y="15"/>
                    </a:cxn>
                    <a:cxn ang="0">
                      <a:pos x="33" y="0"/>
                    </a:cxn>
                    <a:cxn ang="0">
                      <a:pos x="48" y="0"/>
                    </a:cxn>
                    <a:cxn ang="0">
                      <a:pos x="48" y="15"/>
                    </a:cxn>
                    <a:cxn ang="0">
                      <a:pos x="48" y="30"/>
                    </a:cxn>
                    <a:cxn ang="0">
                      <a:pos x="17" y="58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48" h="58">
                      <a:moveTo>
                        <a:pt x="0" y="43"/>
                      </a:moveTo>
                      <a:lnTo>
                        <a:pt x="17" y="15"/>
                      </a:lnTo>
                      <a:lnTo>
                        <a:pt x="33" y="0"/>
                      </a:lnTo>
                      <a:lnTo>
                        <a:pt x="48" y="0"/>
                      </a:lnTo>
                      <a:lnTo>
                        <a:pt x="48" y="15"/>
                      </a:lnTo>
                      <a:lnTo>
                        <a:pt x="48" y="30"/>
                      </a:lnTo>
                      <a:lnTo>
                        <a:pt x="17" y="58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4" name="Freeform 182"/>
                <p:cNvSpPr>
                  <a:spLocks/>
                </p:cNvSpPr>
                <p:nvPr/>
              </p:nvSpPr>
              <p:spPr bwMode="auto">
                <a:xfrm>
                  <a:off x="5584" y="3816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31" y="28"/>
                    </a:cxn>
                    <a:cxn ang="0">
                      <a:pos x="48" y="56"/>
                    </a:cxn>
                    <a:cxn ang="0">
                      <a:pos x="31" y="56"/>
                    </a:cxn>
                    <a:cxn ang="0">
                      <a:pos x="16" y="28"/>
                    </a:cxn>
                    <a:cxn ang="0">
                      <a:pos x="0" y="13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48" h="56">
                      <a:moveTo>
                        <a:pt x="16" y="0"/>
                      </a:moveTo>
                      <a:lnTo>
                        <a:pt x="31" y="28"/>
                      </a:lnTo>
                      <a:lnTo>
                        <a:pt x="48" y="56"/>
                      </a:lnTo>
                      <a:lnTo>
                        <a:pt x="31" y="56"/>
                      </a:lnTo>
                      <a:lnTo>
                        <a:pt x="16" y="28"/>
                      </a:lnTo>
                      <a:lnTo>
                        <a:pt x="0" y="13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5" name="Freeform 183"/>
                <p:cNvSpPr>
                  <a:spLocks/>
                </p:cNvSpPr>
                <p:nvPr/>
              </p:nvSpPr>
              <p:spPr bwMode="auto">
                <a:xfrm>
                  <a:off x="5569" y="3807"/>
                  <a:ext cx="9" cy="7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0" y="13"/>
                    </a:cxn>
                    <a:cxn ang="0">
                      <a:pos x="16" y="0"/>
                    </a:cxn>
                    <a:cxn ang="0">
                      <a:pos x="31" y="13"/>
                    </a:cxn>
                    <a:cxn ang="0">
                      <a:pos x="31" y="28"/>
                    </a:cxn>
                    <a:cxn ang="0">
                      <a:pos x="16" y="44"/>
                    </a:cxn>
                    <a:cxn ang="0">
                      <a:pos x="0" y="4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31" h="44">
                      <a:moveTo>
                        <a:pt x="0" y="28"/>
                      </a:moveTo>
                      <a:lnTo>
                        <a:pt x="0" y="13"/>
                      </a:lnTo>
                      <a:lnTo>
                        <a:pt x="16" y="0"/>
                      </a:lnTo>
                      <a:lnTo>
                        <a:pt x="31" y="13"/>
                      </a:lnTo>
                      <a:lnTo>
                        <a:pt x="31" y="28"/>
                      </a:lnTo>
                      <a:lnTo>
                        <a:pt x="16" y="44"/>
                      </a:lnTo>
                      <a:lnTo>
                        <a:pt x="0" y="44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6" name="Freeform 184"/>
                <p:cNvSpPr>
                  <a:spLocks/>
                </p:cNvSpPr>
                <p:nvPr/>
              </p:nvSpPr>
              <p:spPr bwMode="auto">
                <a:xfrm>
                  <a:off x="5564" y="3794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7" y="0"/>
                    </a:cxn>
                    <a:cxn ang="0">
                      <a:pos x="33" y="0"/>
                    </a:cxn>
                    <a:cxn ang="0">
                      <a:pos x="48" y="15"/>
                    </a:cxn>
                    <a:cxn ang="0">
                      <a:pos x="33" y="30"/>
                    </a:cxn>
                    <a:cxn ang="0">
                      <a:pos x="17" y="30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48" h="30">
                      <a:moveTo>
                        <a:pt x="0" y="15"/>
                      </a:moveTo>
                      <a:lnTo>
                        <a:pt x="17" y="0"/>
                      </a:lnTo>
                      <a:lnTo>
                        <a:pt x="33" y="0"/>
                      </a:lnTo>
                      <a:lnTo>
                        <a:pt x="48" y="15"/>
                      </a:lnTo>
                      <a:lnTo>
                        <a:pt x="33" y="30"/>
                      </a:lnTo>
                      <a:lnTo>
                        <a:pt x="17" y="3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7" name="Freeform 185"/>
                <p:cNvSpPr>
                  <a:spLocks/>
                </p:cNvSpPr>
                <p:nvPr/>
              </p:nvSpPr>
              <p:spPr bwMode="auto">
                <a:xfrm>
                  <a:off x="5641" y="3703"/>
                  <a:ext cx="67" cy="3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5"/>
                    </a:cxn>
                    <a:cxn ang="0">
                      <a:pos x="48" y="72"/>
                    </a:cxn>
                    <a:cxn ang="0">
                      <a:pos x="64" y="102"/>
                    </a:cxn>
                    <a:cxn ang="0">
                      <a:pos x="96" y="131"/>
                    </a:cxn>
                    <a:cxn ang="0">
                      <a:pos x="112" y="131"/>
                    </a:cxn>
                    <a:cxn ang="0">
                      <a:pos x="144" y="131"/>
                    </a:cxn>
                    <a:cxn ang="0">
                      <a:pos x="208" y="0"/>
                    </a:cxn>
                    <a:cxn ang="0">
                      <a:pos x="225" y="15"/>
                    </a:cxn>
                    <a:cxn ang="0">
                      <a:pos x="208" y="29"/>
                    </a:cxn>
                    <a:cxn ang="0">
                      <a:pos x="208" y="44"/>
                    </a:cxn>
                    <a:cxn ang="0">
                      <a:pos x="177" y="116"/>
                    </a:cxn>
                    <a:cxn ang="0">
                      <a:pos x="129" y="189"/>
                    </a:cxn>
                    <a:cxn ang="0">
                      <a:pos x="81" y="159"/>
                    </a:cxn>
                    <a:cxn ang="0">
                      <a:pos x="48" y="131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225" h="189">
                      <a:moveTo>
                        <a:pt x="0" y="44"/>
                      </a:move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6" y="15"/>
                      </a:lnTo>
                      <a:lnTo>
                        <a:pt x="48" y="72"/>
                      </a:lnTo>
                      <a:lnTo>
                        <a:pt x="64" y="102"/>
                      </a:lnTo>
                      <a:lnTo>
                        <a:pt x="96" y="131"/>
                      </a:lnTo>
                      <a:lnTo>
                        <a:pt x="112" y="131"/>
                      </a:lnTo>
                      <a:lnTo>
                        <a:pt x="144" y="131"/>
                      </a:lnTo>
                      <a:lnTo>
                        <a:pt x="208" y="0"/>
                      </a:lnTo>
                      <a:lnTo>
                        <a:pt x="225" y="15"/>
                      </a:lnTo>
                      <a:lnTo>
                        <a:pt x="208" y="29"/>
                      </a:lnTo>
                      <a:lnTo>
                        <a:pt x="208" y="44"/>
                      </a:lnTo>
                      <a:lnTo>
                        <a:pt x="177" y="116"/>
                      </a:lnTo>
                      <a:lnTo>
                        <a:pt x="129" y="189"/>
                      </a:lnTo>
                      <a:lnTo>
                        <a:pt x="81" y="159"/>
                      </a:lnTo>
                      <a:lnTo>
                        <a:pt x="48" y="131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8" name="Freeform 186"/>
                <p:cNvSpPr>
                  <a:spLocks/>
                </p:cNvSpPr>
                <p:nvPr/>
              </p:nvSpPr>
              <p:spPr bwMode="auto">
                <a:xfrm>
                  <a:off x="5656" y="3685"/>
                  <a:ext cx="38" cy="32"/>
                </a:xfrm>
                <a:custGeom>
                  <a:avLst/>
                  <a:gdLst/>
                  <a:ahLst/>
                  <a:cxnLst>
                    <a:cxn ang="0">
                      <a:pos x="16" y="144"/>
                    </a:cxn>
                    <a:cxn ang="0">
                      <a:pos x="0" y="100"/>
                    </a:cxn>
                    <a:cxn ang="0">
                      <a:pos x="0" y="72"/>
                    </a:cxn>
                    <a:cxn ang="0">
                      <a:pos x="33" y="57"/>
                    </a:cxn>
                    <a:cxn ang="0">
                      <a:pos x="48" y="57"/>
                    </a:cxn>
                    <a:cxn ang="0">
                      <a:pos x="48" y="44"/>
                    </a:cxn>
                    <a:cxn ang="0">
                      <a:pos x="64" y="13"/>
                    </a:cxn>
                    <a:cxn ang="0">
                      <a:pos x="81" y="0"/>
                    </a:cxn>
                    <a:cxn ang="0">
                      <a:pos x="81" y="28"/>
                    </a:cxn>
                    <a:cxn ang="0">
                      <a:pos x="96" y="44"/>
                    </a:cxn>
                    <a:cxn ang="0">
                      <a:pos x="129" y="87"/>
                    </a:cxn>
                    <a:cxn ang="0">
                      <a:pos x="96" y="144"/>
                    </a:cxn>
                    <a:cxn ang="0">
                      <a:pos x="64" y="202"/>
                    </a:cxn>
                    <a:cxn ang="0">
                      <a:pos x="48" y="202"/>
                    </a:cxn>
                    <a:cxn ang="0">
                      <a:pos x="33" y="174"/>
                    </a:cxn>
                    <a:cxn ang="0">
                      <a:pos x="16" y="144"/>
                    </a:cxn>
                  </a:cxnLst>
                  <a:rect l="0" t="0" r="r" b="b"/>
                  <a:pathLst>
                    <a:path w="129" h="202">
                      <a:moveTo>
                        <a:pt x="16" y="144"/>
                      </a:moveTo>
                      <a:lnTo>
                        <a:pt x="0" y="100"/>
                      </a:lnTo>
                      <a:lnTo>
                        <a:pt x="0" y="72"/>
                      </a:lnTo>
                      <a:lnTo>
                        <a:pt x="33" y="57"/>
                      </a:lnTo>
                      <a:lnTo>
                        <a:pt x="48" y="57"/>
                      </a:lnTo>
                      <a:lnTo>
                        <a:pt x="48" y="44"/>
                      </a:lnTo>
                      <a:lnTo>
                        <a:pt x="64" y="13"/>
                      </a:lnTo>
                      <a:lnTo>
                        <a:pt x="81" y="0"/>
                      </a:lnTo>
                      <a:lnTo>
                        <a:pt x="81" y="28"/>
                      </a:lnTo>
                      <a:lnTo>
                        <a:pt x="96" y="44"/>
                      </a:lnTo>
                      <a:lnTo>
                        <a:pt x="129" y="87"/>
                      </a:lnTo>
                      <a:lnTo>
                        <a:pt x="96" y="144"/>
                      </a:lnTo>
                      <a:lnTo>
                        <a:pt x="64" y="202"/>
                      </a:lnTo>
                      <a:lnTo>
                        <a:pt x="48" y="202"/>
                      </a:lnTo>
                      <a:lnTo>
                        <a:pt x="33" y="174"/>
                      </a:lnTo>
                      <a:lnTo>
                        <a:pt x="16" y="14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59" name="Freeform 187"/>
                <p:cNvSpPr>
                  <a:spLocks/>
                </p:cNvSpPr>
                <p:nvPr/>
              </p:nvSpPr>
              <p:spPr bwMode="auto">
                <a:xfrm>
                  <a:off x="5716" y="3706"/>
                  <a:ext cx="21" cy="1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0" y="14"/>
                    </a:cxn>
                    <a:cxn ang="0">
                      <a:pos x="17" y="0"/>
                    </a:cxn>
                    <a:cxn ang="0">
                      <a:pos x="49" y="0"/>
                    </a:cxn>
                    <a:cxn ang="0">
                      <a:pos x="65" y="29"/>
                    </a:cxn>
                    <a:cxn ang="0">
                      <a:pos x="65" y="44"/>
                    </a:cxn>
                    <a:cxn ang="0">
                      <a:pos x="32" y="72"/>
                    </a:cxn>
                    <a:cxn ang="0">
                      <a:pos x="17" y="57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65" h="72">
                      <a:moveTo>
                        <a:pt x="0" y="44"/>
                      </a:moveTo>
                      <a:lnTo>
                        <a:pt x="0" y="14"/>
                      </a:lnTo>
                      <a:lnTo>
                        <a:pt x="17" y="0"/>
                      </a:lnTo>
                      <a:lnTo>
                        <a:pt x="49" y="0"/>
                      </a:lnTo>
                      <a:lnTo>
                        <a:pt x="65" y="29"/>
                      </a:lnTo>
                      <a:lnTo>
                        <a:pt x="65" y="44"/>
                      </a:lnTo>
                      <a:lnTo>
                        <a:pt x="32" y="72"/>
                      </a:lnTo>
                      <a:lnTo>
                        <a:pt x="17" y="57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60" name="Freeform 188"/>
                <p:cNvSpPr>
                  <a:spLocks/>
                </p:cNvSpPr>
                <p:nvPr/>
              </p:nvSpPr>
              <p:spPr bwMode="auto">
                <a:xfrm>
                  <a:off x="5612" y="3706"/>
                  <a:ext cx="15" cy="9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16" y="29"/>
                    </a:cxn>
                    <a:cxn ang="0">
                      <a:pos x="31" y="0"/>
                    </a:cxn>
                    <a:cxn ang="0">
                      <a:pos x="48" y="14"/>
                    </a:cxn>
                    <a:cxn ang="0">
                      <a:pos x="48" y="29"/>
                    </a:cxn>
                    <a:cxn ang="0">
                      <a:pos x="48" y="44"/>
                    </a:cxn>
                    <a:cxn ang="0">
                      <a:pos x="48" y="57"/>
                    </a:cxn>
                    <a:cxn ang="0">
                      <a:pos x="16" y="57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8" h="57">
                      <a:moveTo>
                        <a:pt x="0" y="44"/>
                      </a:moveTo>
                      <a:lnTo>
                        <a:pt x="16" y="29"/>
                      </a:lnTo>
                      <a:lnTo>
                        <a:pt x="31" y="0"/>
                      </a:lnTo>
                      <a:lnTo>
                        <a:pt x="48" y="14"/>
                      </a:lnTo>
                      <a:lnTo>
                        <a:pt x="48" y="29"/>
                      </a:lnTo>
                      <a:lnTo>
                        <a:pt x="48" y="44"/>
                      </a:lnTo>
                      <a:lnTo>
                        <a:pt x="48" y="57"/>
                      </a:lnTo>
                      <a:lnTo>
                        <a:pt x="16" y="57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61" name="Freeform 189"/>
                <p:cNvSpPr>
                  <a:spLocks/>
                </p:cNvSpPr>
                <p:nvPr/>
              </p:nvSpPr>
              <p:spPr bwMode="auto">
                <a:xfrm>
                  <a:off x="5684" y="3628"/>
                  <a:ext cx="61" cy="73"/>
                </a:xfrm>
                <a:custGeom>
                  <a:avLst/>
                  <a:gdLst/>
                  <a:ahLst/>
                  <a:cxnLst>
                    <a:cxn ang="0">
                      <a:pos x="161" y="421"/>
                    </a:cxn>
                    <a:cxn ang="0">
                      <a:pos x="144" y="393"/>
                    </a:cxn>
                    <a:cxn ang="0">
                      <a:pos x="129" y="393"/>
                    </a:cxn>
                    <a:cxn ang="0">
                      <a:pos x="112" y="406"/>
                    </a:cxn>
                    <a:cxn ang="0">
                      <a:pos x="112" y="436"/>
                    </a:cxn>
                    <a:cxn ang="0">
                      <a:pos x="81" y="436"/>
                    </a:cxn>
                    <a:cxn ang="0">
                      <a:pos x="96" y="406"/>
                    </a:cxn>
                    <a:cxn ang="0">
                      <a:pos x="112" y="362"/>
                    </a:cxn>
                    <a:cxn ang="0">
                      <a:pos x="112" y="334"/>
                    </a:cxn>
                    <a:cxn ang="0">
                      <a:pos x="112" y="319"/>
                    </a:cxn>
                    <a:cxn ang="0">
                      <a:pos x="96" y="291"/>
                    </a:cxn>
                    <a:cxn ang="0">
                      <a:pos x="81" y="306"/>
                    </a:cxn>
                    <a:cxn ang="0">
                      <a:pos x="81" y="319"/>
                    </a:cxn>
                    <a:cxn ang="0">
                      <a:pos x="81" y="349"/>
                    </a:cxn>
                    <a:cxn ang="0">
                      <a:pos x="64" y="377"/>
                    </a:cxn>
                    <a:cxn ang="0">
                      <a:pos x="48" y="393"/>
                    </a:cxn>
                    <a:cxn ang="0">
                      <a:pos x="33" y="393"/>
                    </a:cxn>
                    <a:cxn ang="0">
                      <a:pos x="33" y="362"/>
                    </a:cxn>
                    <a:cxn ang="0">
                      <a:pos x="81" y="291"/>
                    </a:cxn>
                    <a:cxn ang="0">
                      <a:pos x="112" y="247"/>
                    </a:cxn>
                    <a:cxn ang="0">
                      <a:pos x="112" y="189"/>
                    </a:cxn>
                    <a:cxn ang="0">
                      <a:pos x="96" y="189"/>
                    </a:cxn>
                    <a:cxn ang="0">
                      <a:pos x="81" y="247"/>
                    </a:cxn>
                    <a:cxn ang="0">
                      <a:pos x="48" y="291"/>
                    </a:cxn>
                    <a:cxn ang="0">
                      <a:pos x="33" y="306"/>
                    </a:cxn>
                    <a:cxn ang="0">
                      <a:pos x="0" y="319"/>
                    </a:cxn>
                    <a:cxn ang="0">
                      <a:pos x="0" y="306"/>
                    </a:cxn>
                    <a:cxn ang="0">
                      <a:pos x="81" y="189"/>
                    </a:cxn>
                    <a:cxn ang="0">
                      <a:pos x="112" y="130"/>
                    </a:cxn>
                    <a:cxn ang="0">
                      <a:pos x="112" y="74"/>
                    </a:cxn>
                    <a:cxn ang="0">
                      <a:pos x="112" y="59"/>
                    </a:cxn>
                    <a:cxn ang="0">
                      <a:pos x="96" y="74"/>
                    </a:cxn>
                    <a:cxn ang="0">
                      <a:pos x="48" y="160"/>
                    </a:cxn>
                    <a:cxn ang="0">
                      <a:pos x="33" y="204"/>
                    </a:cxn>
                    <a:cxn ang="0">
                      <a:pos x="0" y="232"/>
                    </a:cxn>
                    <a:cxn ang="0">
                      <a:pos x="0" y="189"/>
                    </a:cxn>
                    <a:cxn ang="0">
                      <a:pos x="33" y="174"/>
                    </a:cxn>
                    <a:cxn ang="0">
                      <a:pos x="48" y="145"/>
                    </a:cxn>
                    <a:cxn ang="0">
                      <a:pos x="48" y="130"/>
                    </a:cxn>
                    <a:cxn ang="0">
                      <a:pos x="48" y="117"/>
                    </a:cxn>
                    <a:cxn ang="0">
                      <a:pos x="33" y="87"/>
                    </a:cxn>
                    <a:cxn ang="0">
                      <a:pos x="16" y="74"/>
                    </a:cxn>
                    <a:cxn ang="0">
                      <a:pos x="16" y="59"/>
                    </a:cxn>
                    <a:cxn ang="0">
                      <a:pos x="16" y="44"/>
                    </a:cxn>
                    <a:cxn ang="0">
                      <a:pos x="33" y="30"/>
                    </a:cxn>
                    <a:cxn ang="0">
                      <a:pos x="48" y="0"/>
                    </a:cxn>
                    <a:cxn ang="0">
                      <a:pos x="64" y="0"/>
                    </a:cxn>
                    <a:cxn ang="0">
                      <a:pos x="81" y="0"/>
                    </a:cxn>
                    <a:cxn ang="0">
                      <a:pos x="129" y="15"/>
                    </a:cxn>
                    <a:cxn ang="0">
                      <a:pos x="144" y="30"/>
                    </a:cxn>
                    <a:cxn ang="0">
                      <a:pos x="144" y="44"/>
                    </a:cxn>
                    <a:cxn ang="0">
                      <a:pos x="161" y="87"/>
                    </a:cxn>
                    <a:cxn ang="0">
                      <a:pos x="161" y="130"/>
                    </a:cxn>
                    <a:cxn ang="0">
                      <a:pos x="129" y="219"/>
                    </a:cxn>
                    <a:cxn ang="0">
                      <a:pos x="129" y="306"/>
                    </a:cxn>
                    <a:cxn ang="0">
                      <a:pos x="129" y="349"/>
                    </a:cxn>
                    <a:cxn ang="0">
                      <a:pos x="161" y="393"/>
                    </a:cxn>
                    <a:cxn ang="0">
                      <a:pos x="177" y="421"/>
                    </a:cxn>
                    <a:cxn ang="0">
                      <a:pos x="209" y="449"/>
                    </a:cxn>
                    <a:cxn ang="0">
                      <a:pos x="192" y="449"/>
                    </a:cxn>
                    <a:cxn ang="0">
                      <a:pos x="177" y="449"/>
                    </a:cxn>
                    <a:cxn ang="0">
                      <a:pos x="161" y="436"/>
                    </a:cxn>
                    <a:cxn ang="0">
                      <a:pos x="161" y="421"/>
                    </a:cxn>
                  </a:cxnLst>
                  <a:rect l="0" t="0" r="r" b="b"/>
                  <a:pathLst>
                    <a:path w="209" h="449">
                      <a:moveTo>
                        <a:pt x="161" y="421"/>
                      </a:moveTo>
                      <a:lnTo>
                        <a:pt x="144" y="393"/>
                      </a:lnTo>
                      <a:lnTo>
                        <a:pt x="129" y="393"/>
                      </a:lnTo>
                      <a:lnTo>
                        <a:pt x="112" y="406"/>
                      </a:lnTo>
                      <a:lnTo>
                        <a:pt x="112" y="436"/>
                      </a:lnTo>
                      <a:lnTo>
                        <a:pt x="81" y="436"/>
                      </a:lnTo>
                      <a:lnTo>
                        <a:pt x="96" y="406"/>
                      </a:lnTo>
                      <a:lnTo>
                        <a:pt x="112" y="362"/>
                      </a:lnTo>
                      <a:lnTo>
                        <a:pt x="112" y="334"/>
                      </a:lnTo>
                      <a:lnTo>
                        <a:pt x="112" y="319"/>
                      </a:lnTo>
                      <a:lnTo>
                        <a:pt x="96" y="291"/>
                      </a:lnTo>
                      <a:lnTo>
                        <a:pt x="81" y="306"/>
                      </a:lnTo>
                      <a:lnTo>
                        <a:pt x="81" y="319"/>
                      </a:lnTo>
                      <a:lnTo>
                        <a:pt x="81" y="349"/>
                      </a:lnTo>
                      <a:lnTo>
                        <a:pt x="64" y="377"/>
                      </a:lnTo>
                      <a:lnTo>
                        <a:pt x="48" y="393"/>
                      </a:lnTo>
                      <a:lnTo>
                        <a:pt x="33" y="393"/>
                      </a:lnTo>
                      <a:lnTo>
                        <a:pt x="33" y="362"/>
                      </a:lnTo>
                      <a:lnTo>
                        <a:pt x="81" y="291"/>
                      </a:lnTo>
                      <a:lnTo>
                        <a:pt x="112" y="247"/>
                      </a:lnTo>
                      <a:lnTo>
                        <a:pt x="112" y="189"/>
                      </a:lnTo>
                      <a:lnTo>
                        <a:pt x="96" y="189"/>
                      </a:lnTo>
                      <a:lnTo>
                        <a:pt x="81" y="247"/>
                      </a:lnTo>
                      <a:lnTo>
                        <a:pt x="48" y="291"/>
                      </a:lnTo>
                      <a:lnTo>
                        <a:pt x="33" y="306"/>
                      </a:lnTo>
                      <a:lnTo>
                        <a:pt x="0" y="319"/>
                      </a:lnTo>
                      <a:lnTo>
                        <a:pt x="0" y="306"/>
                      </a:lnTo>
                      <a:lnTo>
                        <a:pt x="81" y="189"/>
                      </a:lnTo>
                      <a:lnTo>
                        <a:pt x="112" y="130"/>
                      </a:lnTo>
                      <a:lnTo>
                        <a:pt x="112" y="74"/>
                      </a:lnTo>
                      <a:lnTo>
                        <a:pt x="112" y="59"/>
                      </a:lnTo>
                      <a:lnTo>
                        <a:pt x="96" y="74"/>
                      </a:lnTo>
                      <a:lnTo>
                        <a:pt x="48" y="160"/>
                      </a:lnTo>
                      <a:lnTo>
                        <a:pt x="33" y="204"/>
                      </a:lnTo>
                      <a:lnTo>
                        <a:pt x="0" y="232"/>
                      </a:lnTo>
                      <a:lnTo>
                        <a:pt x="0" y="189"/>
                      </a:lnTo>
                      <a:lnTo>
                        <a:pt x="33" y="174"/>
                      </a:lnTo>
                      <a:lnTo>
                        <a:pt x="48" y="145"/>
                      </a:lnTo>
                      <a:lnTo>
                        <a:pt x="48" y="130"/>
                      </a:lnTo>
                      <a:lnTo>
                        <a:pt x="48" y="117"/>
                      </a:lnTo>
                      <a:lnTo>
                        <a:pt x="33" y="87"/>
                      </a:lnTo>
                      <a:lnTo>
                        <a:pt x="16" y="74"/>
                      </a:lnTo>
                      <a:lnTo>
                        <a:pt x="16" y="59"/>
                      </a:lnTo>
                      <a:lnTo>
                        <a:pt x="16" y="44"/>
                      </a:lnTo>
                      <a:lnTo>
                        <a:pt x="33" y="30"/>
                      </a:lnTo>
                      <a:lnTo>
                        <a:pt x="48" y="0"/>
                      </a:lnTo>
                      <a:lnTo>
                        <a:pt x="64" y="0"/>
                      </a:lnTo>
                      <a:lnTo>
                        <a:pt x="81" y="0"/>
                      </a:lnTo>
                      <a:lnTo>
                        <a:pt x="129" y="15"/>
                      </a:lnTo>
                      <a:lnTo>
                        <a:pt x="144" y="30"/>
                      </a:lnTo>
                      <a:lnTo>
                        <a:pt x="144" y="44"/>
                      </a:lnTo>
                      <a:lnTo>
                        <a:pt x="161" y="87"/>
                      </a:lnTo>
                      <a:lnTo>
                        <a:pt x="161" y="130"/>
                      </a:lnTo>
                      <a:lnTo>
                        <a:pt x="129" y="219"/>
                      </a:lnTo>
                      <a:lnTo>
                        <a:pt x="129" y="306"/>
                      </a:lnTo>
                      <a:lnTo>
                        <a:pt x="129" y="349"/>
                      </a:lnTo>
                      <a:lnTo>
                        <a:pt x="161" y="393"/>
                      </a:lnTo>
                      <a:lnTo>
                        <a:pt x="177" y="421"/>
                      </a:lnTo>
                      <a:lnTo>
                        <a:pt x="209" y="449"/>
                      </a:lnTo>
                      <a:lnTo>
                        <a:pt x="192" y="449"/>
                      </a:lnTo>
                      <a:lnTo>
                        <a:pt x="177" y="449"/>
                      </a:lnTo>
                      <a:lnTo>
                        <a:pt x="161" y="436"/>
                      </a:lnTo>
                      <a:lnTo>
                        <a:pt x="161" y="421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62" name="Freeform 190"/>
                <p:cNvSpPr>
                  <a:spLocks/>
                </p:cNvSpPr>
                <p:nvPr/>
              </p:nvSpPr>
              <p:spPr bwMode="auto">
                <a:xfrm>
                  <a:off x="5617" y="3625"/>
                  <a:ext cx="62" cy="76"/>
                </a:xfrm>
                <a:custGeom>
                  <a:avLst/>
                  <a:gdLst/>
                  <a:ahLst/>
                  <a:cxnLst>
                    <a:cxn ang="0">
                      <a:pos x="0" y="462"/>
                    </a:cxn>
                    <a:cxn ang="0">
                      <a:pos x="32" y="419"/>
                    </a:cxn>
                    <a:cxn ang="0">
                      <a:pos x="48" y="390"/>
                    </a:cxn>
                    <a:cxn ang="0">
                      <a:pos x="65" y="347"/>
                    </a:cxn>
                    <a:cxn ang="0">
                      <a:pos x="65" y="304"/>
                    </a:cxn>
                    <a:cxn ang="0">
                      <a:pos x="32" y="130"/>
                    </a:cxn>
                    <a:cxn ang="0">
                      <a:pos x="32" y="87"/>
                    </a:cxn>
                    <a:cxn ang="0">
                      <a:pos x="48" y="57"/>
                    </a:cxn>
                    <a:cxn ang="0">
                      <a:pos x="65" y="28"/>
                    </a:cxn>
                    <a:cxn ang="0">
                      <a:pos x="80" y="13"/>
                    </a:cxn>
                    <a:cxn ang="0">
                      <a:pos x="128" y="0"/>
                    </a:cxn>
                    <a:cxn ang="0">
                      <a:pos x="209" y="72"/>
                    </a:cxn>
                    <a:cxn ang="0">
                      <a:pos x="192" y="72"/>
                    </a:cxn>
                    <a:cxn ang="0">
                      <a:pos x="161" y="87"/>
                    </a:cxn>
                    <a:cxn ang="0">
                      <a:pos x="144" y="115"/>
                    </a:cxn>
                    <a:cxn ang="0">
                      <a:pos x="144" y="130"/>
                    </a:cxn>
                    <a:cxn ang="0">
                      <a:pos x="144" y="158"/>
                    </a:cxn>
                    <a:cxn ang="0">
                      <a:pos x="161" y="173"/>
                    </a:cxn>
                    <a:cxn ang="0">
                      <a:pos x="176" y="187"/>
                    </a:cxn>
                    <a:cxn ang="0">
                      <a:pos x="176" y="260"/>
                    </a:cxn>
                    <a:cxn ang="0">
                      <a:pos x="161" y="232"/>
                    </a:cxn>
                    <a:cxn ang="0">
                      <a:pos x="144" y="217"/>
                    </a:cxn>
                    <a:cxn ang="0">
                      <a:pos x="128" y="173"/>
                    </a:cxn>
                    <a:cxn ang="0">
                      <a:pos x="96" y="72"/>
                    </a:cxn>
                    <a:cxn ang="0">
                      <a:pos x="80" y="72"/>
                    </a:cxn>
                    <a:cxn ang="0">
                      <a:pos x="80" y="87"/>
                    </a:cxn>
                    <a:cxn ang="0">
                      <a:pos x="65" y="115"/>
                    </a:cxn>
                    <a:cxn ang="0">
                      <a:pos x="80" y="158"/>
                    </a:cxn>
                    <a:cxn ang="0">
                      <a:pos x="113" y="232"/>
                    </a:cxn>
                    <a:cxn ang="0">
                      <a:pos x="144" y="275"/>
                    </a:cxn>
                    <a:cxn ang="0">
                      <a:pos x="176" y="319"/>
                    </a:cxn>
                    <a:cxn ang="0">
                      <a:pos x="176" y="332"/>
                    </a:cxn>
                    <a:cxn ang="0">
                      <a:pos x="144" y="332"/>
                    </a:cxn>
                    <a:cxn ang="0">
                      <a:pos x="128" y="304"/>
                    </a:cxn>
                    <a:cxn ang="0">
                      <a:pos x="96" y="260"/>
                    </a:cxn>
                    <a:cxn ang="0">
                      <a:pos x="80" y="260"/>
                    </a:cxn>
                    <a:cxn ang="0">
                      <a:pos x="80" y="289"/>
                    </a:cxn>
                    <a:cxn ang="0">
                      <a:pos x="96" y="332"/>
                    </a:cxn>
                    <a:cxn ang="0">
                      <a:pos x="144" y="375"/>
                    </a:cxn>
                    <a:cxn ang="0">
                      <a:pos x="144" y="406"/>
                    </a:cxn>
                    <a:cxn ang="0">
                      <a:pos x="128" y="406"/>
                    </a:cxn>
                    <a:cxn ang="0">
                      <a:pos x="113" y="390"/>
                    </a:cxn>
                    <a:cxn ang="0">
                      <a:pos x="96" y="375"/>
                    </a:cxn>
                    <a:cxn ang="0">
                      <a:pos x="96" y="362"/>
                    </a:cxn>
                    <a:cxn ang="0">
                      <a:pos x="80" y="347"/>
                    </a:cxn>
                    <a:cxn ang="0">
                      <a:pos x="80" y="375"/>
                    </a:cxn>
                    <a:cxn ang="0">
                      <a:pos x="80" y="406"/>
                    </a:cxn>
                    <a:cxn ang="0">
                      <a:pos x="96" y="419"/>
                    </a:cxn>
                    <a:cxn ang="0">
                      <a:pos x="80" y="434"/>
                    </a:cxn>
                    <a:cxn ang="0">
                      <a:pos x="80" y="449"/>
                    </a:cxn>
                    <a:cxn ang="0">
                      <a:pos x="48" y="434"/>
                    </a:cxn>
                    <a:cxn ang="0">
                      <a:pos x="32" y="449"/>
                    </a:cxn>
                    <a:cxn ang="0">
                      <a:pos x="15" y="462"/>
                    </a:cxn>
                    <a:cxn ang="0">
                      <a:pos x="0" y="462"/>
                    </a:cxn>
                  </a:cxnLst>
                  <a:rect l="0" t="0" r="r" b="b"/>
                  <a:pathLst>
                    <a:path w="209" h="462">
                      <a:moveTo>
                        <a:pt x="0" y="462"/>
                      </a:moveTo>
                      <a:lnTo>
                        <a:pt x="32" y="419"/>
                      </a:lnTo>
                      <a:lnTo>
                        <a:pt x="48" y="390"/>
                      </a:lnTo>
                      <a:lnTo>
                        <a:pt x="65" y="347"/>
                      </a:lnTo>
                      <a:lnTo>
                        <a:pt x="65" y="304"/>
                      </a:lnTo>
                      <a:lnTo>
                        <a:pt x="32" y="130"/>
                      </a:lnTo>
                      <a:lnTo>
                        <a:pt x="32" y="87"/>
                      </a:lnTo>
                      <a:lnTo>
                        <a:pt x="48" y="57"/>
                      </a:lnTo>
                      <a:lnTo>
                        <a:pt x="65" y="28"/>
                      </a:lnTo>
                      <a:lnTo>
                        <a:pt x="80" y="13"/>
                      </a:lnTo>
                      <a:lnTo>
                        <a:pt x="128" y="0"/>
                      </a:lnTo>
                      <a:lnTo>
                        <a:pt x="209" y="72"/>
                      </a:lnTo>
                      <a:lnTo>
                        <a:pt x="192" y="72"/>
                      </a:lnTo>
                      <a:lnTo>
                        <a:pt x="161" y="87"/>
                      </a:lnTo>
                      <a:lnTo>
                        <a:pt x="144" y="115"/>
                      </a:lnTo>
                      <a:lnTo>
                        <a:pt x="144" y="130"/>
                      </a:lnTo>
                      <a:lnTo>
                        <a:pt x="144" y="158"/>
                      </a:lnTo>
                      <a:lnTo>
                        <a:pt x="161" y="173"/>
                      </a:lnTo>
                      <a:lnTo>
                        <a:pt x="176" y="187"/>
                      </a:lnTo>
                      <a:lnTo>
                        <a:pt x="176" y="260"/>
                      </a:lnTo>
                      <a:lnTo>
                        <a:pt x="161" y="232"/>
                      </a:lnTo>
                      <a:lnTo>
                        <a:pt x="144" y="217"/>
                      </a:lnTo>
                      <a:lnTo>
                        <a:pt x="128" y="173"/>
                      </a:lnTo>
                      <a:lnTo>
                        <a:pt x="96" y="72"/>
                      </a:lnTo>
                      <a:lnTo>
                        <a:pt x="80" y="72"/>
                      </a:lnTo>
                      <a:lnTo>
                        <a:pt x="80" y="87"/>
                      </a:lnTo>
                      <a:lnTo>
                        <a:pt x="65" y="115"/>
                      </a:lnTo>
                      <a:lnTo>
                        <a:pt x="80" y="158"/>
                      </a:lnTo>
                      <a:lnTo>
                        <a:pt x="113" y="232"/>
                      </a:lnTo>
                      <a:lnTo>
                        <a:pt x="144" y="275"/>
                      </a:lnTo>
                      <a:lnTo>
                        <a:pt x="176" y="319"/>
                      </a:lnTo>
                      <a:lnTo>
                        <a:pt x="176" y="332"/>
                      </a:lnTo>
                      <a:lnTo>
                        <a:pt x="144" y="332"/>
                      </a:lnTo>
                      <a:lnTo>
                        <a:pt x="128" y="304"/>
                      </a:lnTo>
                      <a:lnTo>
                        <a:pt x="96" y="260"/>
                      </a:lnTo>
                      <a:lnTo>
                        <a:pt x="80" y="260"/>
                      </a:lnTo>
                      <a:lnTo>
                        <a:pt x="80" y="289"/>
                      </a:lnTo>
                      <a:lnTo>
                        <a:pt x="96" y="332"/>
                      </a:lnTo>
                      <a:lnTo>
                        <a:pt x="144" y="375"/>
                      </a:lnTo>
                      <a:lnTo>
                        <a:pt x="144" y="406"/>
                      </a:lnTo>
                      <a:lnTo>
                        <a:pt x="128" y="406"/>
                      </a:lnTo>
                      <a:lnTo>
                        <a:pt x="113" y="390"/>
                      </a:lnTo>
                      <a:lnTo>
                        <a:pt x="96" y="375"/>
                      </a:lnTo>
                      <a:lnTo>
                        <a:pt x="96" y="362"/>
                      </a:lnTo>
                      <a:lnTo>
                        <a:pt x="80" y="347"/>
                      </a:lnTo>
                      <a:lnTo>
                        <a:pt x="80" y="375"/>
                      </a:lnTo>
                      <a:lnTo>
                        <a:pt x="80" y="406"/>
                      </a:lnTo>
                      <a:lnTo>
                        <a:pt x="96" y="419"/>
                      </a:lnTo>
                      <a:lnTo>
                        <a:pt x="80" y="434"/>
                      </a:lnTo>
                      <a:lnTo>
                        <a:pt x="80" y="449"/>
                      </a:lnTo>
                      <a:lnTo>
                        <a:pt x="48" y="434"/>
                      </a:lnTo>
                      <a:lnTo>
                        <a:pt x="32" y="449"/>
                      </a:lnTo>
                      <a:lnTo>
                        <a:pt x="15" y="462"/>
                      </a:lnTo>
                      <a:lnTo>
                        <a:pt x="0" y="462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63" name="Freeform 191"/>
                <p:cNvSpPr>
                  <a:spLocks/>
                </p:cNvSpPr>
                <p:nvPr/>
              </p:nvSpPr>
              <p:spPr bwMode="auto">
                <a:xfrm>
                  <a:off x="5665" y="3616"/>
                  <a:ext cx="29" cy="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96" y="15"/>
                    </a:cxn>
                    <a:cxn ang="0">
                      <a:pos x="96" y="44"/>
                    </a:cxn>
                    <a:cxn ang="0">
                      <a:pos x="63" y="87"/>
                    </a:cxn>
                    <a:cxn ang="0">
                      <a:pos x="48" y="87"/>
                    </a:cxn>
                    <a:cxn ang="0">
                      <a:pos x="31" y="72"/>
                    </a:cxn>
                    <a:cxn ang="0">
                      <a:pos x="15" y="44"/>
                    </a:cxn>
                    <a:cxn ang="0">
                      <a:pos x="0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7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96" y="15"/>
                      </a:lnTo>
                      <a:lnTo>
                        <a:pt x="96" y="44"/>
                      </a:lnTo>
                      <a:lnTo>
                        <a:pt x="63" y="87"/>
                      </a:lnTo>
                      <a:lnTo>
                        <a:pt x="48" y="87"/>
                      </a:lnTo>
                      <a:lnTo>
                        <a:pt x="31" y="72"/>
                      </a:lnTo>
                      <a:lnTo>
                        <a:pt x="15" y="44"/>
                      </a:lnTo>
                      <a:lnTo>
                        <a:pt x="0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64" name="Freeform 192"/>
                <p:cNvSpPr>
                  <a:spLocks/>
                </p:cNvSpPr>
                <p:nvPr/>
              </p:nvSpPr>
              <p:spPr bwMode="auto">
                <a:xfrm>
                  <a:off x="5656" y="3606"/>
                  <a:ext cx="52" cy="3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81" y="0"/>
                    </a:cxn>
                    <a:cxn ang="0">
                      <a:pos x="129" y="0"/>
                    </a:cxn>
                    <a:cxn ang="0">
                      <a:pos x="177" y="15"/>
                    </a:cxn>
                    <a:cxn ang="0">
                      <a:pos x="81" y="15"/>
                    </a:cxn>
                    <a:cxn ang="0">
                      <a:pos x="33" y="15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77" h="15">
                      <a:moveTo>
                        <a:pt x="0" y="15"/>
                      </a:moveTo>
                      <a:lnTo>
                        <a:pt x="81" y="0"/>
                      </a:lnTo>
                      <a:lnTo>
                        <a:pt x="129" y="0"/>
                      </a:lnTo>
                      <a:lnTo>
                        <a:pt x="177" y="15"/>
                      </a:lnTo>
                      <a:lnTo>
                        <a:pt x="81" y="15"/>
                      </a:lnTo>
                      <a:lnTo>
                        <a:pt x="33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65" name="Freeform 193"/>
                <p:cNvSpPr>
                  <a:spLocks/>
                </p:cNvSpPr>
                <p:nvPr/>
              </p:nvSpPr>
              <p:spPr bwMode="auto">
                <a:xfrm>
                  <a:off x="5636" y="3596"/>
                  <a:ext cx="87" cy="11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0" y="13"/>
                    </a:cxn>
                    <a:cxn ang="0">
                      <a:pos x="15" y="0"/>
                    </a:cxn>
                    <a:cxn ang="0">
                      <a:pos x="271" y="0"/>
                    </a:cxn>
                    <a:cxn ang="0">
                      <a:pos x="288" y="28"/>
                    </a:cxn>
                    <a:cxn ang="0">
                      <a:pos x="288" y="43"/>
                    </a:cxn>
                    <a:cxn ang="0">
                      <a:pos x="271" y="72"/>
                    </a:cxn>
                    <a:cxn ang="0">
                      <a:pos x="31" y="72"/>
                    </a:cxn>
                    <a:cxn ang="0">
                      <a:pos x="0" y="57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288" h="72">
                      <a:moveTo>
                        <a:pt x="0" y="43"/>
                      </a:moveTo>
                      <a:lnTo>
                        <a:pt x="0" y="13"/>
                      </a:lnTo>
                      <a:lnTo>
                        <a:pt x="15" y="0"/>
                      </a:lnTo>
                      <a:lnTo>
                        <a:pt x="271" y="0"/>
                      </a:lnTo>
                      <a:lnTo>
                        <a:pt x="288" y="28"/>
                      </a:lnTo>
                      <a:lnTo>
                        <a:pt x="288" y="43"/>
                      </a:lnTo>
                      <a:lnTo>
                        <a:pt x="271" y="72"/>
                      </a:lnTo>
                      <a:lnTo>
                        <a:pt x="31" y="72"/>
                      </a:lnTo>
                      <a:lnTo>
                        <a:pt x="0" y="57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66" name="Freeform 194"/>
                <p:cNvSpPr>
                  <a:spLocks/>
                </p:cNvSpPr>
                <p:nvPr/>
              </p:nvSpPr>
              <p:spPr bwMode="auto">
                <a:xfrm>
                  <a:off x="5677" y="3581"/>
                  <a:ext cx="5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175" y="0"/>
                    </a:cxn>
                    <a:cxn ang="0">
                      <a:pos x="175" y="15"/>
                    </a:cxn>
                    <a:cxn ang="0">
                      <a:pos x="96" y="15"/>
                    </a:cxn>
                    <a:cxn ang="0">
                      <a:pos x="0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5" h="15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75" y="0"/>
                      </a:lnTo>
                      <a:lnTo>
                        <a:pt x="175" y="15"/>
                      </a:lnTo>
                      <a:lnTo>
                        <a:pt x="96" y="15"/>
                      </a:lnTo>
                      <a:lnTo>
                        <a:pt x="0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 cap="flat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667" name="Line 195"/>
              <p:cNvSpPr>
                <a:spLocks noChangeShapeType="1"/>
              </p:cNvSpPr>
              <p:nvPr/>
            </p:nvSpPr>
            <p:spPr bwMode="auto">
              <a:xfrm rot="10800000">
                <a:off x="1531" y="4277"/>
                <a:ext cx="2730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8" name="Line 196"/>
              <p:cNvSpPr>
                <a:spLocks noChangeShapeType="1"/>
              </p:cNvSpPr>
              <p:nvPr/>
            </p:nvSpPr>
            <p:spPr bwMode="auto">
              <a:xfrm rot="10800000">
                <a:off x="1531" y="4219"/>
                <a:ext cx="273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97"/>
            <p:cNvGrpSpPr>
              <a:grpSpLocks/>
            </p:cNvGrpSpPr>
            <p:nvPr/>
          </p:nvGrpSpPr>
          <p:grpSpPr bwMode="auto">
            <a:xfrm>
              <a:off x="48" y="13"/>
              <a:ext cx="5705" cy="3491"/>
              <a:chOff x="48" y="60"/>
              <a:chExt cx="5705" cy="3491"/>
            </a:xfrm>
          </p:grpSpPr>
          <p:sp>
            <p:nvSpPr>
              <p:cNvPr id="105670" name="Freeform 198"/>
              <p:cNvSpPr>
                <a:spLocks/>
              </p:cNvSpPr>
              <p:nvPr/>
            </p:nvSpPr>
            <p:spPr bwMode="auto">
              <a:xfrm>
                <a:off x="48" y="60"/>
                <a:ext cx="1447" cy="707"/>
              </a:xfrm>
              <a:custGeom>
                <a:avLst/>
                <a:gdLst/>
                <a:ahLst/>
                <a:cxnLst>
                  <a:cxn ang="0">
                    <a:pos x="3890" y="70"/>
                  </a:cxn>
                  <a:cxn ang="0">
                    <a:pos x="4025" y="0"/>
                  </a:cxn>
                  <a:cxn ang="0">
                    <a:pos x="4210" y="105"/>
                  </a:cxn>
                  <a:cxn ang="0">
                    <a:pos x="4528" y="105"/>
                  </a:cxn>
                  <a:cxn ang="0">
                    <a:pos x="4653" y="105"/>
                  </a:cxn>
                  <a:cxn ang="0">
                    <a:pos x="4770" y="87"/>
                  </a:cxn>
                  <a:cxn ang="0">
                    <a:pos x="4856" y="376"/>
                  </a:cxn>
                  <a:cxn ang="0">
                    <a:pos x="4749" y="419"/>
                  </a:cxn>
                  <a:cxn ang="0">
                    <a:pos x="4635" y="368"/>
                  </a:cxn>
                  <a:cxn ang="0">
                    <a:pos x="4528" y="428"/>
                  </a:cxn>
                  <a:cxn ang="0">
                    <a:pos x="4228" y="428"/>
                  </a:cxn>
                  <a:cxn ang="0">
                    <a:pos x="4016" y="489"/>
                  </a:cxn>
                  <a:cxn ang="0">
                    <a:pos x="3148" y="419"/>
                  </a:cxn>
                  <a:cxn ang="0">
                    <a:pos x="3301" y="489"/>
                  </a:cxn>
                  <a:cxn ang="0">
                    <a:pos x="3379" y="515"/>
                  </a:cxn>
                  <a:cxn ang="0">
                    <a:pos x="3273" y="560"/>
                  </a:cxn>
                  <a:cxn ang="0">
                    <a:pos x="2944" y="611"/>
                  </a:cxn>
                  <a:cxn ang="0">
                    <a:pos x="2798" y="560"/>
                  </a:cxn>
                  <a:cxn ang="0">
                    <a:pos x="2307" y="663"/>
                  </a:cxn>
                  <a:cxn ang="0">
                    <a:pos x="1901" y="855"/>
                  </a:cxn>
                  <a:cxn ang="0">
                    <a:pos x="1814" y="1144"/>
                  </a:cxn>
                  <a:cxn ang="0">
                    <a:pos x="1853" y="995"/>
                  </a:cxn>
                  <a:cxn ang="0">
                    <a:pos x="2026" y="1074"/>
                  </a:cxn>
                  <a:cxn ang="0">
                    <a:pos x="2133" y="1169"/>
                  </a:cxn>
                  <a:cxn ang="0">
                    <a:pos x="2037" y="1247"/>
                  </a:cxn>
                  <a:cxn ang="0">
                    <a:pos x="1999" y="1501"/>
                  </a:cxn>
                  <a:cxn ang="0">
                    <a:pos x="1939" y="1615"/>
                  </a:cxn>
                  <a:cxn ang="0">
                    <a:pos x="2008" y="1807"/>
                  </a:cxn>
                  <a:cxn ang="0">
                    <a:pos x="1679" y="1850"/>
                  </a:cxn>
                  <a:cxn ang="0">
                    <a:pos x="1439" y="1824"/>
                  </a:cxn>
                  <a:cxn ang="0">
                    <a:pos x="1274" y="1929"/>
                  </a:cxn>
                  <a:cxn ang="0">
                    <a:pos x="1197" y="1834"/>
                  </a:cxn>
                  <a:cxn ang="0">
                    <a:pos x="1188" y="1710"/>
                  </a:cxn>
                  <a:cxn ang="0">
                    <a:pos x="1215" y="1658"/>
                  </a:cxn>
                  <a:cxn ang="0">
                    <a:pos x="1080" y="1658"/>
                  </a:cxn>
                  <a:cxn ang="0">
                    <a:pos x="820" y="1937"/>
                  </a:cxn>
                  <a:cxn ang="0">
                    <a:pos x="733" y="2523"/>
                  </a:cxn>
                  <a:cxn ang="0">
                    <a:pos x="694" y="2618"/>
                  </a:cxn>
                  <a:cxn ang="0">
                    <a:pos x="790" y="2767"/>
                  </a:cxn>
                  <a:cxn ang="0">
                    <a:pos x="694" y="2986"/>
                  </a:cxn>
                  <a:cxn ang="0">
                    <a:pos x="608" y="2932"/>
                  </a:cxn>
                  <a:cxn ang="0">
                    <a:pos x="502" y="3116"/>
                  </a:cxn>
                  <a:cxn ang="0">
                    <a:pos x="589" y="3578"/>
                  </a:cxn>
                  <a:cxn ang="0">
                    <a:pos x="482" y="3744"/>
                  </a:cxn>
                  <a:cxn ang="0">
                    <a:pos x="473" y="4049"/>
                  </a:cxn>
                  <a:cxn ang="0">
                    <a:pos x="473" y="4171"/>
                  </a:cxn>
                  <a:cxn ang="0">
                    <a:pos x="452" y="4295"/>
                  </a:cxn>
                  <a:cxn ang="0">
                    <a:pos x="164" y="4295"/>
                  </a:cxn>
                  <a:cxn ang="0">
                    <a:pos x="114" y="4189"/>
                  </a:cxn>
                  <a:cxn ang="0">
                    <a:pos x="135" y="4067"/>
                  </a:cxn>
                  <a:cxn ang="0">
                    <a:pos x="105" y="3700"/>
                  </a:cxn>
                  <a:cxn ang="0">
                    <a:pos x="9" y="3570"/>
                  </a:cxn>
                  <a:cxn ang="0">
                    <a:pos x="96" y="3430"/>
                  </a:cxn>
                  <a:cxn ang="0">
                    <a:pos x="0" y="515"/>
                  </a:cxn>
                  <a:cxn ang="0">
                    <a:pos x="18" y="271"/>
                  </a:cxn>
                  <a:cxn ang="0">
                    <a:pos x="144" y="27"/>
                  </a:cxn>
                  <a:cxn ang="0">
                    <a:pos x="512" y="0"/>
                  </a:cxn>
                </a:cxnLst>
                <a:rect l="0" t="0" r="r" b="b"/>
                <a:pathLst>
                  <a:path w="4856" h="4355">
                    <a:moveTo>
                      <a:pt x="763" y="87"/>
                    </a:moveTo>
                    <a:lnTo>
                      <a:pt x="3785" y="87"/>
                    </a:lnTo>
                    <a:lnTo>
                      <a:pt x="3842" y="87"/>
                    </a:lnTo>
                    <a:lnTo>
                      <a:pt x="3872" y="87"/>
                    </a:lnTo>
                    <a:lnTo>
                      <a:pt x="3890" y="70"/>
                    </a:lnTo>
                    <a:lnTo>
                      <a:pt x="3920" y="44"/>
                    </a:lnTo>
                    <a:lnTo>
                      <a:pt x="3948" y="44"/>
                    </a:lnTo>
                    <a:lnTo>
                      <a:pt x="3977" y="44"/>
                    </a:lnTo>
                    <a:lnTo>
                      <a:pt x="4007" y="17"/>
                    </a:lnTo>
                    <a:lnTo>
                      <a:pt x="4025" y="0"/>
                    </a:lnTo>
                    <a:lnTo>
                      <a:pt x="4045" y="0"/>
                    </a:lnTo>
                    <a:lnTo>
                      <a:pt x="4073" y="44"/>
                    </a:lnTo>
                    <a:lnTo>
                      <a:pt x="4112" y="79"/>
                    </a:lnTo>
                    <a:lnTo>
                      <a:pt x="4160" y="97"/>
                    </a:lnTo>
                    <a:lnTo>
                      <a:pt x="4210" y="105"/>
                    </a:lnTo>
                    <a:lnTo>
                      <a:pt x="4297" y="87"/>
                    </a:lnTo>
                    <a:lnTo>
                      <a:pt x="4372" y="70"/>
                    </a:lnTo>
                    <a:lnTo>
                      <a:pt x="4422" y="70"/>
                    </a:lnTo>
                    <a:lnTo>
                      <a:pt x="4470" y="70"/>
                    </a:lnTo>
                    <a:lnTo>
                      <a:pt x="4528" y="105"/>
                    </a:lnTo>
                    <a:lnTo>
                      <a:pt x="4557" y="122"/>
                    </a:lnTo>
                    <a:lnTo>
                      <a:pt x="4585" y="149"/>
                    </a:lnTo>
                    <a:lnTo>
                      <a:pt x="4596" y="122"/>
                    </a:lnTo>
                    <a:lnTo>
                      <a:pt x="4614" y="105"/>
                    </a:lnTo>
                    <a:lnTo>
                      <a:pt x="4653" y="105"/>
                    </a:lnTo>
                    <a:lnTo>
                      <a:pt x="4672" y="87"/>
                    </a:lnTo>
                    <a:lnTo>
                      <a:pt x="4701" y="70"/>
                    </a:lnTo>
                    <a:lnTo>
                      <a:pt x="4710" y="70"/>
                    </a:lnTo>
                    <a:lnTo>
                      <a:pt x="4740" y="70"/>
                    </a:lnTo>
                    <a:lnTo>
                      <a:pt x="4770" y="87"/>
                    </a:lnTo>
                    <a:lnTo>
                      <a:pt x="4788" y="122"/>
                    </a:lnTo>
                    <a:lnTo>
                      <a:pt x="4818" y="122"/>
                    </a:lnTo>
                    <a:lnTo>
                      <a:pt x="4836" y="122"/>
                    </a:lnTo>
                    <a:lnTo>
                      <a:pt x="4847" y="131"/>
                    </a:lnTo>
                    <a:lnTo>
                      <a:pt x="4856" y="376"/>
                    </a:lnTo>
                    <a:lnTo>
                      <a:pt x="4808" y="376"/>
                    </a:lnTo>
                    <a:lnTo>
                      <a:pt x="4788" y="384"/>
                    </a:lnTo>
                    <a:lnTo>
                      <a:pt x="4788" y="401"/>
                    </a:lnTo>
                    <a:lnTo>
                      <a:pt x="4770" y="411"/>
                    </a:lnTo>
                    <a:lnTo>
                      <a:pt x="4749" y="419"/>
                    </a:lnTo>
                    <a:lnTo>
                      <a:pt x="4722" y="428"/>
                    </a:lnTo>
                    <a:lnTo>
                      <a:pt x="4692" y="419"/>
                    </a:lnTo>
                    <a:lnTo>
                      <a:pt x="4672" y="401"/>
                    </a:lnTo>
                    <a:lnTo>
                      <a:pt x="4653" y="376"/>
                    </a:lnTo>
                    <a:lnTo>
                      <a:pt x="4635" y="368"/>
                    </a:lnTo>
                    <a:lnTo>
                      <a:pt x="4605" y="358"/>
                    </a:lnTo>
                    <a:lnTo>
                      <a:pt x="4596" y="349"/>
                    </a:lnTo>
                    <a:lnTo>
                      <a:pt x="4576" y="376"/>
                    </a:lnTo>
                    <a:lnTo>
                      <a:pt x="4548" y="401"/>
                    </a:lnTo>
                    <a:lnTo>
                      <a:pt x="4528" y="428"/>
                    </a:lnTo>
                    <a:lnTo>
                      <a:pt x="4489" y="436"/>
                    </a:lnTo>
                    <a:lnTo>
                      <a:pt x="4441" y="436"/>
                    </a:lnTo>
                    <a:lnTo>
                      <a:pt x="4384" y="436"/>
                    </a:lnTo>
                    <a:lnTo>
                      <a:pt x="4276" y="428"/>
                    </a:lnTo>
                    <a:lnTo>
                      <a:pt x="4228" y="428"/>
                    </a:lnTo>
                    <a:lnTo>
                      <a:pt x="4171" y="428"/>
                    </a:lnTo>
                    <a:lnTo>
                      <a:pt x="4123" y="436"/>
                    </a:lnTo>
                    <a:lnTo>
                      <a:pt x="4073" y="454"/>
                    </a:lnTo>
                    <a:lnTo>
                      <a:pt x="4045" y="506"/>
                    </a:lnTo>
                    <a:lnTo>
                      <a:pt x="4016" y="489"/>
                    </a:lnTo>
                    <a:lnTo>
                      <a:pt x="3986" y="454"/>
                    </a:lnTo>
                    <a:lnTo>
                      <a:pt x="3959" y="454"/>
                    </a:lnTo>
                    <a:lnTo>
                      <a:pt x="3920" y="446"/>
                    </a:lnTo>
                    <a:lnTo>
                      <a:pt x="3900" y="428"/>
                    </a:lnTo>
                    <a:lnTo>
                      <a:pt x="3148" y="419"/>
                    </a:lnTo>
                    <a:lnTo>
                      <a:pt x="3137" y="428"/>
                    </a:lnTo>
                    <a:lnTo>
                      <a:pt x="3244" y="489"/>
                    </a:lnTo>
                    <a:lnTo>
                      <a:pt x="3262" y="489"/>
                    </a:lnTo>
                    <a:lnTo>
                      <a:pt x="3273" y="498"/>
                    </a:lnTo>
                    <a:lnTo>
                      <a:pt x="3301" y="489"/>
                    </a:lnTo>
                    <a:lnTo>
                      <a:pt x="3331" y="481"/>
                    </a:lnTo>
                    <a:lnTo>
                      <a:pt x="3340" y="481"/>
                    </a:lnTo>
                    <a:lnTo>
                      <a:pt x="3349" y="489"/>
                    </a:lnTo>
                    <a:lnTo>
                      <a:pt x="3360" y="506"/>
                    </a:lnTo>
                    <a:lnTo>
                      <a:pt x="3379" y="515"/>
                    </a:lnTo>
                    <a:lnTo>
                      <a:pt x="3369" y="550"/>
                    </a:lnTo>
                    <a:lnTo>
                      <a:pt x="3360" y="560"/>
                    </a:lnTo>
                    <a:lnTo>
                      <a:pt x="3331" y="576"/>
                    </a:lnTo>
                    <a:lnTo>
                      <a:pt x="3301" y="568"/>
                    </a:lnTo>
                    <a:lnTo>
                      <a:pt x="3273" y="560"/>
                    </a:lnTo>
                    <a:lnTo>
                      <a:pt x="3175" y="603"/>
                    </a:lnTo>
                    <a:lnTo>
                      <a:pt x="3089" y="638"/>
                    </a:lnTo>
                    <a:lnTo>
                      <a:pt x="3061" y="681"/>
                    </a:lnTo>
                    <a:lnTo>
                      <a:pt x="2992" y="628"/>
                    </a:lnTo>
                    <a:lnTo>
                      <a:pt x="2944" y="611"/>
                    </a:lnTo>
                    <a:lnTo>
                      <a:pt x="2915" y="593"/>
                    </a:lnTo>
                    <a:lnTo>
                      <a:pt x="2896" y="568"/>
                    </a:lnTo>
                    <a:lnTo>
                      <a:pt x="2848" y="576"/>
                    </a:lnTo>
                    <a:lnTo>
                      <a:pt x="2819" y="576"/>
                    </a:lnTo>
                    <a:lnTo>
                      <a:pt x="2798" y="560"/>
                    </a:lnTo>
                    <a:lnTo>
                      <a:pt x="2789" y="603"/>
                    </a:lnTo>
                    <a:lnTo>
                      <a:pt x="2789" y="646"/>
                    </a:lnTo>
                    <a:lnTo>
                      <a:pt x="2549" y="646"/>
                    </a:lnTo>
                    <a:lnTo>
                      <a:pt x="2423" y="655"/>
                    </a:lnTo>
                    <a:lnTo>
                      <a:pt x="2307" y="663"/>
                    </a:lnTo>
                    <a:lnTo>
                      <a:pt x="2191" y="690"/>
                    </a:lnTo>
                    <a:lnTo>
                      <a:pt x="2085" y="725"/>
                    </a:lnTo>
                    <a:lnTo>
                      <a:pt x="1988" y="777"/>
                    </a:lnTo>
                    <a:lnTo>
                      <a:pt x="1939" y="812"/>
                    </a:lnTo>
                    <a:lnTo>
                      <a:pt x="1901" y="855"/>
                    </a:lnTo>
                    <a:lnTo>
                      <a:pt x="1843" y="925"/>
                    </a:lnTo>
                    <a:lnTo>
                      <a:pt x="1805" y="995"/>
                    </a:lnTo>
                    <a:lnTo>
                      <a:pt x="1775" y="1074"/>
                    </a:lnTo>
                    <a:lnTo>
                      <a:pt x="1757" y="1152"/>
                    </a:lnTo>
                    <a:lnTo>
                      <a:pt x="1814" y="1144"/>
                    </a:lnTo>
                    <a:lnTo>
                      <a:pt x="1843" y="1144"/>
                    </a:lnTo>
                    <a:lnTo>
                      <a:pt x="1853" y="1109"/>
                    </a:lnTo>
                    <a:lnTo>
                      <a:pt x="1853" y="1066"/>
                    </a:lnTo>
                    <a:lnTo>
                      <a:pt x="1843" y="995"/>
                    </a:lnTo>
                    <a:lnTo>
                      <a:pt x="1853" y="995"/>
                    </a:lnTo>
                    <a:lnTo>
                      <a:pt x="1873" y="995"/>
                    </a:lnTo>
                    <a:lnTo>
                      <a:pt x="1912" y="1047"/>
                    </a:lnTo>
                    <a:lnTo>
                      <a:pt x="1939" y="1074"/>
                    </a:lnTo>
                    <a:lnTo>
                      <a:pt x="1978" y="1091"/>
                    </a:lnTo>
                    <a:lnTo>
                      <a:pt x="2026" y="1074"/>
                    </a:lnTo>
                    <a:lnTo>
                      <a:pt x="2095" y="1074"/>
                    </a:lnTo>
                    <a:lnTo>
                      <a:pt x="2113" y="1082"/>
                    </a:lnTo>
                    <a:lnTo>
                      <a:pt x="2133" y="1101"/>
                    </a:lnTo>
                    <a:lnTo>
                      <a:pt x="2143" y="1144"/>
                    </a:lnTo>
                    <a:lnTo>
                      <a:pt x="2133" y="1169"/>
                    </a:lnTo>
                    <a:lnTo>
                      <a:pt x="2104" y="1196"/>
                    </a:lnTo>
                    <a:lnTo>
                      <a:pt x="2074" y="1204"/>
                    </a:lnTo>
                    <a:lnTo>
                      <a:pt x="2047" y="1196"/>
                    </a:lnTo>
                    <a:lnTo>
                      <a:pt x="2037" y="1222"/>
                    </a:lnTo>
                    <a:lnTo>
                      <a:pt x="2037" y="1247"/>
                    </a:lnTo>
                    <a:lnTo>
                      <a:pt x="2026" y="1309"/>
                    </a:lnTo>
                    <a:lnTo>
                      <a:pt x="2026" y="1353"/>
                    </a:lnTo>
                    <a:lnTo>
                      <a:pt x="1999" y="1396"/>
                    </a:lnTo>
                    <a:lnTo>
                      <a:pt x="1930" y="1466"/>
                    </a:lnTo>
                    <a:lnTo>
                      <a:pt x="1999" y="1501"/>
                    </a:lnTo>
                    <a:lnTo>
                      <a:pt x="2026" y="1518"/>
                    </a:lnTo>
                    <a:lnTo>
                      <a:pt x="2056" y="1528"/>
                    </a:lnTo>
                    <a:lnTo>
                      <a:pt x="2065" y="1536"/>
                    </a:lnTo>
                    <a:lnTo>
                      <a:pt x="2056" y="1545"/>
                    </a:lnTo>
                    <a:lnTo>
                      <a:pt x="1939" y="1615"/>
                    </a:lnTo>
                    <a:lnTo>
                      <a:pt x="1960" y="1650"/>
                    </a:lnTo>
                    <a:lnTo>
                      <a:pt x="1978" y="1702"/>
                    </a:lnTo>
                    <a:lnTo>
                      <a:pt x="1999" y="1745"/>
                    </a:lnTo>
                    <a:lnTo>
                      <a:pt x="2008" y="1798"/>
                    </a:lnTo>
                    <a:lnTo>
                      <a:pt x="2008" y="1807"/>
                    </a:lnTo>
                    <a:lnTo>
                      <a:pt x="1891" y="1780"/>
                    </a:lnTo>
                    <a:lnTo>
                      <a:pt x="1843" y="1763"/>
                    </a:lnTo>
                    <a:lnTo>
                      <a:pt x="1795" y="1737"/>
                    </a:lnTo>
                    <a:lnTo>
                      <a:pt x="1709" y="1869"/>
                    </a:lnTo>
                    <a:lnTo>
                      <a:pt x="1679" y="1850"/>
                    </a:lnTo>
                    <a:lnTo>
                      <a:pt x="1661" y="1815"/>
                    </a:lnTo>
                    <a:lnTo>
                      <a:pt x="1631" y="1763"/>
                    </a:lnTo>
                    <a:lnTo>
                      <a:pt x="1574" y="1798"/>
                    </a:lnTo>
                    <a:lnTo>
                      <a:pt x="1505" y="1815"/>
                    </a:lnTo>
                    <a:lnTo>
                      <a:pt x="1439" y="1824"/>
                    </a:lnTo>
                    <a:lnTo>
                      <a:pt x="1371" y="1824"/>
                    </a:lnTo>
                    <a:lnTo>
                      <a:pt x="1371" y="1877"/>
                    </a:lnTo>
                    <a:lnTo>
                      <a:pt x="1350" y="1902"/>
                    </a:lnTo>
                    <a:lnTo>
                      <a:pt x="1332" y="1920"/>
                    </a:lnTo>
                    <a:lnTo>
                      <a:pt x="1274" y="1929"/>
                    </a:lnTo>
                    <a:lnTo>
                      <a:pt x="1254" y="1920"/>
                    </a:lnTo>
                    <a:lnTo>
                      <a:pt x="1226" y="1912"/>
                    </a:lnTo>
                    <a:lnTo>
                      <a:pt x="1197" y="1877"/>
                    </a:lnTo>
                    <a:lnTo>
                      <a:pt x="1197" y="1859"/>
                    </a:lnTo>
                    <a:lnTo>
                      <a:pt x="1197" y="1834"/>
                    </a:lnTo>
                    <a:lnTo>
                      <a:pt x="1206" y="1815"/>
                    </a:lnTo>
                    <a:lnTo>
                      <a:pt x="1226" y="1798"/>
                    </a:lnTo>
                    <a:lnTo>
                      <a:pt x="1236" y="1772"/>
                    </a:lnTo>
                    <a:lnTo>
                      <a:pt x="1236" y="1755"/>
                    </a:lnTo>
                    <a:lnTo>
                      <a:pt x="1188" y="1710"/>
                    </a:lnTo>
                    <a:lnTo>
                      <a:pt x="1138" y="1658"/>
                    </a:lnTo>
                    <a:lnTo>
                      <a:pt x="1149" y="1650"/>
                    </a:lnTo>
                    <a:lnTo>
                      <a:pt x="1167" y="1658"/>
                    </a:lnTo>
                    <a:lnTo>
                      <a:pt x="1188" y="1658"/>
                    </a:lnTo>
                    <a:lnTo>
                      <a:pt x="1215" y="1658"/>
                    </a:lnTo>
                    <a:lnTo>
                      <a:pt x="1284" y="1658"/>
                    </a:lnTo>
                    <a:lnTo>
                      <a:pt x="1313" y="1588"/>
                    </a:lnTo>
                    <a:lnTo>
                      <a:pt x="1226" y="1598"/>
                    </a:lnTo>
                    <a:lnTo>
                      <a:pt x="1149" y="1615"/>
                    </a:lnTo>
                    <a:lnTo>
                      <a:pt x="1080" y="1658"/>
                    </a:lnTo>
                    <a:lnTo>
                      <a:pt x="1014" y="1693"/>
                    </a:lnTo>
                    <a:lnTo>
                      <a:pt x="946" y="1755"/>
                    </a:lnTo>
                    <a:lnTo>
                      <a:pt x="888" y="1807"/>
                    </a:lnTo>
                    <a:lnTo>
                      <a:pt x="850" y="1877"/>
                    </a:lnTo>
                    <a:lnTo>
                      <a:pt x="820" y="1937"/>
                    </a:lnTo>
                    <a:lnTo>
                      <a:pt x="781" y="2077"/>
                    </a:lnTo>
                    <a:lnTo>
                      <a:pt x="772" y="2218"/>
                    </a:lnTo>
                    <a:lnTo>
                      <a:pt x="772" y="2513"/>
                    </a:lnTo>
                    <a:lnTo>
                      <a:pt x="752" y="2523"/>
                    </a:lnTo>
                    <a:lnTo>
                      <a:pt x="733" y="2523"/>
                    </a:lnTo>
                    <a:lnTo>
                      <a:pt x="704" y="2523"/>
                    </a:lnTo>
                    <a:lnTo>
                      <a:pt x="694" y="2531"/>
                    </a:lnTo>
                    <a:lnTo>
                      <a:pt x="694" y="2548"/>
                    </a:lnTo>
                    <a:lnTo>
                      <a:pt x="704" y="2575"/>
                    </a:lnTo>
                    <a:lnTo>
                      <a:pt x="694" y="2618"/>
                    </a:lnTo>
                    <a:lnTo>
                      <a:pt x="742" y="2688"/>
                    </a:lnTo>
                    <a:lnTo>
                      <a:pt x="772" y="2723"/>
                    </a:lnTo>
                    <a:lnTo>
                      <a:pt x="811" y="2748"/>
                    </a:lnTo>
                    <a:lnTo>
                      <a:pt x="811" y="2759"/>
                    </a:lnTo>
                    <a:lnTo>
                      <a:pt x="790" y="2767"/>
                    </a:lnTo>
                    <a:lnTo>
                      <a:pt x="752" y="2784"/>
                    </a:lnTo>
                    <a:lnTo>
                      <a:pt x="724" y="2862"/>
                    </a:lnTo>
                    <a:lnTo>
                      <a:pt x="685" y="2932"/>
                    </a:lnTo>
                    <a:lnTo>
                      <a:pt x="694" y="2959"/>
                    </a:lnTo>
                    <a:lnTo>
                      <a:pt x="694" y="2986"/>
                    </a:lnTo>
                    <a:lnTo>
                      <a:pt x="676" y="3002"/>
                    </a:lnTo>
                    <a:lnTo>
                      <a:pt x="646" y="3011"/>
                    </a:lnTo>
                    <a:lnTo>
                      <a:pt x="617" y="3011"/>
                    </a:lnTo>
                    <a:lnTo>
                      <a:pt x="598" y="2986"/>
                    </a:lnTo>
                    <a:lnTo>
                      <a:pt x="608" y="2932"/>
                    </a:lnTo>
                    <a:lnTo>
                      <a:pt x="578" y="2897"/>
                    </a:lnTo>
                    <a:lnTo>
                      <a:pt x="550" y="2862"/>
                    </a:lnTo>
                    <a:lnTo>
                      <a:pt x="512" y="2784"/>
                    </a:lnTo>
                    <a:lnTo>
                      <a:pt x="502" y="2784"/>
                    </a:lnTo>
                    <a:lnTo>
                      <a:pt x="502" y="3116"/>
                    </a:lnTo>
                    <a:lnTo>
                      <a:pt x="502" y="3438"/>
                    </a:lnTo>
                    <a:lnTo>
                      <a:pt x="539" y="3473"/>
                    </a:lnTo>
                    <a:lnTo>
                      <a:pt x="550" y="3500"/>
                    </a:lnTo>
                    <a:lnTo>
                      <a:pt x="539" y="3527"/>
                    </a:lnTo>
                    <a:lnTo>
                      <a:pt x="589" y="3578"/>
                    </a:lnTo>
                    <a:lnTo>
                      <a:pt x="560" y="3578"/>
                    </a:lnTo>
                    <a:lnTo>
                      <a:pt x="539" y="3595"/>
                    </a:lnTo>
                    <a:lnTo>
                      <a:pt x="491" y="3630"/>
                    </a:lnTo>
                    <a:lnTo>
                      <a:pt x="482" y="3683"/>
                    </a:lnTo>
                    <a:lnTo>
                      <a:pt x="482" y="3744"/>
                    </a:lnTo>
                    <a:lnTo>
                      <a:pt x="502" y="3857"/>
                    </a:lnTo>
                    <a:lnTo>
                      <a:pt x="502" y="3919"/>
                    </a:lnTo>
                    <a:lnTo>
                      <a:pt x="502" y="3971"/>
                    </a:lnTo>
                    <a:lnTo>
                      <a:pt x="491" y="4024"/>
                    </a:lnTo>
                    <a:lnTo>
                      <a:pt x="473" y="4049"/>
                    </a:lnTo>
                    <a:lnTo>
                      <a:pt x="434" y="4067"/>
                    </a:lnTo>
                    <a:lnTo>
                      <a:pt x="395" y="4093"/>
                    </a:lnTo>
                    <a:lnTo>
                      <a:pt x="434" y="4111"/>
                    </a:lnTo>
                    <a:lnTo>
                      <a:pt x="434" y="4146"/>
                    </a:lnTo>
                    <a:lnTo>
                      <a:pt x="473" y="4171"/>
                    </a:lnTo>
                    <a:lnTo>
                      <a:pt x="491" y="4216"/>
                    </a:lnTo>
                    <a:lnTo>
                      <a:pt x="491" y="4233"/>
                    </a:lnTo>
                    <a:lnTo>
                      <a:pt x="491" y="4249"/>
                    </a:lnTo>
                    <a:lnTo>
                      <a:pt x="473" y="4276"/>
                    </a:lnTo>
                    <a:lnTo>
                      <a:pt x="452" y="4295"/>
                    </a:lnTo>
                    <a:lnTo>
                      <a:pt x="443" y="4311"/>
                    </a:lnTo>
                    <a:lnTo>
                      <a:pt x="443" y="4355"/>
                    </a:lnTo>
                    <a:lnTo>
                      <a:pt x="434" y="4355"/>
                    </a:lnTo>
                    <a:lnTo>
                      <a:pt x="164" y="4355"/>
                    </a:lnTo>
                    <a:lnTo>
                      <a:pt x="164" y="4295"/>
                    </a:lnTo>
                    <a:lnTo>
                      <a:pt x="114" y="4268"/>
                    </a:lnTo>
                    <a:lnTo>
                      <a:pt x="105" y="4249"/>
                    </a:lnTo>
                    <a:lnTo>
                      <a:pt x="96" y="4216"/>
                    </a:lnTo>
                    <a:lnTo>
                      <a:pt x="105" y="4206"/>
                    </a:lnTo>
                    <a:lnTo>
                      <a:pt x="114" y="4189"/>
                    </a:lnTo>
                    <a:lnTo>
                      <a:pt x="153" y="4163"/>
                    </a:lnTo>
                    <a:lnTo>
                      <a:pt x="153" y="4119"/>
                    </a:lnTo>
                    <a:lnTo>
                      <a:pt x="164" y="4111"/>
                    </a:lnTo>
                    <a:lnTo>
                      <a:pt x="173" y="4093"/>
                    </a:lnTo>
                    <a:lnTo>
                      <a:pt x="135" y="4067"/>
                    </a:lnTo>
                    <a:lnTo>
                      <a:pt x="96" y="4032"/>
                    </a:lnTo>
                    <a:lnTo>
                      <a:pt x="77" y="3989"/>
                    </a:lnTo>
                    <a:lnTo>
                      <a:pt x="77" y="3927"/>
                    </a:lnTo>
                    <a:lnTo>
                      <a:pt x="105" y="3744"/>
                    </a:lnTo>
                    <a:lnTo>
                      <a:pt x="105" y="3700"/>
                    </a:lnTo>
                    <a:lnTo>
                      <a:pt x="96" y="3657"/>
                    </a:lnTo>
                    <a:lnTo>
                      <a:pt x="66" y="3613"/>
                    </a:lnTo>
                    <a:lnTo>
                      <a:pt x="18" y="3587"/>
                    </a:lnTo>
                    <a:lnTo>
                      <a:pt x="9" y="3578"/>
                    </a:lnTo>
                    <a:lnTo>
                      <a:pt x="9" y="3570"/>
                    </a:lnTo>
                    <a:lnTo>
                      <a:pt x="18" y="3562"/>
                    </a:lnTo>
                    <a:lnTo>
                      <a:pt x="39" y="3543"/>
                    </a:lnTo>
                    <a:lnTo>
                      <a:pt x="66" y="3527"/>
                    </a:lnTo>
                    <a:lnTo>
                      <a:pt x="66" y="3481"/>
                    </a:lnTo>
                    <a:lnTo>
                      <a:pt x="96" y="3430"/>
                    </a:lnTo>
                    <a:lnTo>
                      <a:pt x="96" y="1877"/>
                    </a:lnTo>
                    <a:lnTo>
                      <a:pt x="96" y="717"/>
                    </a:lnTo>
                    <a:lnTo>
                      <a:pt x="48" y="655"/>
                    </a:lnTo>
                    <a:lnTo>
                      <a:pt x="9" y="585"/>
                    </a:lnTo>
                    <a:lnTo>
                      <a:pt x="0" y="515"/>
                    </a:lnTo>
                    <a:lnTo>
                      <a:pt x="0" y="428"/>
                    </a:lnTo>
                    <a:lnTo>
                      <a:pt x="18" y="384"/>
                    </a:lnTo>
                    <a:lnTo>
                      <a:pt x="28" y="358"/>
                    </a:lnTo>
                    <a:lnTo>
                      <a:pt x="39" y="341"/>
                    </a:lnTo>
                    <a:lnTo>
                      <a:pt x="18" y="271"/>
                    </a:lnTo>
                    <a:lnTo>
                      <a:pt x="9" y="192"/>
                    </a:lnTo>
                    <a:lnTo>
                      <a:pt x="9" y="122"/>
                    </a:lnTo>
                    <a:lnTo>
                      <a:pt x="18" y="44"/>
                    </a:lnTo>
                    <a:lnTo>
                      <a:pt x="77" y="27"/>
                    </a:lnTo>
                    <a:lnTo>
                      <a:pt x="144" y="27"/>
                    </a:lnTo>
                    <a:lnTo>
                      <a:pt x="279" y="27"/>
                    </a:lnTo>
                    <a:lnTo>
                      <a:pt x="366" y="44"/>
                    </a:lnTo>
                    <a:lnTo>
                      <a:pt x="404" y="27"/>
                    </a:lnTo>
                    <a:lnTo>
                      <a:pt x="463" y="9"/>
                    </a:lnTo>
                    <a:lnTo>
                      <a:pt x="512" y="0"/>
                    </a:lnTo>
                    <a:lnTo>
                      <a:pt x="569" y="0"/>
                    </a:lnTo>
                    <a:lnTo>
                      <a:pt x="626" y="17"/>
                    </a:lnTo>
                    <a:lnTo>
                      <a:pt x="676" y="27"/>
                    </a:lnTo>
                    <a:lnTo>
                      <a:pt x="763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1" name="Freeform 199"/>
              <p:cNvSpPr>
                <a:spLocks/>
              </p:cNvSpPr>
              <p:nvPr/>
            </p:nvSpPr>
            <p:spPr bwMode="auto">
              <a:xfrm>
                <a:off x="48" y="60"/>
                <a:ext cx="1447" cy="707"/>
              </a:xfrm>
              <a:custGeom>
                <a:avLst/>
                <a:gdLst/>
                <a:ahLst/>
                <a:cxnLst>
                  <a:cxn ang="0">
                    <a:pos x="3890" y="70"/>
                  </a:cxn>
                  <a:cxn ang="0">
                    <a:pos x="4025" y="0"/>
                  </a:cxn>
                  <a:cxn ang="0">
                    <a:pos x="4210" y="105"/>
                  </a:cxn>
                  <a:cxn ang="0">
                    <a:pos x="4528" y="105"/>
                  </a:cxn>
                  <a:cxn ang="0">
                    <a:pos x="4653" y="105"/>
                  </a:cxn>
                  <a:cxn ang="0">
                    <a:pos x="4770" y="87"/>
                  </a:cxn>
                  <a:cxn ang="0">
                    <a:pos x="4856" y="376"/>
                  </a:cxn>
                  <a:cxn ang="0">
                    <a:pos x="4749" y="419"/>
                  </a:cxn>
                  <a:cxn ang="0">
                    <a:pos x="4635" y="368"/>
                  </a:cxn>
                  <a:cxn ang="0">
                    <a:pos x="4528" y="428"/>
                  </a:cxn>
                  <a:cxn ang="0">
                    <a:pos x="4228" y="428"/>
                  </a:cxn>
                  <a:cxn ang="0">
                    <a:pos x="4016" y="489"/>
                  </a:cxn>
                  <a:cxn ang="0">
                    <a:pos x="3148" y="419"/>
                  </a:cxn>
                  <a:cxn ang="0">
                    <a:pos x="3301" y="489"/>
                  </a:cxn>
                  <a:cxn ang="0">
                    <a:pos x="3379" y="515"/>
                  </a:cxn>
                  <a:cxn ang="0">
                    <a:pos x="3273" y="560"/>
                  </a:cxn>
                  <a:cxn ang="0">
                    <a:pos x="2944" y="611"/>
                  </a:cxn>
                  <a:cxn ang="0">
                    <a:pos x="2798" y="560"/>
                  </a:cxn>
                  <a:cxn ang="0">
                    <a:pos x="2307" y="663"/>
                  </a:cxn>
                  <a:cxn ang="0">
                    <a:pos x="1901" y="855"/>
                  </a:cxn>
                  <a:cxn ang="0">
                    <a:pos x="1814" y="1144"/>
                  </a:cxn>
                  <a:cxn ang="0">
                    <a:pos x="1853" y="995"/>
                  </a:cxn>
                  <a:cxn ang="0">
                    <a:pos x="2026" y="1074"/>
                  </a:cxn>
                  <a:cxn ang="0">
                    <a:pos x="2133" y="1169"/>
                  </a:cxn>
                  <a:cxn ang="0">
                    <a:pos x="2037" y="1247"/>
                  </a:cxn>
                  <a:cxn ang="0">
                    <a:pos x="1999" y="1501"/>
                  </a:cxn>
                  <a:cxn ang="0">
                    <a:pos x="1939" y="1615"/>
                  </a:cxn>
                  <a:cxn ang="0">
                    <a:pos x="2008" y="1807"/>
                  </a:cxn>
                  <a:cxn ang="0">
                    <a:pos x="1679" y="1850"/>
                  </a:cxn>
                  <a:cxn ang="0">
                    <a:pos x="1439" y="1824"/>
                  </a:cxn>
                  <a:cxn ang="0">
                    <a:pos x="1274" y="1929"/>
                  </a:cxn>
                  <a:cxn ang="0">
                    <a:pos x="1197" y="1834"/>
                  </a:cxn>
                  <a:cxn ang="0">
                    <a:pos x="1188" y="1710"/>
                  </a:cxn>
                  <a:cxn ang="0">
                    <a:pos x="1215" y="1658"/>
                  </a:cxn>
                  <a:cxn ang="0">
                    <a:pos x="1080" y="1658"/>
                  </a:cxn>
                  <a:cxn ang="0">
                    <a:pos x="820" y="1937"/>
                  </a:cxn>
                  <a:cxn ang="0">
                    <a:pos x="733" y="2523"/>
                  </a:cxn>
                  <a:cxn ang="0">
                    <a:pos x="694" y="2618"/>
                  </a:cxn>
                  <a:cxn ang="0">
                    <a:pos x="790" y="2767"/>
                  </a:cxn>
                  <a:cxn ang="0">
                    <a:pos x="694" y="2986"/>
                  </a:cxn>
                  <a:cxn ang="0">
                    <a:pos x="608" y="2932"/>
                  </a:cxn>
                  <a:cxn ang="0">
                    <a:pos x="502" y="3116"/>
                  </a:cxn>
                  <a:cxn ang="0">
                    <a:pos x="589" y="3578"/>
                  </a:cxn>
                  <a:cxn ang="0">
                    <a:pos x="482" y="3744"/>
                  </a:cxn>
                  <a:cxn ang="0">
                    <a:pos x="473" y="4049"/>
                  </a:cxn>
                  <a:cxn ang="0">
                    <a:pos x="473" y="4171"/>
                  </a:cxn>
                  <a:cxn ang="0">
                    <a:pos x="452" y="4295"/>
                  </a:cxn>
                  <a:cxn ang="0">
                    <a:pos x="164" y="4295"/>
                  </a:cxn>
                  <a:cxn ang="0">
                    <a:pos x="114" y="4189"/>
                  </a:cxn>
                  <a:cxn ang="0">
                    <a:pos x="135" y="4067"/>
                  </a:cxn>
                  <a:cxn ang="0">
                    <a:pos x="105" y="3700"/>
                  </a:cxn>
                  <a:cxn ang="0">
                    <a:pos x="9" y="3570"/>
                  </a:cxn>
                  <a:cxn ang="0">
                    <a:pos x="96" y="3430"/>
                  </a:cxn>
                  <a:cxn ang="0">
                    <a:pos x="0" y="515"/>
                  </a:cxn>
                  <a:cxn ang="0">
                    <a:pos x="18" y="271"/>
                  </a:cxn>
                  <a:cxn ang="0">
                    <a:pos x="144" y="27"/>
                  </a:cxn>
                  <a:cxn ang="0">
                    <a:pos x="512" y="0"/>
                  </a:cxn>
                </a:cxnLst>
                <a:rect l="0" t="0" r="r" b="b"/>
                <a:pathLst>
                  <a:path w="4856" h="4355">
                    <a:moveTo>
                      <a:pt x="763" y="87"/>
                    </a:moveTo>
                    <a:lnTo>
                      <a:pt x="3785" y="87"/>
                    </a:lnTo>
                    <a:lnTo>
                      <a:pt x="3842" y="87"/>
                    </a:lnTo>
                    <a:lnTo>
                      <a:pt x="3872" y="87"/>
                    </a:lnTo>
                    <a:lnTo>
                      <a:pt x="3890" y="70"/>
                    </a:lnTo>
                    <a:lnTo>
                      <a:pt x="3920" y="44"/>
                    </a:lnTo>
                    <a:lnTo>
                      <a:pt x="3948" y="44"/>
                    </a:lnTo>
                    <a:lnTo>
                      <a:pt x="3977" y="44"/>
                    </a:lnTo>
                    <a:lnTo>
                      <a:pt x="4007" y="17"/>
                    </a:lnTo>
                    <a:lnTo>
                      <a:pt x="4025" y="0"/>
                    </a:lnTo>
                    <a:lnTo>
                      <a:pt x="4045" y="0"/>
                    </a:lnTo>
                    <a:lnTo>
                      <a:pt x="4073" y="44"/>
                    </a:lnTo>
                    <a:lnTo>
                      <a:pt x="4112" y="79"/>
                    </a:lnTo>
                    <a:lnTo>
                      <a:pt x="4160" y="97"/>
                    </a:lnTo>
                    <a:lnTo>
                      <a:pt x="4210" y="105"/>
                    </a:lnTo>
                    <a:lnTo>
                      <a:pt x="4297" y="87"/>
                    </a:lnTo>
                    <a:lnTo>
                      <a:pt x="4372" y="70"/>
                    </a:lnTo>
                    <a:lnTo>
                      <a:pt x="4422" y="70"/>
                    </a:lnTo>
                    <a:lnTo>
                      <a:pt x="4470" y="70"/>
                    </a:lnTo>
                    <a:lnTo>
                      <a:pt x="4528" y="105"/>
                    </a:lnTo>
                    <a:lnTo>
                      <a:pt x="4557" y="122"/>
                    </a:lnTo>
                    <a:lnTo>
                      <a:pt x="4585" y="149"/>
                    </a:lnTo>
                    <a:lnTo>
                      <a:pt x="4596" y="122"/>
                    </a:lnTo>
                    <a:lnTo>
                      <a:pt x="4614" y="105"/>
                    </a:lnTo>
                    <a:lnTo>
                      <a:pt x="4653" y="105"/>
                    </a:lnTo>
                    <a:lnTo>
                      <a:pt x="4672" y="87"/>
                    </a:lnTo>
                    <a:lnTo>
                      <a:pt x="4701" y="70"/>
                    </a:lnTo>
                    <a:lnTo>
                      <a:pt x="4710" y="70"/>
                    </a:lnTo>
                    <a:lnTo>
                      <a:pt x="4740" y="70"/>
                    </a:lnTo>
                    <a:lnTo>
                      <a:pt x="4770" y="87"/>
                    </a:lnTo>
                    <a:lnTo>
                      <a:pt x="4788" y="122"/>
                    </a:lnTo>
                    <a:lnTo>
                      <a:pt x="4818" y="122"/>
                    </a:lnTo>
                    <a:lnTo>
                      <a:pt x="4836" y="122"/>
                    </a:lnTo>
                    <a:lnTo>
                      <a:pt x="4847" y="131"/>
                    </a:lnTo>
                    <a:lnTo>
                      <a:pt x="4856" y="376"/>
                    </a:lnTo>
                    <a:lnTo>
                      <a:pt x="4808" y="376"/>
                    </a:lnTo>
                    <a:lnTo>
                      <a:pt x="4788" y="384"/>
                    </a:lnTo>
                    <a:lnTo>
                      <a:pt x="4788" y="401"/>
                    </a:lnTo>
                    <a:lnTo>
                      <a:pt x="4770" y="411"/>
                    </a:lnTo>
                    <a:lnTo>
                      <a:pt x="4749" y="419"/>
                    </a:lnTo>
                    <a:lnTo>
                      <a:pt x="4722" y="428"/>
                    </a:lnTo>
                    <a:lnTo>
                      <a:pt x="4692" y="419"/>
                    </a:lnTo>
                    <a:lnTo>
                      <a:pt x="4672" y="401"/>
                    </a:lnTo>
                    <a:lnTo>
                      <a:pt x="4653" y="376"/>
                    </a:lnTo>
                    <a:lnTo>
                      <a:pt x="4635" y="368"/>
                    </a:lnTo>
                    <a:lnTo>
                      <a:pt x="4605" y="358"/>
                    </a:lnTo>
                    <a:lnTo>
                      <a:pt x="4596" y="349"/>
                    </a:lnTo>
                    <a:lnTo>
                      <a:pt x="4576" y="376"/>
                    </a:lnTo>
                    <a:lnTo>
                      <a:pt x="4548" y="401"/>
                    </a:lnTo>
                    <a:lnTo>
                      <a:pt x="4528" y="428"/>
                    </a:lnTo>
                    <a:lnTo>
                      <a:pt x="4489" y="436"/>
                    </a:lnTo>
                    <a:lnTo>
                      <a:pt x="4441" y="436"/>
                    </a:lnTo>
                    <a:lnTo>
                      <a:pt x="4384" y="436"/>
                    </a:lnTo>
                    <a:lnTo>
                      <a:pt x="4276" y="428"/>
                    </a:lnTo>
                    <a:lnTo>
                      <a:pt x="4228" y="428"/>
                    </a:lnTo>
                    <a:lnTo>
                      <a:pt x="4171" y="428"/>
                    </a:lnTo>
                    <a:lnTo>
                      <a:pt x="4123" y="436"/>
                    </a:lnTo>
                    <a:lnTo>
                      <a:pt x="4073" y="454"/>
                    </a:lnTo>
                    <a:lnTo>
                      <a:pt x="4045" y="506"/>
                    </a:lnTo>
                    <a:lnTo>
                      <a:pt x="4016" y="489"/>
                    </a:lnTo>
                    <a:lnTo>
                      <a:pt x="3986" y="454"/>
                    </a:lnTo>
                    <a:lnTo>
                      <a:pt x="3959" y="454"/>
                    </a:lnTo>
                    <a:lnTo>
                      <a:pt x="3920" y="446"/>
                    </a:lnTo>
                    <a:lnTo>
                      <a:pt x="3900" y="428"/>
                    </a:lnTo>
                    <a:lnTo>
                      <a:pt x="3148" y="419"/>
                    </a:lnTo>
                    <a:lnTo>
                      <a:pt x="3137" y="428"/>
                    </a:lnTo>
                    <a:lnTo>
                      <a:pt x="3244" y="489"/>
                    </a:lnTo>
                    <a:lnTo>
                      <a:pt x="3262" y="489"/>
                    </a:lnTo>
                    <a:lnTo>
                      <a:pt x="3273" y="498"/>
                    </a:lnTo>
                    <a:lnTo>
                      <a:pt x="3301" y="489"/>
                    </a:lnTo>
                    <a:lnTo>
                      <a:pt x="3331" y="481"/>
                    </a:lnTo>
                    <a:lnTo>
                      <a:pt x="3340" y="481"/>
                    </a:lnTo>
                    <a:lnTo>
                      <a:pt x="3349" y="489"/>
                    </a:lnTo>
                    <a:lnTo>
                      <a:pt x="3360" y="506"/>
                    </a:lnTo>
                    <a:lnTo>
                      <a:pt x="3379" y="515"/>
                    </a:lnTo>
                    <a:lnTo>
                      <a:pt x="3369" y="550"/>
                    </a:lnTo>
                    <a:lnTo>
                      <a:pt x="3360" y="560"/>
                    </a:lnTo>
                    <a:lnTo>
                      <a:pt x="3331" y="576"/>
                    </a:lnTo>
                    <a:lnTo>
                      <a:pt x="3301" y="568"/>
                    </a:lnTo>
                    <a:lnTo>
                      <a:pt x="3273" y="560"/>
                    </a:lnTo>
                    <a:lnTo>
                      <a:pt x="3175" y="603"/>
                    </a:lnTo>
                    <a:lnTo>
                      <a:pt x="3089" y="638"/>
                    </a:lnTo>
                    <a:lnTo>
                      <a:pt x="3061" y="681"/>
                    </a:lnTo>
                    <a:lnTo>
                      <a:pt x="2992" y="628"/>
                    </a:lnTo>
                    <a:lnTo>
                      <a:pt x="2944" y="611"/>
                    </a:lnTo>
                    <a:lnTo>
                      <a:pt x="2915" y="593"/>
                    </a:lnTo>
                    <a:lnTo>
                      <a:pt x="2896" y="568"/>
                    </a:lnTo>
                    <a:lnTo>
                      <a:pt x="2848" y="576"/>
                    </a:lnTo>
                    <a:lnTo>
                      <a:pt x="2819" y="576"/>
                    </a:lnTo>
                    <a:lnTo>
                      <a:pt x="2798" y="560"/>
                    </a:lnTo>
                    <a:lnTo>
                      <a:pt x="2789" y="603"/>
                    </a:lnTo>
                    <a:lnTo>
                      <a:pt x="2789" y="646"/>
                    </a:lnTo>
                    <a:lnTo>
                      <a:pt x="2549" y="646"/>
                    </a:lnTo>
                    <a:lnTo>
                      <a:pt x="2423" y="655"/>
                    </a:lnTo>
                    <a:lnTo>
                      <a:pt x="2307" y="663"/>
                    </a:lnTo>
                    <a:lnTo>
                      <a:pt x="2191" y="690"/>
                    </a:lnTo>
                    <a:lnTo>
                      <a:pt x="2085" y="725"/>
                    </a:lnTo>
                    <a:lnTo>
                      <a:pt x="1988" y="777"/>
                    </a:lnTo>
                    <a:lnTo>
                      <a:pt x="1939" y="812"/>
                    </a:lnTo>
                    <a:lnTo>
                      <a:pt x="1901" y="855"/>
                    </a:lnTo>
                    <a:lnTo>
                      <a:pt x="1843" y="925"/>
                    </a:lnTo>
                    <a:lnTo>
                      <a:pt x="1805" y="995"/>
                    </a:lnTo>
                    <a:lnTo>
                      <a:pt x="1775" y="1074"/>
                    </a:lnTo>
                    <a:lnTo>
                      <a:pt x="1757" y="1152"/>
                    </a:lnTo>
                    <a:lnTo>
                      <a:pt x="1814" y="1144"/>
                    </a:lnTo>
                    <a:lnTo>
                      <a:pt x="1843" y="1144"/>
                    </a:lnTo>
                    <a:lnTo>
                      <a:pt x="1853" y="1109"/>
                    </a:lnTo>
                    <a:lnTo>
                      <a:pt x="1853" y="1066"/>
                    </a:lnTo>
                    <a:lnTo>
                      <a:pt x="1843" y="995"/>
                    </a:lnTo>
                    <a:lnTo>
                      <a:pt x="1853" y="995"/>
                    </a:lnTo>
                    <a:lnTo>
                      <a:pt x="1873" y="995"/>
                    </a:lnTo>
                    <a:lnTo>
                      <a:pt x="1912" y="1047"/>
                    </a:lnTo>
                    <a:lnTo>
                      <a:pt x="1939" y="1074"/>
                    </a:lnTo>
                    <a:lnTo>
                      <a:pt x="1978" y="1091"/>
                    </a:lnTo>
                    <a:lnTo>
                      <a:pt x="2026" y="1074"/>
                    </a:lnTo>
                    <a:lnTo>
                      <a:pt x="2095" y="1074"/>
                    </a:lnTo>
                    <a:lnTo>
                      <a:pt x="2113" y="1082"/>
                    </a:lnTo>
                    <a:lnTo>
                      <a:pt x="2133" y="1101"/>
                    </a:lnTo>
                    <a:lnTo>
                      <a:pt x="2143" y="1144"/>
                    </a:lnTo>
                    <a:lnTo>
                      <a:pt x="2133" y="1169"/>
                    </a:lnTo>
                    <a:lnTo>
                      <a:pt x="2104" y="1196"/>
                    </a:lnTo>
                    <a:lnTo>
                      <a:pt x="2074" y="1204"/>
                    </a:lnTo>
                    <a:lnTo>
                      <a:pt x="2047" y="1196"/>
                    </a:lnTo>
                    <a:lnTo>
                      <a:pt x="2037" y="1222"/>
                    </a:lnTo>
                    <a:lnTo>
                      <a:pt x="2037" y="1247"/>
                    </a:lnTo>
                    <a:lnTo>
                      <a:pt x="2026" y="1309"/>
                    </a:lnTo>
                    <a:lnTo>
                      <a:pt x="2026" y="1353"/>
                    </a:lnTo>
                    <a:lnTo>
                      <a:pt x="1999" y="1396"/>
                    </a:lnTo>
                    <a:lnTo>
                      <a:pt x="1930" y="1466"/>
                    </a:lnTo>
                    <a:lnTo>
                      <a:pt x="1999" y="1501"/>
                    </a:lnTo>
                    <a:lnTo>
                      <a:pt x="2026" y="1518"/>
                    </a:lnTo>
                    <a:lnTo>
                      <a:pt x="2056" y="1528"/>
                    </a:lnTo>
                    <a:lnTo>
                      <a:pt x="2065" y="1536"/>
                    </a:lnTo>
                    <a:lnTo>
                      <a:pt x="2056" y="1545"/>
                    </a:lnTo>
                    <a:lnTo>
                      <a:pt x="1939" y="1615"/>
                    </a:lnTo>
                    <a:lnTo>
                      <a:pt x="1960" y="1650"/>
                    </a:lnTo>
                    <a:lnTo>
                      <a:pt x="1978" y="1702"/>
                    </a:lnTo>
                    <a:lnTo>
                      <a:pt x="1999" y="1745"/>
                    </a:lnTo>
                    <a:lnTo>
                      <a:pt x="2008" y="1798"/>
                    </a:lnTo>
                    <a:lnTo>
                      <a:pt x="2008" y="1807"/>
                    </a:lnTo>
                    <a:lnTo>
                      <a:pt x="1891" y="1780"/>
                    </a:lnTo>
                    <a:lnTo>
                      <a:pt x="1843" y="1763"/>
                    </a:lnTo>
                    <a:lnTo>
                      <a:pt x="1795" y="1737"/>
                    </a:lnTo>
                    <a:lnTo>
                      <a:pt x="1709" y="1869"/>
                    </a:lnTo>
                    <a:lnTo>
                      <a:pt x="1679" y="1850"/>
                    </a:lnTo>
                    <a:lnTo>
                      <a:pt x="1661" y="1815"/>
                    </a:lnTo>
                    <a:lnTo>
                      <a:pt x="1631" y="1763"/>
                    </a:lnTo>
                    <a:lnTo>
                      <a:pt x="1574" y="1798"/>
                    </a:lnTo>
                    <a:lnTo>
                      <a:pt x="1505" y="1815"/>
                    </a:lnTo>
                    <a:lnTo>
                      <a:pt x="1439" y="1824"/>
                    </a:lnTo>
                    <a:lnTo>
                      <a:pt x="1371" y="1824"/>
                    </a:lnTo>
                    <a:lnTo>
                      <a:pt x="1371" y="1877"/>
                    </a:lnTo>
                    <a:lnTo>
                      <a:pt x="1350" y="1902"/>
                    </a:lnTo>
                    <a:lnTo>
                      <a:pt x="1332" y="1920"/>
                    </a:lnTo>
                    <a:lnTo>
                      <a:pt x="1274" y="1929"/>
                    </a:lnTo>
                    <a:lnTo>
                      <a:pt x="1254" y="1920"/>
                    </a:lnTo>
                    <a:lnTo>
                      <a:pt x="1226" y="1912"/>
                    </a:lnTo>
                    <a:lnTo>
                      <a:pt x="1197" y="1877"/>
                    </a:lnTo>
                    <a:lnTo>
                      <a:pt x="1197" y="1859"/>
                    </a:lnTo>
                    <a:lnTo>
                      <a:pt x="1197" y="1834"/>
                    </a:lnTo>
                    <a:lnTo>
                      <a:pt x="1206" y="1815"/>
                    </a:lnTo>
                    <a:lnTo>
                      <a:pt x="1226" y="1798"/>
                    </a:lnTo>
                    <a:lnTo>
                      <a:pt x="1236" y="1772"/>
                    </a:lnTo>
                    <a:lnTo>
                      <a:pt x="1236" y="1755"/>
                    </a:lnTo>
                    <a:lnTo>
                      <a:pt x="1188" y="1710"/>
                    </a:lnTo>
                    <a:lnTo>
                      <a:pt x="1138" y="1658"/>
                    </a:lnTo>
                    <a:lnTo>
                      <a:pt x="1149" y="1650"/>
                    </a:lnTo>
                    <a:lnTo>
                      <a:pt x="1167" y="1658"/>
                    </a:lnTo>
                    <a:lnTo>
                      <a:pt x="1188" y="1658"/>
                    </a:lnTo>
                    <a:lnTo>
                      <a:pt x="1215" y="1658"/>
                    </a:lnTo>
                    <a:lnTo>
                      <a:pt x="1284" y="1658"/>
                    </a:lnTo>
                    <a:lnTo>
                      <a:pt x="1313" y="1588"/>
                    </a:lnTo>
                    <a:lnTo>
                      <a:pt x="1226" y="1598"/>
                    </a:lnTo>
                    <a:lnTo>
                      <a:pt x="1149" y="1615"/>
                    </a:lnTo>
                    <a:lnTo>
                      <a:pt x="1080" y="1658"/>
                    </a:lnTo>
                    <a:lnTo>
                      <a:pt x="1014" y="1693"/>
                    </a:lnTo>
                    <a:lnTo>
                      <a:pt x="946" y="1755"/>
                    </a:lnTo>
                    <a:lnTo>
                      <a:pt x="888" y="1807"/>
                    </a:lnTo>
                    <a:lnTo>
                      <a:pt x="850" y="1877"/>
                    </a:lnTo>
                    <a:lnTo>
                      <a:pt x="820" y="1937"/>
                    </a:lnTo>
                    <a:lnTo>
                      <a:pt x="781" y="2077"/>
                    </a:lnTo>
                    <a:lnTo>
                      <a:pt x="772" y="2218"/>
                    </a:lnTo>
                    <a:lnTo>
                      <a:pt x="772" y="2513"/>
                    </a:lnTo>
                    <a:lnTo>
                      <a:pt x="752" y="2523"/>
                    </a:lnTo>
                    <a:lnTo>
                      <a:pt x="733" y="2523"/>
                    </a:lnTo>
                    <a:lnTo>
                      <a:pt x="704" y="2523"/>
                    </a:lnTo>
                    <a:lnTo>
                      <a:pt x="694" y="2531"/>
                    </a:lnTo>
                    <a:lnTo>
                      <a:pt x="694" y="2548"/>
                    </a:lnTo>
                    <a:lnTo>
                      <a:pt x="704" y="2575"/>
                    </a:lnTo>
                    <a:lnTo>
                      <a:pt x="694" y="2618"/>
                    </a:lnTo>
                    <a:lnTo>
                      <a:pt x="742" y="2688"/>
                    </a:lnTo>
                    <a:lnTo>
                      <a:pt x="772" y="2723"/>
                    </a:lnTo>
                    <a:lnTo>
                      <a:pt x="811" y="2748"/>
                    </a:lnTo>
                    <a:lnTo>
                      <a:pt x="811" y="2759"/>
                    </a:lnTo>
                    <a:lnTo>
                      <a:pt x="790" y="2767"/>
                    </a:lnTo>
                    <a:lnTo>
                      <a:pt x="752" y="2784"/>
                    </a:lnTo>
                    <a:lnTo>
                      <a:pt x="724" y="2862"/>
                    </a:lnTo>
                    <a:lnTo>
                      <a:pt x="685" y="2932"/>
                    </a:lnTo>
                    <a:lnTo>
                      <a:pt x="694" y="2959"/>
                    </a:lnTo>
                    <a:lnTo>
                      <a:pt x="694" y="2986"/>
                    </a:lnTo>
                    <a:lnTo>
                      <a:pt x="676" y="3002"/>
                    </a:lnTo>
                    <a:lnTo>
                      <a:pt x="646" y="3011"/>
                    </a:lnTo>
                    <a:lnTo>
                      <a:pt x="617" y="3011"/>
                    </a:lnTo>
                    <a:lnTo>
                      <a:pt x="598" y="2986"/>
                    </a:lnTo>
                    <a:lnTo>
                      <a:pt x="608" y="2932"/>
                    </a:lnTo>
                    <a:lnTo>
                      <a:pt x="578" y="2897"/>
                    </a:lnTo>
                    <a:lnTo>
                      <a:pt x="550" y="2862"/>
                    </a:lnTo>
                    <a:lnTo>
                      <a:pt x="512" y="2784"/>
                    </a:lnTo>
                    <a:lnTo>
                      <a:pt x="502" y="2784"/>
                    </a:lnTo>
                    <a:lnTo>
                      <a:pt x="502" y="3116"/>
                    </a:lnTo>
                    <a:lnTo>
                      <a:pt x="502" y="3438"/>
                    </a:lnTo>
                    <a:lnTo>
                      <a:pt x="539" y="3473"/>
                    </a:lnTo>
                    <a:lnTo>
                      <a:pt x="550" y="3500"/>
                    </a:lnTo>
                    <a:lnTo>
                      <a:pt x="539" y="3527"/>
                    </a:lnTo>
                    <a:lnTo>
                      <a:pt x="589" y="3578"/>
                    </a:lnTo>
                    <a:lnTo>
                      <a:pt x="560" y="3578"/>
                    </a:lnTo>
                    <a:lnTo>
                      <a:pt x="539" y="3595"/>
                    </a:lnTo>
                    <a:lnTo>
                      <a:pt x="491" y="3630"/>
                    </a:lnTo>
                    <a:lnTo>
                      <a:pt x="482" y="3683"/>
                    </a:lnTo>
                    <a:lnTo>
                      <a:pt x="482" y="3744"/>
                    </a:lnTo>
                    <a:lnTo>
                      <a:pt x="502" y="3857"/>
                    </a:lnTo>
                    <a:lnTo>
                      <a:pt x="502" y="3919"/>
                    </a:lnTo>
                    <a:lnTo>
                      <a:pt x="502" y="3971"/>
                    </a:lnTo>
                    <a:lnTo>
                      <a:pt x="491" y="4024"/>
                    </a:lnTo>
                    <a:lnTo>
                      <a:pt x="473" y="4049"/>
                    </a:lnTo>
                    <a:lnTo>
                      <a:pt x="434" y="4067"/>
                    </a:lnTo>
                    <a:lnTo>
                      <a:pt x="395" y="4093"/>
                    </a:lnTo>
                    <a:lnTo>
                      <a:pt x="434" y="4111"/>
                    </a:lnTo>
                    <a:lnTo>
                      <a:pt x="434" y="4146"/>
                    </a:lnTo>
                    <a:lnTo>
                      <a:pt x="473" y="4171"/>
                    </a:lnTo>
                    <a:lnTo>
                      <a:pt x="491" y="4216"/>
                    </a:lnTo>
                    <a:lnTo>
                      <a:pt x="491" y="4233"/>
                    </a:lnTo>
                    <a:lnTo>
                      <a:pt x="491" y="4249"/>
                    </a:lnTo>
                    <a:lnTo>
                      <a:pt x="473" y="4276"/>
                    </a:lnTo>
                    <a:lnTo>
                      <a:pt x="452" y="4295"/>
                    </a:lnTo>
                    <a:lnTo>
                      <a:pt x="443" y="4311"/>
                    </a:lnTo>
                    <a:lnTo>
                      <a:pt x="443" y="4355"/>
                    </a:lnTo>
                    <a:lnTo>
                      <a:pt x="434" y="4355"/>
                    </a:lnTo>
                    <a:lnTo>
                      <a:pt x="164" y="4355"/>
                    </a:lnTo>
                    <a:lnTo>
                      <a:pt x="164" y="4295"/>
                    </a:lnTo>
                    <a:lnTo>
                      <a:pt x="114" y="4268"/>
                    </a:lnTo>
                    <a:lnTo>
                      <a:pt x="105" y="4249"/>
                    </a:lnTo>
                    <a:lnTo>
                      <a:pt x="96" y="4216"/>
                    </a:lnTo>
                    <a:lnTo>
                      <a:pt x="105" y="4206"/>
                    </a:lnTo>
                    <a:lnTo>
                      <a:pt x="114" y="4189"/>
                    </a:lnTo>
                    <a:lnTo>
                      <a:pt x="153" y="4163"/>
                    </a:lnTo>
                    <a:lnTo>
                      <a:pt x="153" y="4119"/>
                    </a:lnTo>
                    <a:lnTo>
                      <a:pt x="164" y="4111"/>
                    </a:lnTo>
                    <a:lnTo>
                      <a:pt x="173" y="4093"/>
                    </a:lnTo>
                    <a:lnTo>
                      <a:pt x="135" y="4067"/>
                    </a:lnTo>
                    <a:lnTo>
                      <a:pt x="96" y="4032"/>
                    </a:lnTo>
                    <a:lnTo>
                      <a:pt x="77" y="3989"/>
                    </a:lnTo>
                    <a:lnTo>
                      <a:pt x="77" y="3927"/>
                    </a:lnTo>
                    <a:lnTo>
                      <a:pt x="105" y="3744"/>
                    </a:lnTo>
                    <a:lnTo>
                      <a:pt x="105" y="3700"/>
                    </a:lnTo>
                    <a:lnTo>
                      <a:pt x="96" y="3657"/>
                    </a:lnTo>
                    <a:lnTo>
                      <a:pt x="66" y="3613"/>
                    </a:lnTo>
                    <a:lnTo>
                      <a:pt x="18" y="3587"/>
                    </a:lnTo>
                    <a:lnTo>
                      <a:pt x="9" y="3578"/>
                    </a:lnTo>
                    <a:lnTo>
                      <a:pt x="9" y="3570"/>
                    </a:lnTo>
                    <a:lnTo>
                      <a:pt x="18" y="3562"/>
                    </a:lnTo>
                    <a:lnTo>
                      <a:pt x="39" y="3543"/>
                    </a:lnTo>
                    <a:lnTo>
                      <a:pt x="66" y="3527"/>
                    </a:lnTo>
                    <a:lnTo>
                      <a:pt x="66" y="3481"/>
                    </a:lnTo>
                    <a:lnTo>
                      <a:pt x="96" y="3430"/>
                    </a:lnTo>
                    <a:lnTo>
                      <a:pt x="96" y="1877"/>
                    </a:lnTo>
                    <a:lnTo>
                      <a:pt x="96" y="717"/>
                    </a:lnTo>
                    <a:lnTo>
                      <a:pt x="48" y="655"/>
                    </a:lnTo>
                    <a:lnTo>
                      <a:pt x="9" y="585"/>
                    </a:lnTo>
                    <a:lnTo>
                      <a:pt x="0" y="515"/>
                    </a:lnTo>
                    <a:lnTo>
                      <a:pt x="0" y="428"/>
                    </a:lnTo>
                    <a:lnTo>
                      <a:pt x="18" y="384"/>
                    </a:lnTo>
                    <a:lnTo>
                      <a:pt x="28" y="358"/>
                    </a:lnTo>
                    <a:lnTo>
                      <a:pt x="39" y="341"/>
                    </a:lnTo>
                    <a:lnTo>
                      <a:pt x="18" y="271"/>
                    </a:lnTo>
                    <a:lnTo>
                      <a:pt x="9" y="192"/>
                    </a:lnTo>
                    <a:lnTo>
                      <a:pt x="9" y="122"/>
                    </a:lnTo>
                    <a:lnTo>
                      <a:pt x="18" y="44"/>
                    </a:lnTo>
                    <a:lnTo>
                      <a:pt x="77" y="27"/>
                    </a:lnTo>
                    <a:lnTo>
                      <a:pt x="144" y="27"/>
                    </a:lnTo>
                    <a:lnTo>
                      <a:pt x="279" y="27"/>
                    </a:lnTo>
                    <a:lnTo>
                      <a:pt x="366" y="44"/>
                    </a:lnTo>
                    <a:lnTo>
                      <a:pt x="404" y="27"/>
                    </a:lnTo>
                    <a:lnTo>
                      <a:pt x="463" y="9"/>
                    </a:lnTo>
                    <a:lnTo>
                      <a:pt x="512" y="0"/>
                    </a:lnTo>
                    <a:lnTo>
                      <a:pt x="569" y="0"/>
                    </a:lnTo>
                    <a:lnTo>
                      <a:pt x="626" y="17"/>
                    </a:lnTo>
                    <a:lnTo>
                      <a:pt x="676" y="27"/>
                    </a:lnTo>
                    <a:lnTo>
                      <a:pt x="763" y="87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2" name="Freeform 200"/>
              <p:cNvSpPr>
                <a:spLocks/>
              </p:cNvSpPr>
              <p:nvPr/>
            </p:nvSpPr>
            <p:spPr bwMode="auto">
              <a:xfrm>
                <a:off x="171" y="64"/>
                <a:ext cx="93" cy="13"/>
              </a:xfrm>
              <a:custGeom>
                <a:avLst/>
                <a:gdLst/>
                <a:ahLst/>
                <a:cxnLst>
                  <a:cxn ang="0">
                    <a:pos x="310" y="60"/>
                  </a:cxn>
                  <a:cxn ang="0">
                    <a:pos x="290" y="78"/>
                  </a:cxn>
                  <a:cxn ang="0">
                    <a:pos x="262" y="60"/>
                  </a:cxn>
                  <a:cxn ang="0">
                    <a:pos x="203" y="43"/>
                  </a:cxn>
                  <a:cxn ang="0">
                    <a:pos x="136" y="35"/>
                  </a:cxn>
                  <a:cxn ang="0">
                    <a:pos x="77" y="35"/>
                  </a:cxn>
                  <a:cxn ang="0">
                    <a:pos x="20" y="43"/>
                  </a:cxn>
                  <a:cxn ang="0">
                    <a:pos x="0" y="43"/>
                  </a:cxn>
                  <a:cxn ang="0">
                    <a:pos x="38" y="17"/>
                  </a:cxn>
                  <a:cxn ang="0">
                    <a:pos x="88" y="8"/>
                  </a:cxn>
                  <a:cxn ang="0">
                    <a:pos x="125" y="0"/>
                  </a:cxn>
                  <a:cxn ang="0">
                    <a:pos x="175" y="8"/>
                  </a:cxn>
                  <a:cxn ang="0">
                    <a:pos x="242" y="35"/>
                  </a:cxn>
                  <a:cxn ang="0">
                    <a:pos x="310" y="60"/>
                  </a:cxn>
                </a:cxnLst>
                <a:rect l="0" t="0" r="r" b="b"/>
                <a:pathLst>
                  <a:path w="310" h="78">
                    <a:moveTo>
                      <a:pt x="310" y="60"/>
                    </a:moveTo>
                    <a:lnTo>
                      <a:pt x="290" y="78"/>
                    </a:lnTo>
                    <a:lnTo>
                      <a:pt x="262" y="60"/>
                    </a:lnTo>
                    <a:lnTo>
                      <a:pt x="203" y="43"/>
                    </a:lnTo>
                    <a:lnTo>
                      <a:pt x="136" y="35"/>
                    </a:lnTo>
                    <a:lnTo>
                      <a:pt x="77" y="35"/>
                    </a:lnTo>
                    <a:lnTo>
                      <a:pt x="20" y="43"/>
                    </a:lnTo>
                    <a:lnTo>
                      <a:pt x="0" y="43"/>
                    </a:lnTo>
                    <a:lnTo>
                      <a:pt x="38" y="17"/>
                    </a:lnTo>
                    <a:lnTo>
                      <a:pt x="88" y="8"/>
                    </a:lnTo>
                    <a:lnTo>
                      <a:pt x="125" y="0"/>
                    </a:lnTo>
                    <a:lnTo>
                      <a:pt x="175" y="8"/>
                    </a:lnTo>
                    <a:lnTo>
                      <a:pt x="242" y="35"/>
                    </a:lnTo>
                    <a:lnTo>
                      <a:pt x="310" y="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3" name="Freeform 201"/>
              <p:cNvSpPr>
                <a:spLocks/>
              </p:cNvSpPr>
              <p:nvPr/>
            </p:nvSpPr>
            <p:spPr bwMode="auto">
              <a:xfrm>
                <a:off x="63" y="70"/>
                <a:ext cx="149" cy="72"/>
              </a:xfrm>
              <a:custGeom>
                <a:avLst/>
                <a:gdLst/>
                <a:ahLst/>
                <a:cxnLst>
                  <a:cxn ang="0">
                    <a:pos x="454" y="147"/>
                  </a:cxn>
                  <a:cxn ang="0">
                    <a:pos x="482" y="182"/>
                  </a:cxn>
                  <a:cxn ang="0">
                    <a:pos x="491" y="217"/>
                  </a:cxn>
                  <a:cxn ang="0">
                    <a:pos x="502" y="306"/>
                  </a:cxn>
                  <a:cxn ang="0">
                    <a:pos x="502" y="314"/>
                  </a:cxn>
                  <a:cxn ang="0">
                    <a:pos x="491" y="306"/>
                  </a:cxn>
                  <a:cxn ang="0">
                    <a:pos x="473" y="244"/>
                  </a:cxn>
                  <a:cxn ang="0">
                    <a:pos x="443" y="174"/>
                  </a:cxn>
                  <a:cxn ang="0">
                    <a:pos x="404" y="114"/>
                  </a:cxn>
                  <a:cxn ang="0">
                    <a:pos x="366" y="87"/>
                  </a:cxn>
                  <a:cxn ang="0">
                    <a:pos x="338" y="69"/>
                  </a:cxn>
                  <a:cxn ang="0">
                    <a:pos x="279" y="43"/>
                  </a:cxn>
                  <a:cxn ang="0">
                    <a:pos x="222" y="35"/>
                  </a:cxn>
                  <a:cxn ang="0">
                    <a:pos x="96" y="17"/>
                  </a:cxn>
                  <a:cxn ang="0">
                    <a:pos x="48" y="25"/>
                  </a:cxn>
                  <a:cxn ang="0">
                    <a:pos x="29" y="25"/>
                  </a:cxn>
                  <a:cxn ang="0">
                    <a:pos x="18" y="43"/>
                  </a:cxn>
                  <a:cxn ang="0">
                    <a:pos x="18" y="95"/>
                  </a:cxn>
                  <a:cxn ang="0">
                    <a:pos x="18" y="147"/>
                  </a:cxn>
                  <a:cxn ang="0">
                    <a:pos x="29" y="192"/>
                  </a:cxn>
                  <a:cxn ang="0">
                    <a:pos x="48" y="244"/>
                  </a:cxn>
                  <a:cxn ang="0">
                    <a:pos x="77" y="287"/>
                  </a:cxn>
                  <a:cxn ang="0">
                    <a:pos x="116" y="331"/>
                  </a:cxn>
                  <a:cxn ang="0">
                    <a:pos x="153" y="366"/>
                  </a:cxn>
                  <a:cxn ang="0">
                    <a:pos x="203" y="392"/>
                  </a:cxn>
                  <a:cxn ang="0">
                    <a:pos x="242" y="409"/>
                  </a:cxn>
                  <a:cxn ang="0">
                    <a:pos x="279" y="419"/>
                  </a:cxn>
                  <a:cxn ang="0">
                    <a:pos x="318" y="419"/>
                  </a:cxn>
                  <a:cxn ang="0">
                    <a:pos x="356" y="436"/>
                  </a:cxn>
                  <a:cxn ang="0">
                    <a:pos x="338" y="444"/>
                  </a:cxn>
                  <a:cxn ang="0">
                    <a:pos x="270" y="444"/>
                  </a:cxn>
                  <a:cxn ang="0">
                    <a:pos x="212" y="427"/>
                  </a:cxn>
                  <a:cxn ang="0">
                    <a:pos x="153" y="401"/>
                  </a:cxn>
                  <a:cxn ang="0">
                    <a:pos x="105" y="366"/>
                  </a:cxn>
                  <a:cxn ang="0">
                    <a:pos x="66" y="322"/>
                  </a:cxn>
                  <a:cxn ang="0">
                    <a:pos x="39" y="287"/>
                  </a:cxn>
                  <a:cxn ang="0">
                    <a:pos x="18" y="244"/>
                  </a:cxn>
                  <a:cxn ang="0">
                    <a:pos x="9" y="192"/>
                  </a:cxn>
                  <a:cxn ang="0">
                    <a:pos x="0" y="104"/>
                  </a:cxn>
                  <a:cxn ang="0">
                    <a:pos x="9" y="8"/>
                  </a:cxn>
                  <a:cxn ang="0">
                    <a:pos x="66" y="0"/>
                  </a:cxn>
                  <a:cxn ang="0">
                    <a:pos x="135" y="0"/>
                  </a:cxn>
                  <a:cxn ang="0">
                    <a:pos x="203" y="0"/>
                  </a:cxn>
                  <a:cxn ang="0">
                    <a:pos x="260" y="8"/>
                  </a:cxn>
                  <a:cxn ang="0">
                    <a:pos x="318" y="25"/>
                  </a:cxn>
                  <a:cxn ang="0">
                    <a:pos x="366" y="60"/>
                  </a:cxn>
                  <a:cxn ang="0">
                    <a:pos x="425" y="95"/>
                  </a:cxn>
                  <a:cxn ang="0">
                    <a:pos x="454" y="147"/>
                  </a:cxn>
                </a:cxnLst>
                <a:rect l="0" t="0" r="r" b="b"/>
                <a:pathLst>
                  <a:path w="502" h="444">
                    <a:moveTo>
                      <a:pt x="454" y="147"/>
                    </a:moveTo>
                    <a:lnTo>
                      <a:pt x="482" y="182"/>
                    </a:lnTo>
                    <a:lnTo>
                      <a:pt x="491" y="217"/>
                    </a:lnTo>
                    <a:lnTo>
                      <a:pt x="502" y="306"/>
                    </a:lnTo>
                    <a:lnTo>
                      <a:pt x="502" y="314"/>
                    </a:lnTo>
                    <a:lnTo>
                      <a:pt x="491" y="306"/>
                    </a:lnTo>
                    <a:lnTo>
                      <a:pt x="473" y="244"/>
                    </a:lnTo>
                    <a:lnTo>
                      <a:pt x="443" y="174"/>
                    </a:lnTo>
                    <a:lnTo>
                      <a:pt x="404" y="114"/>
                    </a:lnTo>
                    <a:lnTo>
                      <a:pt x="366" y="87"/>
                    </a:lnTo>
                    <a:lnTo>
                      <a:pt x="338" y="69"/>
                    </a:lnTo>
                    <a:lnTo>
                      <a:pt x="279" y="43"/>
                    </a:lnTo>
                    <a:lnTo>
                      <a:pt x="222" y="35"/>
                    </a:lnTo>
                    <a:lnTo>
                      <a:pt x="96" y="17"/>
                    </a:lnTo>
                    <a:lnTo>
                      <a:pt x="48" y="25"/>
                    </a:lnTo>
                    <a:lnTo>
                      <a:pt x="29" y="25"/>
                    </a:lnTo>
                    <a:lnTo>
                      <a:pt x="18" y="43"/>
                    </a:lnTo>
                    <a:lnTo>
                      <a:pt x="18" y="95"/>
                    </a:lnTo>
                    <a:lnTo>
                      <a:pt x="18" y="147"/>
                    </a:lnTo>
                    <a:lnTo>
                      <a:pt x="29" y="192"/>
                    </a:lnTo>
                    <a:lnTo>
                      <a:pt x="48" y="244"/>
                    </a:lnTo>
                    <a:lnTo>
                      <a:pt x="77" y="287"/>
                    </a:lnTo>
                    <a:lnTo>
                      <a:pt x="116" y="331"/>
                    </a:lnTo>
                    <a:lnTo>
                      <a:pt x="153" y="366"/>
                    </a:lnTo>
                    <a:lnTo>
                      <a:pt x="203" y="392"/>
                    </a:lnTo>
                    <a:lnTo>
                      <a:pt x="242" y="409"/>
                    </a:lnTo>
                    <a:lnTo>
                      <a:pt x="279" y="419"/>
                    </a:lnTo>
                    <a:lnTo>
                      <a:pt x="318" y="419"/>
                    </a:lnTo>
                    <a:lnTo>
                      <a:pt x="356" y="436"/>
                    </a:lnTo>
                    <a:lnTo>
                      <a:pt x="338" y="444"/>
                    </a:lnTo>
                    <a:lnTo>
                      <a:pt x="270" y="444"/>
                    </a:lnTo>
                    <a:lnTo>
                      <a:pt x="212" y="427"/>
                    </a:lnTo>
                    <a:lnTo>
                      <a:pt x="153" y="401"/>
                    </a:lnTo>
                    <a:lnTo>
                      <a:pt x="105" y="366"/>
                    </a:lnTo>
                    <a:lnTo>
                      <a:pt x="66" y="322"/>
                    </a:lnTo>
                    <a:lnTo>
                      <a:pt x="39" y="287"/>
                    </a:lnTo>
                    <a:lnTo>
                      <a:pt x="18" y="244"/>
                    </a:lnTo>
                    <a:lnTo>
                      <a:pt x="9" y="192"/>
                    </a:lnTo>
                    <a:lnTo>
                      <a:pt x="0" y="104"/>
                    </a:lnTo>
                    <a:lnTo>
                      <a:pt x="9" y="8"/>
                    </a:lnTo>
                    <a:lnTo>
                      <a:pt x="66" y="0"/>
                    </a:lnTo>
                    <a:lnTo>
                      <a:pt x="135" y="0"/>
                    </a:lnTo>
                    <a:lnTo>
                      <a:pt x="203" y="0"/>
                    </a:lnTo>
                    <a:lnTo>
                      <a:pt x="260" y="8"/>
                    </a:lnTo>
                    <a:lnTo>
                      <a:pt x="318" y="25"/>
                    </a:lnTo>
                    <a:lnTo>
                      <a:pt x="366" y="60"/>
                    </a:lnTo>
                    <a:lnTo>
                      <a:pt x="425" y="95"/>
                    </a:lnTo>
                    <a:lnTo>
                      <a:pt x="454" y="14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4" name="Freeform 202"/>
              <p:cNvSpPr>
                <a:spLocks/>
              </p:cNvSpPr>
              <p:nvPr/>
            </p:nvSpPr>
            <p:spPr bwMode="auto">
              <a:xfrm>
                <a:off x="1242" y="68"/>
                <a:ext cx="158" cy="63"/>
              </a:xfrm>
              <a:custGeom>
                <a:avLst/>
                <a:gdLst/>
                <a:ahLst/>
                <a:cxnLst>
                  <a:cxn ang="0">
                    <a:pos x="425" y="62"/>
                  </a:cxn>
                  <a:cxn ang="0">
                    <a:pos x="502" y="89"/>
                  </a:cxn>
                  <a:cxn ang="0">
                    <a:pos x="473" y="149"/>
                  </a:cxn>
                  <a:cxn ang="0">
                    <a:pos x="434" y="192"/>
                  </a:cxn>
                  <a:cxn ang="0">
                    <a:pos x="473" y="254"/>
                  </a:cxn>
                  <a:cxn ang="0">
                    <a:pos x="511" y="316"/>
                  </a:cxn>
                  <a:cxn ang="0">
                    <a:pos x="434" y="349"/>
                  </a:cxn>
                  <a:cxn ang="0">
                    <a:pos x="317" y="349"/>
                  </a:cxn>
                  <a:cxn ang="0">
                    <a:pos x="153" y="341"/>
                  </a:cxn>
                  <a:cxn ang="0">
                    <a:pos x="29" y="384"/>
                  </a:cxn>
                  <a:cxn ang="0">
                    <a:pos x="29" y="359"/>
                  </a:cxn>
                  <a:cxn ang="0">
                    <a:pos x="66" y="349"/>
                  </a:cxn>
                  <a:cxn ang="0">
                    <a:pos x="66" y="316"/>
                  </a:cxn>
                  <a:cxn ang="0">
                    <a:pos x="66" y="297"/>
                  </a:cxn>
                  <a:cxn ang="0">
                    <a:pos x="116" y="324"/>
                  </a:cxn>
                  <a:cxn ang="0">
                    <a:pos x="153" y="332"/>
                  </a:cxn>
                  <a:cxn ang="0">
                    <a:pos x="135" y="289"/>
                  </a:cxn>
                  <a:cxn ang="0">
                    <a:pos x="105" y="254"/>
                  </a:cxn>
                  <a:cxn ang="0">
                    <a:pos x="144" y="254"/>
                  </a:cxn>
                  <a:cxn ang="0">
                    <a:pos x="221" y="316"/>
                  </a:cxn>
                  <a:cxn ang="0">
                    <a:pos x="269" y="316"/>
                  </a:cxn>
                  <a:cxn ang="0">
                    <a:pos x="242" y="281"/>
                  </a:cxn>
                  <a:cxn ang="0">
                    <a:pos x="192" y="237"/>
                  </a:cxn>
                  <a:cxn ang="0">
                    <a:pos x="356" y="316"/>
                  </a:cxn>
                  <a:cxn ang="0">
                    <a:pos x="434" y="324"/>
                  </a:cxn>
                  <a:cxn ang="0">
                    <a:pos x="434" y="297"/>
                  </a:cxn>
                  <a:cxn ang="0">
                    <a:pos x="395" y="297"/>
                  </a:cxn>
                  <a:cxn ang="0">
                    <a:pos x="308" y="262"/>
                  </a:cxn>
                  <a:cxn ang="0">
                    <a:pos x="269" y="210"/>
                  </a:cxn>
                  <a:cxn ang="0">
                    <a:pos x="308" y="219"/>
                  </a:cxn>
                  <a:cxn ang="0">
                    <a:pos x="356" y="254"/>
                  </a:cxn>
                  <a:cxn ang="0">
                    <a:pos x="415" y="210"/>
                  </a:cxn>
                  <a:cxn ang="0">
                    <a:pos x="395" y="157"/>
                  </a:cxn>
                  <a:cxn ang="0">
                    <a:pos x="338" y="149"/>
                  </a:cxn>
                  <a:cxn ang="0">
                    <a:pos x="279" y="184"/>
                  </a:cxn>
                  <a:cxn ang="0">
                    <a:pos x="279" y="149"/>
                  </a:cxn>
                  <a:cxn ang="0">
                    <a:pos x="425" y="97"/>
                  </a:cxn>
                  <a:cxn ang="0">
                    <a:pos x="434" y="79"/>
                  </a:cxn>
                  <a:cxn ang="0">
                    <a:pos x="356" y="79"/>
                  </a:cxn>
                  <a:cxn ang="0">
                    <a:pos x="242" y="140"/>
                  </a:cxn>
                  <a:cxn ang="0">
                    <a:pos x="164" y="175"/>
                  </a:cxn>
                  <a:cxn ang="0">
                    <a:pos x="203" y="132"/>
                  </a:cxn>
                  <a:cxn ang="0">
                    <a:pos x="251" y="97"/>
                  </a:cxn>
                  <a:cxn ang="0">
                    <a:pos x="221" y="79"/>
                  </a:cxn>
                  <a:cxn ang="0">
                    <a:pos x="116" y="157"/>
                  </a:cxn>
                  <a:cxn ang="0">
                    <a:pos x="86" y="157"/>
                  </a:cxn>
                  <a:cxn ang="0">
                    <a:pos x="105" y="124"/>
                  </a:cxn>
                  <a:cxn ang="0">
                    <a:pos x="135" y="79"/>
                  </a:cxn>
                  <a:cxn ang="0">
                    <a:pos x="57" y="114"/>
                  </a:cxn>
                  <a:cxn ang="0">
                    <a:pos x="77" y="62"/>
                  </a:cxn>
                  <a:cxn ang="0">
                    <a:pos x="38" y="53"/>
                  </a:cxn>
                  <a:cxn ang="0">
                    <a:pos x="0" y="27"/>
                  </a:cxn>
                  <a:cxn ang="0">
                    <a:pos x="9" y="0"/>
                  </a:cxn>
                  <a:cxn ang="0">
                    <a:pos x="86" y="53"/>
                  </a:cxn>
                  <a:cxn ang="0">
                    <a:pos x="192" y="79"/>
                  </a:cxn>
                  <a:cxn ang="0">
                    <a:pos x="386" y="53"/>
                  </a:cxn>
                </a:cxnLst>
                <a:rect l="0" t="0" r="r" b="b"/>
                <a:pathLst>
                  <a:path w="530" h="384">
                    <a:moveTo>
                      <a:pt x="386" y="53"/>
                    </a:moveTo>
                    <a:lnTo>
                      <a:pt x="425" y="62"/>
                    </a:lnTo>
                    <a:lnTo>
                      <a:pt x="463" y="70"/>
                    </a:lnTo>
                    <a:lnTo>
                      <a:pt x="502" y="89"/>
                    </a:lnTo>
                    <a:lnTo>
                      <a:pt x="521" y="124"/>
                    </a:lnTo>
                    <a:lnTo>
                      <a:pt x="473" y="149"/>
                    </a:lnTo>
                    <a:lnTo>
                      <a:pt x="443" y="175"/>
                    </a:lnTo>
                    <a:lnTo>
                      <a:pt x="434" y="192"/>
                    </a:lnTo>
                    <a:lnTo>
                      <a:pt x="443" y="227"/>
                    </a:lnTo>
                    <a:lnTo>
                      <a:pt x="473" y="254"/>
                    </a:lnTo>
                    <a:lnTo>
                      <a:pt x="530" y="289"/>
                    </a:lnTo>
                    <a:lnTo>
                      <a:pt x="511" y="316"/>
                    </a:lnTo>
                    <a:lnTo>
                      <a:pt x="482" y="324"/>
                    </a:lnTo>
                    <a:lnTo>
                      <a:pt x="434" y="349"/>
                    </a:lnTo>
                    <a:lnTo>
                      <a:pt x="386" y="359"/>
                    </a:lnTo>
                    <a:lnTo>
                      <a:pt x="317" y="349"/>
                    </a:lnTo>
                    <a:lnTo>
                      <a:pt x="203" y="341"/>
                    </a:lnTo>
                    <a:lnTo>
                      <a:pt x="153" y="341"/>
                    </a:lnTo>
                    <a:lnTo>
                      <a:pt x="96" y="359"/>
                    </a:lnTo>
                    <a:lnTo>
                      <a:pt x="29" y="384"/>
                    </a:lnTo>
                    <a:lnTo>
                      <a:pt x="18" y="367"/>
                    </a:lnTo>
                    <a:lnTo>
                      <a:pt x="29" y="359"/>
                    </a:lnTo>
                    <a:lnTo>
                      <a:pt x="57" y="349"/>
                    </a:lnTo>
                    <a:lnTo>
                      <a:pt x="66" y="349"/>
                    </a:lnTo>
                    <a:lnTo>
                      <a:pt x="86" y="341"/>
                    </a:lnTo>
                    <a:lnTo>
                      <a:pt x="66" y="316"/>
                    </a:lnTo>
                    <a:lnTo>
                      <a:pt x="66" y="306"/>
                    </a:lnTo>
                    <a:lnTo>
                      <a:pt x="66" y="297"/>
                    </a:lnTo>
                    <a:lnTo>
                      <a:pt x="96" y="306"/>
                    </a:lnTo>
                    <a:lnTo>
                      <a:pt x="116" y="324"/>
                    </a:lnTo>
                    <a:lnTo>
                      <a:pt x="144" y="332"/>
                    </a:lnTo>
                    <a:lnTo>
                      <a:pt x="153" y="332"/>
                    </a:lnTo>
                    <a:lnTo>
                      <a:pt x="173" y="324"/>
                    </a:lnTo>
                    <a:lnTo>
                      <a:pt x="135" y="289"/>
                    </a:lnTo>
                    <a:lnTo>
                      <a:pt x="105" y="281"/>
                    </a:lnTo>
                    <a:lnTo>
                      <a:pt x="105" y="254"/>
                    </a:lnTo>
                    <a:lnTo>
                      <a:pt x="125" y="254"/>
                    </a:lnTo>
                    <a:lnTo>
                      <a:pt x="144" y="254"/>
                    </a:lnTo>
                    <a:lnTo>
                      <a:pt x="183" y="281"/>
                    </a:lnTo>
                    <a:lnTo>
                      <a:pt x="221" y="316"/>
                    </a:lnTo>
                    <a:lnTo>
                      <a:pt x="242" y="316"/>
                    </a:lnTo>
                    <a:lnTo>
                      <a:pt x="269" y="316"/>
                    </a:lnTo>
                    <a:lnTo>
                      <a:pt x="251" y="297"/>
                    </a:lnTo>
                    <a:lnTo>
                      <a:pt x="242" y="281"/>
                    </a:lnTo>
                    <a:lnTo>
                      <a:pt x="203" y="254"/>
                    </a:lnTo>
                    <a:lnTo>
                      <a:pt x="192" y="237"/>
                    </a:lnTo>
                    <a:lnTo>
                      <a:pt x="299" y="297"/>
                    </a:lnTo>
                    <a:lnTo>
                      <a:pt x="356" y="316"/>
                    </a:lnTo>
                    <a:lnTo>
                      <a:pt x="425" y="324"/>
                    </a:lnTo>
                    <a:lnTo>
                      <a:pt x="434" y="324"/>
                    </a:lnTo>
                    <a:lnTo>
                      <a:pt x="443" y="316"/>
                    </a:lnTo>
                    <a:lnTo>
                      <a:pt x="434" y="297"/>
                    </a:lnTo>
                    <a:lnTo>
                      <a:pt x="415" y="297"/>
                    </a:lnTo>
                    <a:lnTo>
                      <a:pt x="395" y="297"/>
                    </a:lnTo>
                    <a:lnTo>
                      <a:pt x="365" y="289"/>
                    </a:lnTo>
                    <a:lnTo>
                      <a:pt x="308" y="262"/>
                    </a:lnTo>
                    <a:lnTo>
                      <a:pt x="251" y="219"/>
                    </a:lnTo>
                    <a:lnTo>
                      <a:pt x="269" y="210"/>
                    </a:lnTo>
                    <a:lnTo>
                      <a:pt x="290" y="210"/>
                    </a:lnTo>
                    <a:lnTo>
                      <a:pt x="308" y="219"/>
                    </a:lnTo>
                    <a:lnTo>
                      <a:pt x="328" y="237"/>
                    </a:lnTo>
                    <a:lnTo>
                      <a:pt x="356" y="254"/>
                    </a:lnTo>
                    <a:lnTo>
                      <a:pt x="395" y="237"/>
                    </a:lnTo>
                    <a:lnTo>
                      <a:pt x="415" y="210"/>
                    </a:lnTo>
                    <a:lnTo>
                      <a:pt x="404" y="184"/>
                    </a:lnTo>
                    <a:lnTo>
                      <a:pt x="395" y="157"/>
                    </a:lnTo>
                    <a:lnTo>
                      <a:pt x="365" y="149"/>
                    </a:lnTo>
                    <a:lnTo>
                      <a:pt x="338" y="149"/>
                    </a:lnTo>
                    <a:lnTo>
                      <a:pt x="299" y="175"/>
                    </a:lnTo>
                    <a:lnTo>
                      <a:pt x="279" y="184"/>
                    </a:lnTo>
                    <a:lnTo>
                      <a:pt x="251" y="184"/>
                    </a:lnTo>
                    <a:lnTo>
                      <a:pt x="279" y="149"/>
                    </a:lnTo>
                    <a:lnTo>
                      <a:pt x="317" y="124"/>
                    </a:lnTo>
                    <a:lnTo>
                      <a:pt x="425" y="97"/>
                    </a:lnTo>
                    <a:lnTo>
                      <a:pt x="434" y="89"/>
                    </a:lnTo>
                    <a:lnTo>
                      <a:pt x="434" y="79"/>
                    </a:lnTo>
                    <a:lnTo>
                      <a:pt x="395" y="79"/>
                    </a:lnTo>
                    <a:lnTo>
                      <a:pt x="356" y="79"/>
                    </a:lnTo>
                    <a:lnTo>
                      <a:pt x="299" y="97"/>
                    </a:lnTo>
                    <a:lnTo>
                      <a:pt x="242" y="140"/>
                    </a:lnTo>
                    <a:lnTo>
                      <a:pt x="183" y="184"/>
                    </a:lnTo>
                    <a:lnTo>
                      <a:pt x="164" y="175"/>
                    </a:lnTo>
                    <a:lnTo>
                      <a:pt x="173" y="149"/>
                    </a:lnTo>
                    <a:lnTo>
                      <a:pt x="203" y="132"/>
                    </a:lnTo>
                    <a:lnTo>
                      <a:pt x="231" y="124"/>
                    </a:lnTo>
                    <a:lnTo>
                      <a:pt x="251" y="97"/>
                    </a:lnTo>
                    <a:lnTo>
                      <a:pt x="242" y="89"/>
                    </a:lnTo>
                    <a:lnTo>
                      <a:pt x="221" y="79"/>
                    </a:lnTo>
                    <a:lnTo>
                      <a:pt x="164" y="114"/>
                    </a:lnTo>
                    <a:lnTo>
                      <a:pt x="116" y="157"/>
                    </a:lnTo>
                    <a:lnTo>
                      <a:pt x="96" y="167"/>
                    </a:lnTo>
                    <a:lnTo>
                      <a:pt x="86" y="157"/>
                    </a:lnTo>
                    <a:lnTo>
                      <a:pt x="86" y="132"/>
                    </a:lnTo>
                    <a:lnTo>
                      <a:pt x="105" y="124"/>
                    </a:lnTo>
                    <a:lnTo>
                      <a:pt x="144" y="97"/>
                    </a:lnTo>
                    <a:lnTo>
                      <a:pt x="135" y="79"/>
                    </a:lnTo>
                    <a:lnTo>
                      <a:pt x="96" y="97"/>
                    </a:lnTo>
                    <a:lnTo>
                      <a:pt x="57" y="114"/>
                    </a:lnTo>
                    <a:lnTo>
                      <a:pt x="38" y="97"/>
                    </a:lnTo>
                    <a:lnTo>
                      <a:pt x="77" y="62"/>
                    </a:lnTo>
                    <a:lnTo>
                      <a:pt x="57" y="53"/>
                    </a:lnTo>
                    <a:lnTo>
                      <a:pt x="38" y="53"/>
                    </a:lnTo>
                    <a:lnTo>
                      <a:pt x="18" y="45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48" y="35"/>
                    </a:lnTo>
                    <a:lnTo>
                      <a:pt x="86" y="53"/>
                    </a:lnTo>
                    <a:lnTo>
                      <a:pt x="135" y="70"/>
                    </a:lnTo>
                    <a:lnTo>
                      <a:pt x="192" y="79"/>
                    </a:lnTo>
                    <a:lnTo>
                      <a:pt x="290" y="70"/>
                    </a:lnTo>
                    <a:lnTo>
                      <a:pt x="386" y="5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5" name="Freeform 203"/>
              <p:cNvSpPr>
                <a:spLocks/>
              </p:cNvSpPr>
              <p:nvPr/>
            </p:nvSpPr>
            <p:spPr bwMode="auto">
              <a:xfrm>
                <a:off x="1216" y="73"/>
                <a:ext cx="19" cy="8"/>
              </a:xfrm>
              <a:custGeom>
                <a:avLst/>
                <a:gdLst/>
                <a:ahLst/>
                <a:cxnLst>
                  <a:cxn ang="0">
                    <a:pos x="66" y="26"/>
                  </a:cxn>
                  <a:cxn ang="0">
                    <a:pos x="57" y="43"/>
                  </a:cxn>
                  <a:cxn ang="0">
                    <a:pos x="39" y="52"/>
                  </a:cxn>
                  <a:cxn ang="0">
                    <a:pos x="18" y="43"/>
                  </a:cxn>
                  <a:cxn ang="0">
                    <a:pos x="0" y="26"/>
                  </a:cxn>
                  <a:cxn ang="0">
                    <a:pos x="9" y="8"/>
                  </a:cxn>
                  <a:cxn ang="0">
                    <a:pos x="28" y="0"/>
                  </a:cxn>
                  <a:cxn ang="0">
                    <a:pos x="48" y="8"/>
                  </a:cxn>
                  <a:cxn ang="0">
                    <a:pos x="66" y="26"/>
                  </a:cxn>
                </a:cxnLst>
                <a:rect l="0" t="0" r="r" b="b"/>
                <a:pathLst>
                  <a:path w="66" h="52">
                    <a:moveTo>
                      <a:pt x="66" y="26"/>
                    </a:moveTo>
                    <a:lnTo>
                      <a:pt x="57" y="43"/>
                    </a:lnTo>
                    <a:lnTo>
                      <a:pt x="39" y="52"/>
                    </a:lnTo>
                    <a:lnTo>
                      <a:pt x="18" y="43"/>
                    </a:lnTo>
                    <a:lnTo>
                      <a:pt x="0" y="26"/>
                    </a:lnTo>
                    <a:lnTo>
                      <a:pt x="9" y="8"/>
                    </a:lnTo>
                    <a:lnTo>
                      <a:pt x="28" y="0"/>
                    </a:lnTo>
                    <a:lnTo>
                      <a:pt x="48" y="8"/>
                    </a:lnTo>
                    <a:lnTo>
                      <a:pt x="66" y="2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6" name="Freeform 204"/>
              <p:cNvSpPr>
                <a:spLocks/>
              </p:cNvSpPr>
              <p:nvPr/>
            </p:nvSpPr>
            <p:spPr bwMode="auto">
              <a:xfrm>
                <a:off x="269" y="80"/>
                <a:ext cx="944" cy="5"/>
              </a:xfrm>
              <a:custGeom>
                <a:avLst/>
                <a:gdLst/>
                <a:ahLst/>
                <a:cxnLst>
                  <a:cxn ang="0">
                    <a:pos x="3130" y="0"/>
                  </a:cxn>
                  <a:cxn ang="0">
                    <a:pos x="3169" y="27"/>
                  </a:cxn>
                  <a:cxn ang="0">
                    <a:pos x="3148" y="27"/>
                  </a:cxn>
                  <a:cxn ang="0">
                    <a:pos x="3139" y="27"/>
                  </a:cxn>
                  <a:cxn ang="0">
                    <a:pos x="3119" y="27"/>
                  </a:cxn>
                  <a:cxn ang="0">
                    <a:pos x="3071" y="27"/>
                  </a:cxn>
                  <a:cxn ang="0">
                    <a:pos x="3013" y="27"/>
                  </a:cxn>
                  <a:cxn ang="0">
                    <a:pos x="2945" y="27"/>
                  </a:cxn>
                  <a:cxn ang="0">
                    <a:pos x="2858" y="27"/>
                  </a:cxn>
                  <a:cxn ang="0">
                    <a:pos x="2762" y="27"/>
                  </a:cxn>
                  <a:cxn ang="0">
                    <a:pos x="2657" y="27"/>
                  </a:cxn>
                  <a:cxn ang="0">
                    <a:pos x="2540" y="27"/>
                  </a:cxn>
                  <a:cxn ang="0">
                    <a:pos x="2415" y="27"/>
                  </a:cxn>
                  <a:cxn ang="0">
                    <a:pos x="2154" y="27"/>
                  </a:cxn>
                  <a:cxn ang="0">
                    <a:pos x="1864" y="27"/>
                  </a:cxn>
                  <a:cxn ang="0">
                    <a:pos x="1574" y="27"/>
                  </a:cxn>
                  <a:cxn ang="0">
                    <a:pos x="1284" y="27"/>
                  </a:cxn>
                  <a:cxn ang="0">
                    <a:pos x="996" y="27"/>
                  </a:cxn>
                  <a:cxn ang="0">
                    <a:pos x="725" y="27"/>
                  </a:cxn>
                  <a:cxn ang="0">
                    <a:pos x="608" y="27"/>
                  </a:cxn>
                  <a:cxn ang="0">
                    <a:pos x="494" y="27"/>
                  </a:cxn>
                  <a:cxn ang="0">
                    <a:pos x="387" y="27"/>
                  </a:cxn>
                  <a:cxn ang="0">
                    <a:pos x="290" y="27"/>
                  </a:cxn>
                  <a:cxn ang="0">
                    <a:pos x="204" y="27"/>
                  </a:cxn>
                  <a:cxn ang="0">
                    <a:pos x="135" y="27"/>
                  </a:cxn>
                  <a:cxn ang="0">
                    <a:pos x="78" y="27"/>
                  </a:cxn>
                  <a:cxn ang="0">
                    <a:pos x="30" y="35"/>
                  </a:cxn>
                  <a:cxn ang="0">
                    <a:pos x="0" y="35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3130" y="0"/>
                  </a:cxn>
                </a:cxnLst>
                <a:rect l="0" t="0" r="r" b="b"/>
                <a:pathLst>
                  <a:path w="3169" h="35">
                    <a:moveTo>
                      <a:pt x="3130" y="0"/>
                    </a:moveTo>
                    <a:lnTo>
                      <a:pt x="3169" y="27"/>
                    </a:lnTo>
                    <a:lnTo>
                      <a:pt x="3148" y="27"/>
                    </a:lnTo>
                    <a:lnTo>
                      <a:pt x="3139" y="27"/>
                    </a:lnTo>
                    <a:lnTo>
                      <a:pt x="3119" y="27"/>
                    </a:lnTo>
                    <a:lnTo>
                      <a:pt x="3071" y="27"/>
                    </a:lnTo>
                    <a:lnTo>
                      <a:pt x="3013" y="27"/>
                    </a:lnTo>
                    <a:lnTo>
                      <a:pt x="2945" y="27"/>
                    </a:lnTo>
                    <a:lnTo>
                      <a:pt x="2858" y="27"/>
                    </a:lnTo>
                    <a:lnTo>
                      <a:pt x="2762" y="27"/>
                    </a:lnTo>
                    <a:lnTo>
                      <a:pt x="2657" y="27"/>
                    </a:lnTo>
                    <a:lnTo>
                      <a:pt x="2540" y="27"/>
                    </a:lnTo>
                    <a:lnTo>
                      <a:pt x="2415" y="27"/>
                    </a:lnTo>
                    <a:lnTo>
                      <a:pt x="2154" y="27"/>
                    </a:lnTo>
                    <a:lnTo>
                      <a:pt x="1864" y="27"/>
                    </a:lnTo>
                    <a:lnTo>
                      <a:pt x="1574" y="27"/>
                    </a:lnTo>
                    <a:lnTo>
                      <a:pt x="1284" y="27"/>
                    </a:lnTo>
                    <a:lnTo>
                      <a:pt x="996" y="27"/>
                    </a:lnTo>
                    <a:lnTo>
                      <a:pt x="725" y="27"/>
                    </a:lnTo>
                    <a:lnTo>
                      <a:pt x="608" y="27"/>
                    </a:lnTo>
                    <a:lnTo>
                      <a:pt x="494" y="27"/>
                    </a:lnTo>
                    <a:lnTo>
                      <a:pt x="387" y="27"/>
                    </a:lnTo>
                    <a:lnTo>
                      <a:pt x="290" y="27"/>
                    </a:lnTo>
                    <a:lnTo>
                      <a:pt x="204" y="27"/>
                    </a:lnTo>
                    <a:lnTo>
                      <a:pt x="135" y="27"/>
                    </a:lnTo>
                    <a:lnTo>
                      <a:pt x="78" y="27"/>
                    </a:lnTo>
                    <a:lnTo>
                      <a:pt x="30" y="35"/>
                    </a:lnTo>
                    <a:lnTo>
                      <a:pt x="0" y="35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313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7" name="Freeform 205"/>
              <p:cNvSpPr>
                <a:spLocks/>
              </p:cNvSpPr>
              <p:nvPr/>
            </p:nvSpPr>
            <p:spPr bwMode="auto">
              <a:xfrm>
                <a:off x="82" y="80"/>
                <a:ext cx="113" cy="51"/>
              </a:xfrm>
              <a:custGeom>
                <a:avLst/>
                <a:gdLst/>
                <a:ahLst/>
                <a:cxnLst>
                  <a:cxn ang="0">
                    <a:pos x="87" y="44"/>
                  </a:cxn>
                  <a:cxn ang="0">
                    <a:pos x="78" y="9"/>
                  </a:cxn>
                  <a:cxn ang="0">
                    <a:pos x="117" y="79"/>
                  </a:cxn>
                  <a:cxn ang="0">
                    <a:pos x="137" y="54"/>
                  </a:cxn>
                  <a:cxn ang="0">
                    <a:pos x="165" y="97"/>
                  </a:cxn>
                  <a:cxn ang="0">
                    <a:pos x="194" y="97"/>
                  </a:cxn>
                  <a:cxn ang="0">
                    <a:pos x="233" y="122"/>
                  </a:cxn>
                  <a:cxn ang="0">
                    <a:pos x="242" y="105"/>
                  </a:cxn>
                  <a:cxn ang="0">
                    <a:pos x="252" y="149"/>
                  </a:cxn>
                  <a:cxn ang="0">
                    <a:pos x="290" y="167"/>
                  </a:cxn>
                  <a:cxn ang="0">
                    <a:pos x="320" y="192"/>
                  </a:cxn>
                  <a:cxn ang="0">
                    <a:pos x="338" y="175"/>
                  </a:cxn>
                  <a:cxn ang="0">
                    <a:pos x="320" y="122"/>
                  </a:cxn>
                  <a:cxn ang="0">
                    <a:pos x="349" y="132"/>
                  </a:cxn>
                  <a:cxn ang="0">
                    <a:pos x="377" y="236"/>
                  </a:cxn>
                  <a:cxn ang="0">
                    <a:pos x="311" y="227"/>
                  </a:cxn>
                  <a:cxn ang="0">
                    <a:pos x="252" y="219"/>
                  </a:cxn>
                  <a:cxn ang="0">
                    <a:pos x="185" y="306"/>
                  </a:cxn>
                  <a:cxn ang="0">
                    <a:pos x="156" y="271"/>
                  </a:cxn>
                  <a:cxn ang="0">
                    <a:pos x="204" y="271"/>
                  </a:cxn>
                  <a:cxn ang="0">
                    <a:pos x="204" y="246"/>
                  </a:cxn>
                  <a:cxn ang="0">
                    <a:pos x="87" y="246"/>
                  </a:cxn>
                  <a:cxn ang="0">
                    <a:pos x="107" y="219"/>
                  </a:cxn>
                  <a:cxn ang="0">
                    <a:pos x="156" y="227"/>
                  </a:cxn>
                  <a:cxn ang="0">
                    <a:pos x="165" y="201"/>
                  </a:cxn>
                  <a:cxn ang="0">
                    <a:pos x="146" y="192"/>
                  </a:cxn>
                  <a:cxn ang="0">
                    <a:pos x="137" y="167"/>
                  </a:cxn>
                  <a:cxn ang="0">
                    <a:pos x="50" y="149"/>
                  </a:cxn>
                  <a:cxn ang="0">
                    <a:pos x="21" y="140"/>
                  </a:cxn>
                  <a:cxn ang="0">
                    <a:pos x="78" y="149"/>
                  </a:cxn>
                  <a:cxn ang="0">
                    <a:pos x="117" y="149"/>
                  </a:cxn>
                  <a:cxn ang="0">
                    <a:pos x="98" y="122"/>
                  </a:cxn>
                  <a:cxn ang="0">
                    <a:pos x="11" y="105"/>
                  </a:cxn>
                  <a:cxn ang="0">
                    <a:pos x="39" y="105"/>
                  </a:cxn>
                  <a:cxn ang="0">
                    <a:pos x="87" y="105"/>
                  </a:cxn>
                  <a:cxn ang="0">
                    <a:pos x="87" y="87"/>
                  </a:cxn>
                  <a:cxn ang="0">
                    <a:pos x="39" y="79"/>
                  </a:cxn>
                  <a:cxn ang="0">
                    <a:pos x="11" y="62"/>
                  </a:cxn>
                  <a:cxn ang="0">
                    <a:pos x="30" y="44"/>
                  </a:cxn>
                  <a:cxn ang="0">
                    <a:pos x="0" y="9"/>
                  </a:cxn>
                  <a:cxn ang="0">
                    <a:pos x="30" y="9"/>
                  </a:cxn>
                  <a:cxn ang="0">
                    <a:pos x="59" y="44"/>
                  </a:cxn>
                </a:cxnLst>
                <a:rect l="0" t="0" r="r" b="b"/>
                <a:pathLst>
                  <a:path w="377" h="314">
                    <a:moveTo>
                      <a:pt x="78" y="44"/>
                    </a:moveTo>
                    <a:lnTo>
                      <a:pt x="87" y="44"/>
                    </a:lnTo>
                    <a:lnTo>
                      <a:pt x="78" y="27"/>
                    </a:lnTo>
                    <a:lnTo>
                      <a:pt x="78" y="9"/>
                    </a:lnTo>
                    <a:lnTo>
                      <a:pt x="87" y="44"/>
                    </a:lnTo>
                    <a:lnTo>
                      <a:pt x="117" y="79"/>
                    </a:lnTo>
                    <a:lnTo>
                      <a:pt x="137" y="70"/>
                    </a:lnTo>
                    <a:lnTo>
                      <a:pt x="137" y="54"/>
                    </a:lnTo>
                    <a:lnTo>
                      <a:pt x="156" y="87"/>
                    </a:lnTo>
                    <a:lnTo>
                      <a:pt x="165" y="97"/>
                    </a:lnTo>
                    <a:lnTo>
                      <a:pt x="185" y="105"/>
                    </a:lnTo>
                    <a:lnTo>
                      <a:pt x="194" y="97"/>
                    </a:lnTo>
                    <a:lnTo>
                      <a:pt x="224" y="122"/>
                    </a:lnTo>
                    <a:lnTo>
                      <a:pt x="233" y="122"/>
                    </a:lnTo>
                    <a:lnTo>
                      <a:pt x="242" y="114"/>
                    </a:lnTo>
                    <a:lnTo>
                      <a:pt x="242" y="105"/>
                    </a:lnTo>
                    <a:lnTo>
                      <a:pt x="252" y="122"/>
                    </a:lnTo>
                    <a:lnTo>
                      <a:pt x="252" y="149"/>
                    </a:lnTo>
                    <a:lnTo>
                      <a:pt x="272" y="167"/>
                    </a:lnTo>
                    <a:lnTo>
                      <a:pt x="290" y="167"/>
                    </a:lnTo>
                    <a:lnTo>
                      <a:pt x="300" y="184"/>
                    </a:lnTo>
                    <a:lnTo>
                      <a:pt x="320" y="192"/>
                    </a:lnTo>
                    <a:lnTo>
                      <a:pt x="329" y="184"/>
                    </a:lnTo>
                    <a:lnTo>
                      <a:pt x="338" y="175"/>
                    </a:lnTo>
                    <a:lnTo>
                      <a:pt x="320" y="140"/>
                    </a:lnTo>
                    <a:lnTo>
                      <a:pt x="320" y="122"/>
                    </a:lnTo>
                    <a:lnTo>
                      <a:pt x="320" y="114"/>
                    </a:lnTo>
                    <a:lnTo>
                      <a:pt x="349" y="132"/>
                    </a:lnTo>
                    <a:lnTo>
                      <a:pt x="359" y="167"/>
                    </a:lnTo>
                    <a:lnTo>
                      <a:pt x="377" y="236"/>
                    </a:lnTo>
                    <a:lnTo>
                      <a:pt x="368" y="246"/>
                    </a:lnTo>
                    <a:lnTo>
                      <a:pt x="311" y="227"/>
                    </a:lnTo>
                    <a:lnTo>
                      <a:pt x="281" y="219"/>
                    </a:lnTo>
                    <a:lnTo>
                      <a:pt x="252" y="219"/>
                    </a:lnTo>
                    <a:lnTo>
                      <a:pt x="263" y="314"/>
                    </a:lnTo>
                    <a:lnTo>
                      <a:pt x="185" y="306"/>
                    </a:lnTo>
                    <a:lnTo>
                      <a:pt x="126" y="279"/>
                    </a:lnTo>
                    <a:lnTo>
                      <a:pt x="156" y="271"/>
                    </a:lnTo>
                    <a:lnTo>
                      <a:pt x="176" y="271"/>
                    </a:lnTo>
                    <a:lnTo>
                      <a:pt x="204" y="271"/>
                    </a:lnTo>
                    <a:lnTo>
                      <a:pt x="204" y="262"/>
                    </a:lnTo>
                    <a:lnTo>
                      <a:pt x="204" y="246"/>
                    </a:lnTo>
                    <a:lnTo>
                      <a:pt x="194" y="236"/>
                    </a:lnTo>
                    <a:lnTo>
                      <a:pt x="87" y="246"/>
                    </a:lnTo>
                    <a:lnTo>
                      <a:pt x="87" y="227"/>
                    </a:lnTo>
                    <a:lnTo>
                      <a:pt x="107" y="219"/>
                    </a:lnTo>
                    <a:lnTo>
                      <a:pt x="137" y="227"/>
                    </a:lnTo>
                    <a:lnTo>
                      <a:pt x="156" y="227"/>
                    </a:lnTo>
                    <a:lnTo>
                      <a:pt x="165" y="211"/>
                    </a:lnTo>
                    <a:lnTo>
                      <a:pt x="165" y="201"/>
                    </a:lnTo>
                    <a:lnTo>
                      <a:pt x="156" y="201"/>
                    </a:lnTo>
                    <a:lnTo>
                      <a:pt x="146" y="192"/>
                    </a:lnTo>
                    <a:lnTo>
                      <a:pt x="156" y="184"/>
                    </a:lnTo>
                    <a:lnTo>
                      <a:pt x="137" y="167"/>
                    </a:lnTo>
                    <a:lnTo>
                      <a:pt x="98" y="157"/>
                    </a:lnTo>
                    <a:lnTo>
                      <a:pt x="50" y="149"/>
                    </a:lnTo>
                    <a:lnTo>
                      <a:pt x="21" y="149"/>
                    </a:lnTo>
                    <a:lnTo>
                      <a:pt x="21" y="140"/>
                    </a:lnTo>
                    <a:lnTo>
                      <a:pt x="50" y="140"/>
                    </a:lnTo>
                    <a:lnTo>
                      <a:pt x="78" y="149"/>
                    </a:lnTo>
                    <a:lnTo>
                      <a:pt x="98" y="149"/>
                    </a:lnTo>
                    <a:lnTo>
                      <a:pt x="117" y="149"/>
                    </a:lnTo>
                    <a:lnTo>
                      <a:pt x="126" y="132"/>
                    </a:lnTo>
                    <a:lnTo>
                      <a:pt x="98" y="122"/>
                    </a:lnTo>
                    <a:lnTo>
                      <a:pt x="69" y="114"/>
                    </a:lnTo>
                    <a:lnTo>
                      <a:pt x="11" y="105"/>
                    </a:lnTo>
                    <a:lnTo>
                      <a:pt x="21" y="105"/>
                    </a:lnTo>
                    <a:lnTo>
                      <a:pt x="39" y="105"/>
                    </a:lnTo>
                    <a:lnTo>
                      <a:pt x="69" y="114"/>
                    </a:lnTo>
                    <a:lnTo>
                      <a:pt x="87" y="105"/>
                    </a:lnTo>
                    <a:lnTo>
                      <a:pt x="98" y="97"/>
                    </a:lnTo>
                    <a:lnTo>
                      <a:pt x="87" y="87"/>
                    </a:lnTo>
                    <a:lnTo>
                      <a:pt x="78" y="79"/>
                    </a:lnTo>
                    <a:lnTo>
                      <a:pt x="39" y="79"/>
                    </a:lnTo>
                    <a:lnTo>
                      <a:pt x="21" y="70"/>
                    </a:lnTo>
                    <a:lnTo>
                      <a:pt x="11" y="62"/>
                    </a:lnTo>
                    <a:lnTo>
                      <a:pt x="11" y="54"/>
                    </a:lnTo>
                    <a:lnTo>
                      <a:pt x="30" y="44"/>
                    </a:lnTo>
                    <a:lnTo>
                      <a:pt x="11" y="27"/>
                    </a:lnTo>
                    <a:lnTo>
                      <a:pt x="0" y="9"/>
                    </a:lnTo>
                    <a:lnTo>
                      <a:pt x="21" y="0"/>
                    </a:lnTo>
                    <a:lnTo>
                      <a:pt x="30" y="9"/>
                    </a:lnTo>
                    <a:lnTo>
                      <a:pt x="50" y="35"/>
                    </a:lnTo>
                    <a:lnTo>
                      <a:pt x="59" y="44"/>
                    </a:lnTo>
                    <a:lnTo>
                      <a:pt x="78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8" name="Freeform 206"/>
              <p:cNvSpPr>
                <a:spLocks/>
              </p:cNvSpPr>
              <p:nvPr/>
            </p:nvSpPr>
            <p:spPr bwMode="auto">
              <a:xfrm>
                <a:off x="191" y="80"/>
                <a:ext cx="18" cy="12"/>
              </a:xfrm>
              <a:custGeom>
                <a:avLst/>
                <a:gdLst/>
                <a:ahLst/>
                <a:cxnLst>
                  <a:cxn ang="0">
                    <a:pos x="57" y="79"/>
                  </a:cxn>
                  <a:cxn ang="0">
                    <a:pos x="0" y="0"/>
                  </a:cxn>
                  <a:cxn ang="0">
                    <a:pos x="39" y="35"/>
                  </a:cxn>
                  <a:cxn ang="0">
                    <a:pos x="57" y="79"/>
                  </a:cxn>
                </a:cxnLst>
                <a:rect l="0" t="0" r="r" b="b"/>
                <a:pathLst>
                  <a:path w="57" h="79">
                    <a:moveTo>
                      <a:pt x="57" y="79"/>
                    </a:moveTo>
                    <a:lnTo>
                      <a:pt x="0" y="0"/>
                    </a:lnTo>
                    <a:lnTo>
                      <a:pt x="39" y="35"/>
                    </a:lnTo>
                    <a:lnTo>
                      <a:pt x="57" y="7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9" name="Freeform 207"/>
              <p:cNvSpPr>
                <a:spLocks/>
              </p:cNvSpPr>
              <p:nvPr/>
            </p:nvSpPr>
            <p:spPr bwMode="auto">
              <a:xfrm>
                <a:off x="209" y="81"/>
                <a:ext cx="8" cy="4"/>
              </a:xfrm>
              <a:custGeom>
                <a:avLst/>
                <a:gdLst/>
                <a:ahLst/>
                <a:cxnLst>
                  <a:cxn ang="0">
                    <a:pos x="30" y="26"/>
                  </a:cxn>
                  <a:cxn ang="0">
                    <a:pos x="11" y="18"/>
                  </a:cxn>
                  <a:cxn ang="0">
                    <a:pos x="0" y="0"/>
                  </a:cxn>
                  <a:cxn ang="0">
                    <a:pos x="30" y="26"/>
                  </a:cxn>
                </a:cxnLst>
                <a:rect l="0" t="0" r="r" b="b"/>
                <a:pathLst>
                  <a:path w="30" h="26">
                    <a:moveTo>
                      <a:pt x="30" y="26"/>
                    </a:moveTo>
                    <a:lnTo>
                      <a:pt x="11" y="18"/>
                    </a:lnTo>
                    <a:lnTo>
                      <a:pt x="0" y="0"/>
                    </a:lnTo>
                    <a:lnTo>
                      <a:pt x="30" y="2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0" name="Freeform 208"/>
              <p:cNvSpPr>
                <a:spLocks/>
              </p:cNvSpPr>
              <p:nvPr/>
            </p:nvSpPr>
            <p:spPr bwMode="auto">
              <a:xfrm>
                <a:off x="1469" y="78"/>
                <a:ext cx="24" cy="44"/>
              </a:xfrm>
              <a:custGeom>
                <a:avLst/>
                <a:gdLst/>
                <a:ahLst/>
                <a:cxnLst>
                  <a:cxn ang="0">
                    <a:pos x="57" y="17"/>
                  </a:cxn>
                  <a:cxn ang="0">
                    <a:pos x="77" y="254"/>
                  </a:cxn>
                  <a:cxn ang="0">
                    <a:pos x="66" y="262"/>
                  </a:cxn>
                  <a:cxn ang="0">
                    <a:pos x="57" y="270"/>
                  </a:cxn>
                  <a:cxn ang="0">
                    <a:pos x="27" y="262"/>
                  </a:cxn>
                  <a:cxn ang="0">
                    <a:pos x="18" y="262"/>
                  </a:cxn>
                  <a:cxn ang="0">
                    <a:pos x="0" y="254"/>
                  </a:cxn>
                  <a:cxn ang="0">
                    <a:pos x="0" y="130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39" y="0"/>
                  </a:cxn>
                  <a:cxn ang="0">
                    <a:pos x="57" y="8"/>
                  </a:cxn>
                  <a:cxn ang="0">
                    <a:pos x="57" y="17"/>
                  </a:cxn>
                </a:cxnLst>
                <a:rect l="0" t="0" r="r" b="b"/>
                <a:pathLst>
                  <a:path w="77" h="270">
                    <a:moveTo>
                      <a:pt x="57" y="17"/>
                    </a:moveTo>
                    <a:lnTo>
                      <a:pt x="77" y="254"/>
                    </a:lnTo>
                    <a:lnTo>
                      <a:pt x="66" y="262"/>
                    </a:lnTo>
                    <a:lnTo>
                      <a:pt x="57" y="270"/>
                    </a:lnTo>
                    <a:lnTo>
                      <a:pt x="27" y="262"/>
                    </a:lnTo>
                    <a:lnTo>
                      <a:pt x="18" y="262"/>
                    </a:lnTo>
                    <a:lnTo>
                      <a:pt x="0" y="254"/>
                    </a:lnTo>
                    <a:lnTo>
                      <a:pt x="0" y="130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39" y="0"/>
                    </a:lnTo>
                    <a:lnTo>
                      <a:pt x="57" y="8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1" name="Freeform 209"/>
              <p:cNvSpPr>
                <a:spLocks/>
              </p:cNvSpPr>
              <p:nvPr/>
            </p:nvSpPr>
            <p:spPr bwMode="auto">
              <a:xfrm>
                <a:off x="220" y="81"/>
                <a:ext cx="33" cy="44"/>
              </a:xfrm>
              <a:custGeom>
                <a:avLst/>
                <a:gdLst/>
                <a:ahLst/>
                <a:cxnLst>
                  <a:cxn ang="0">
                    <a:pos x="107" y="10"/>
                  </a:cxn>
                  <a:cxn ang="0">
                    <a:pos x="98" y="45"/>
                  </a:cxn>
                  <a:cxn ang="0">
                    <a:pos x="87" y="78"/>
                  </a:cxn>
                  <a:cxn ang="0">
                    <a:pos x="98" y="148"/>
                  </a:cxn>
                  <a:cxn ang="0">
                    <a:pos x="98" y="218"/>
                  </a:cxn>
                  <a:cxn ang="0">
                    <a:pos x="87" y="245"/>
                  </a:cxn>
                  <a:cxn ang="0">
                    <a:pos x="59" y="270"/>
                  </a:cxn>
                  <a:cxn ang="0">
                    <a:pos x="39" y="270"/>
                  </a:cxn>
                  <a:cxn ang="0">
                    <a:pos x="30" y="262"/>
                  </a:cxn>
                  <a:cxn ang="0">
                    <a:pos x="11" y="237"/>
                  </a:cxn>
                  <a:cxn ang="0">
                    <a:pos x="11" y="192"/>
                  </a:cxn>
                  <a:cxn ang="0">
                    <a:pos x="11" y="158"/>
                  </a:cxn>
                  <a:cxn ang="0">
                    <a:pos x="0" y="123"/>
                  </a:cxn>
                  <a:cxn ang="0">
                    <a:pos x="11" y="140"/>
                  </a:cxn>
                  <a:cxn ang="0">
                    <a:pos x="20" y="140"/>
                  </a:cxn>
                  <a:cxn ang="0">
                    <a:pos x="39" y="140"/>
                  </a:cxn>
                  <a:cxn ang="0">
                    <a:pos x="39" y="113"/>
                  </a:cxn>
                  <a:cxn ang="0">
                    <a:pos x="30" y="88"/>
                  </a:cxn>
                  <a:cxn ang="0">
                    <a:pos x="0" y="45"/>
                  </a:cxn>
                  <a:cxn ang="0">
                    <a:pos x="30" y="78"/>
                  </a:cxn>
                  <a:cxn ang="0">
                    <a:pos x="39" y="105"/>
                  </a:cxn>
                  <a:cxn ang="0">
                    <a:pos x="59" y="113"/>
                  </a:cxn>
                  <a:cxn ang="0">
                    <a:pos x="59" y="105"/>
                  </a:cxn>
                  <a:cxn ang="0">
                    <a:pos x="59" y="88"/>
                  </a:cxn>
                  <a:cxn ang="0">
                    <a:pos x="59" y="61"/>
                  </a:cxn>
                  <a:cxn ang="0">
                    <a:pos x="68" y="70"/>
                  </a:cxn>
                  <a:cxn ang="0">
                    <a:pos x="78" y="61"/>
                  </a:cxn>
                  <a:cxn ang="0">
                    <a:pos x="78" y="26"/>
                  </a:cxn>
                  <a:cxn ang="0">
                    <a:pos x="78" y="18"/>
                  </a:cxn>
                  <a:cxn ang="0">
                    <a:pos x="78" y="0"/>
                  </a:cxn>
                  <a:cxn ang="0">
                    <a:pos x="98" y="0"/>
                  </a:cxn>
                  <a:cxn ang="0">
                    <a:pos x="107" y="10"/>
                  </a:cxn>
                </a:cxnLst>
                <a:rect l="0" t="0" r="r" b="b"/>
                <a:pathLst>
                  <a:path w="107" h="270">
                    <a:moveTo>
                      <a:pt x="107" y="10"/>
                    </a:moveTo>
                    <a:lnTo>
                      <a:pt x="98" y="45"/>
                    </a:lnTo>
                    <a:lnTo>
                      <a:pt x="87" y="78"/>
                    </a:lnTo>
                    <a:lnTo>
                      <a:pt x="98" y="148"/>
                    </a:lnTo>
                    <a:lnTo>
                      <a:pt x="98" y="218"/>
                    </a:lnTo>
                    <a:lnTo>
                      <a:pt x="87" y="245"/>
                    </a:lnTo>
                    <a:lnTo>
                      <a:pt x="59" y="270"/>
                    </a:lnTo>
                    <a:lnTo>
                      <a:pt x="39" y="270"/>
                    </a:lnTo>
                    <a:lnTo>
                      <a:pt x="30" y="262"/>
                    </a:lnTo>
                    <a:lnTo>
                      <a:pt x="11" y="237"/>
                    </a:lnTo>
                    <a:lnTo>
                      <a:pt x="11" y="192"/>
                    </a:lnTo>
                    <a:lnTo>
                      <a:pt x="11" y="158"/>
                    </a:lnTo>
                    <a:lnTo>
                      <a:pt x="0" y="123"/>
                    </a:lnTo>
                    <a:lnTo>
                      <a:pt x="11" y="140"/>
                    </a:lnTo>
                    <a:lnTo>
                      <a:pt x="20" y="140"/>
                    </a:lnTo>
                    <a:lnTo>
                      <a:pt x="39" y="140"/>
                    </a:lnTo>
                    <a:lnTo>
                      <a:pt x="39" y="113"/>
                    </a:lnTo>
                    <a:lnTo>
                      <a:pt x="30" y="88"/>
                    </a:lnTo>
                    <a:lnTo>
                      <a:pt x="0" y="45"/>
                    </a:lnTo>
                    <a:lnTo>
                      <a:pt x="30" y="78"/>
                    </a:lnTo>
                    <a:lnTo>
                      <a:pt x="39" y="105"/>
                    </a:lnTo>
                    <a:lnTo>
                      <a:pt x="59" y="113"/>
                    </a:lnTo>
                    <a:lnTo>
                      <a:pt x="59" y="105"/>
                    </a:lnTo>
                    <a:lnTo>
                      <a:pt x="59" y="88"/>
                    </a:lnTo>
                    <a:lnTo>
                      <a:pt x="59" y="61"/>
                    </a:lnTo>
                    <a:lnTo>
                      <a:pt x="68" y="70"/>
                    </a:lnTo>
                    <a:lnTo>
                      <a:pt x="78" y="61"/>
                    </a:lnTo>
                    <a:lnTo>
                      <a:pt x="78" y="26"/>
                    </a:lnTo>
                    <a:lnTo>
                      <a:pt x="78" y="18"/>
                    </a:lnTo>
                    <a:lnTo>
                      <a:pt x="78" y="0"/>
                    </a:lnTo>
                    <a:lnTo>
                      <a:pt x="98" y="0"/>
                    </a:lnTo>
                    <a:lnTo>
                      <a:pt x="107" y="1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2" name="Freeform 210"/>
              <p:cNvSpPr>
                <a:spLocks/>
              </p:cNvSpPr>
              <p:nvPr/>
            </p:nvSpPr>
            <p:spPr bwMode="auto">
              <a:xfrm>
                <a:off x="229" y="81"/>
                <a:ext cx="5" cy="4"/>
              </a:xfrm>
              <a:custGeom>
                <a:avLst/>
                <a:gdLst/>
                <a:ahLst/>
                <a:cxnLst>
                  <a:cxn ang="0">
                    <a:pos x="18" y="26"/>
                  </a:cxn>
                  <a:cxn ang="0">
                    <a:pos x="0" y="0"/>
                  </a:cxn>
                  <a:cxn ang="0">
                    <a:pos x="18" y="26"/>
                  </a:cxn>
                </a:cxnLst>
                <a:rect l="0" t="0" r="r" b="b"/>
                <a:pathLst>
                  <a:path w="18" h="26">
                    <a:moveTo>
                      <a:pt x="18" y="26"/>
                    </a:moveTo>
                    <a:lnTo>
                      <a:pt x="0" y="0"/>
                    </a:lnTo>
                    <a:lnTo>
                      <a:pt x="18" y="2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3" name="Freeform 211"/>
              <p:cNvSpPr>
                <a:spLocks/>
              </p:cNvSpPr>
              <p:nvPr/>
            </p:nvSpPr>
            <p:spPr bwMode="auto">
              <a:xfrm>
                <a:off x="1449" y="84"/>
                <a:ext cx="9" cy="30"/>
              </a:xfrm>
              <a:custGeom>
                <a:avLst/>
                <a:gdLst/>
                <a:ahLst/>
                <a:cxnLst>
                  <a:cxn ang="0">
                    <a:pos x="30" y="8"/>
                  </a:cxn>
                  <a:cxn ang="0">
                    <a:pos x="30" y="184"/>
                  </a:cxn>
                  <a:cxn ang="0">
                    <a:pos x="10" y="148"/>
                  </a:cxn>
                  <a:cxn ang="0">
                    <a:pos x="0" y="95"/>
                  </a:cxn>
                  <a:cxn ang="0">
                    <a:pos x="0" y="8"/>
                  </a:cxn>
                  <a:cxn ang="0">
                    <a:pos x="21" y="0"/>
                  </a:cxn>
                  <a:cxn ang="0">
                    <a:pos x="30" y="8"/>
                  </a:cxn>
                </a:cxnLst>
                <a:rect l="0" t="0" r="r" b="b"/>
                <a:pathLst>
                  <a:path w="30" h="184">
                    <a:moveTo>
                      <a:pt x="30" y="8"/>
                    </a:moveTo>
                    <a:lnTo>
                      <a:pt x="30" y="184"/>
                    </a:lnTo>
                    <a:lnTo>
                      <a:pt x="10" y="148"/>
                    </a:lnTo>
                    <a:lnTo>
                      <a:pt x="0" y="95"/>
                    </a:lnTo>
                    <a:lnTo>
                      <a:pt x="0" y="8"/>
                    </a:lnTo>
                    <a:lnTo>
                      <a:pt x="21" y="0"/>
                    </a:lnTo>
                    <a:lnTo>
                      <a:pt x="30" y="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4" name="Freeform 212"/>
              <p:cNvSpPr>
                <a:spLocks/>
              </p:cNvSpPr>
              <p:nvPr/>
            </p:nvSpPr>
            <p:spPr bwMode="auto">
              <a:xfrm>
                <a:off x="1501" y="85"/>
                <a:ext cx="5" cy="29"/>
              </a:xfrm>
              <a:custGeom>
                <a:avLst/>
                <a:gdLst/>
                <a:ahLst/>
                <a:cxnLst>
                  <a:cxn ang="0">
                    <a:pos x="20" y="166"/>
                  </a:cxn>
                  <a:cxn ang="0">
                    <a:pos x="9" y="176"/>
                  </a:cxn>
                  <a:cxn ang="0">
                    <a:pos x="0" y="166"/>
                  </a:cxn>
                  <a:cxn ang="0">
                    <a:pos x="0" y="9"/>
                  </a:cxn>
                  <a:cxn ang="0">
                    <a:pos x="9" y="0"/>
                  </a:cxn>
                  <a:cxn ang="0">
                    <a:pos x="20" y="9"/>
                  </a:cxn>
                  <a:cxn ang="0">
                    <a:pos x="20" y="166"/>
                  </a:cxn>
                </a:cxnLst>
                <a:rect l="0" t="0" r="r" b="b"/>
                <a:pathLst>
                  <a:path w="20" h="176">
                    <a:moveTo>
                      <a:pt x="20" y="166"/>
                    </a:moveTo>
                    <a:lnTo>
                      <a:pt x="9" y="176"/>
                    </a:lnTo>
                    <a:lnTo>
                      <a:pt x="0" y="166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20" y="9"/>
                    </a:lnTo>
                    <a:lnTo>
                      <a:pt x="20" y="16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5" name="Freeform 213"/>
              <p:cNvSpPr>
                <a:spLocks/>
              </p:cNvSpPr>
              <p:nvPr/>
            </p:nvSpPr>
            <p:spPr bwMode="auto">
              <a:xfrm>
                <a:off x="1187" y="87"/>
                <a:ext cx="57" cy="27"/>
              </a:xfrm>
              <a:custGeom>
                <a:avLst/>
                <a:gdLst/>
                <a:ahLst/>
                <a:cxnLst>
                  <a:cxn ang="0">
                    <a:pos x="192" y="10"/>
                  </a:cxn>
                  <a:cxn ang="0">
                    <a:pos x="37" y="88"/>
                  </a:cxn>
                  <a:cxn ang="0">
                    <a:pos x="66" y="123"/>
                  </a:cxn>
                  <a:cxn ang="0">
                    <a:pos x="96" y="140"/>
                  </a:cxn>
                  <a:cxn ang="0">
                    <a:pos x="162" y="167"/>
                  </a:cxn>
                  <a:cxn ang="0">
                    <a:pos x="192" y="167"/>
                  </a:cxn>
                  <a:cxn ang="0">
                    <a:pos x="144" y="157"/>
                  </a:cxn>
                  <a:cxn ang="0">
                    <a:pos x="96" y="140"/>
                  </a:cxn>
                  <a:cxn ang="0">
                    <a:pos x="48" y="123"/>
                  </a:cxn>
                  <a:cxn ang="0">
                    <a:pos x="0" y="88"/>
                  </a:cxn>
                  <a:cxn ang="0">
                    <a:pos x="48" y="61"/>
                  </a:cxn>
                  <a:cxn ang="0">
                    <a:pos x="87" y="35"/>
                  </a:cxn>
                  <a:cxn ang="0">
                    <a:pos x="183" y="0"/>
                  </a:cxn>
                  <a:cxn ang="0">
                    <a:pos x="192" y="10"/>
                  </a:cxn>
                </a:cxnLst>
                <a:rect l="0" t="0" r="r" b="b"/>
                <a:pathLst>
                  <a:path w="192" h="167">
                    <a:moveTo>
                      <a:pt x="192" y="10"/>
                    </a:moveTo>
                    <a:lnTo>
                      <a:pt x="37" y="88"/>
                    </a:lnTo>
                    <a:lnTo>
                      <a:pt x="66" y="123"/>
                    </a:lnTo>
                    <a:lnTo>
                      <a:pt x="96" y="140"/>
                    </a:lnTo>
                    <a:lnTo>
                      <a:pt x="162" y="167"/>
                    </a:lnTo>
                    <a:lnTo>
                      <a:pt x="192" y="167"/>
                    </a:lnTo>
                    <a:lnTo>
                      <a:pt x="144" y="157"/>
                    </a:lnTo>
                    <a:lnTo>
                      <a:pt x="96" y="140"/>
                    </a:lnTo>
                    <a:lnTo>
                      <a:pt x="48" y="123"/>
                    </a:lnTo>
                    <a:lnTo>
                      <a:pt x="0" y="88"/>
                    </a:lnTo>
                    <a:lnTo>
                      <a:pt x="48" y="61"/>
                    </a:lnTo>
                    <a:lnTo>
                      <a:pt x="87" y="35"/>
                    </a:lnTo>
                    <a:lnTo>
                      <a:pt x="183" y="0"/>
                    </a:lnTo>
                    <a:lnTo>
                      <a:pt x="192" y="1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6" name="Freeform 214"/>
              <p:cNvSpPr>
                <a:spLocks/>
              </p:cNvSpPr>
              <p:nvPr/>
            </p:nvSpPr>
            <p:spPr bwMode="auto">
              <a:xfrm>
                <a:off x="162" y="91"/>
                <a:ext cx="4" cy="6"/>
              </a:xfrm>
              <a:custGeom>
                <a:avLst/>
                <a:gdLst/>
                <a:ahLst/>
                <a:cxnLst>
                  <a:cxn ang="0">
                    <a:pos x="9" y="35"/>
                  </a:cxn>
                  <a:cxn ang="0">
                    <a:pos x="0" y="17"/>
                  </a:cxn>
                  <a:cxn ang="0">
                    <a:pos x="0" y="0"/>
                  </a:cxn>
                  <a:cxn ang="0">
                    <a:pos x="9" y="17"/>
                  </a:cxn>
                  <a:cxn ang="0">
                    <a:pos x="9" y="35"/>
                  </a:cxn>
                </a:cxnLst>
                <a:rect l="0" t="0" r="r" b="b"/>
                <a:pathLst>
                  <a:path w="9" h="35">
                    <a:moveTo>
                      <a:pt x="9" y="35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9" y="17"/>
                    </a:lnTo>
                    <a:lnTo>
                      <a:pt x="9" y="3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7" name="Freeform 215"/>
              <p:cNvSpPr>
                <a:spLocks/>
              </p:cNvSpPr>
              <p:nvPr/>
            </p:nvSpPr>
            <p:spPr bwMode="auto">
              <a:xfrm>
                <a:off x="260" y="89"/>
                <a:ext cx="927" cy="7"/>
              </a:xfrm>
              <a:custGeom>
                <a:avLst/>
                <a:gdLst/>
                <a:ahLst/>
                <a:cxnLst>
                  <a:cxn ang="0">
                    <a:pos x="3059" y="0"/>
                  </a:cxn>
                  <a:cxn ang="0">
                    <a:pos x="3109" y="17"/>
                  </a:cxn>
                  <a:cxn ang="0">
                    <a:pos x="3088" y="25"/>
                  </a:cxn>
                  <a:cxn ang="0">
                    <a:pos x="3020" y="25"/>
                  </a:cxn>
                  <a:cxn ang="0">
                    <a:pos x="2944" y="25"/>
                  </a:cxn>
                  <a:cxn ang="0">
                    <a:pos x="2858" y="25"/>
                  </a:cxn>
                  <a:cxn ang="0">
                    <a:pos x="2760" y="25"/>
                  </a:cxn>
                  <a:cxn ang="0">
                    <a:pos x="2664" y="25"/>
                  </a:cxn>
                  <a:cxn ang="0">
                    <a:pos x="2547" y="25"/>
                  </a:cxn>
                  <a:cxn ang="0">
                    <a:pos x="2316" y="35"/>
                  </a:cxn>
                  <a:cxn ang="0">
                    <a:pos x="2074" y="35"/>
                  </a:cxn>
                  <a:cxn ang="0">
                    <a:pos x="1814" y="35"/>
                  </a:cxn>
                  <a:cxn ang="0">
                    <a:pos x="1293" y="25"/>
                  </a:cxn>
                  <a:cxn ang="0">
                    <a:pos x="1042" y="25"/>
                  </a:cxn>
                  <a:cxn ang="0">
                    <a:pos x="800" y="25"/>
                  </a:cxn>
                  <a:cxn ang="0">
                    <a:pos x="587" y="25"/>
                  </a:cxn>
                  <a:cxn ang="0">
                    <a:pos x="491" y="25"/>
                  </a:cxn>
                  <a:cxn ang="0">
                    <a:pos x="404" y="25"/>
                  </a:cxn>
                  <a:cxn ang="0">
                    <a:pos x="317" y="25"/>
                  </a:cxn>
                  <a:cxn ang="0">
                    <a:pos x="240" y="25"/>
                  </a:cxn>
                  <a:cxn ang="0">
                    <a:pos x="173" y="25"/>
                  </a:cxn>
                  <a:cxn ang="0">
                    <a:pos x="114" y="25"/>
                  </a:cxn>
                  <a:cxn ang="0">
                    <a:pos x="75" y="25"/>
                  </a:cxn>
                  <a:cxn ang="0">
                    <a:pos x="37" y="25"/>
                  </a:cxn>
                  <a:cxn ang="0">
                    <a:pos x="18" y="25"/>
                  </a:cxn>
                  <a:cxn ang="0">
                    <a:pos x="9" y="25"/>
                  </a:cxn>
                  <a:cxn ang="0">
                    <a:pos x="0" y="17"/>
                  </a:cxn>
                  <a:cxn ang="0">
                    <a:pos x="9" y="8"/>
                  </a:cxn>
                  <a:cxn ang="0">
                    <a:pos x="18" y="8"/>
                  </a:cxn>
                  <a:cxn ang="0">
                    <a:pos x="37" y="8"/>
                  </a:cxn>
                  <a:cxn ang="0">
                    <a:pos x="75" y="8"/>
                  </a:cxn>
                  <a:cxn ang="0">
                    <a:pos x="135" y="8"/>
                  </a:cxn>
                  <a:cxn ang="0">
                    <a:pos x="210" y="0"/>
                  </a:cxn>
                  <a:cxn ang="0">
                    <a:pos x="288" y="0"/>
                  </a:cxn>
                  <a:cxn ang="0">
                    <a:pos x="375" y="0"/>
                  </a:cxn>
                  <a:cxn ang="0">
                    <a:pos x="482" y="0"/>
                  </a:cxn>
                  <a:cxn ang="0">
                    <a:pos x="598" y="0"/>
                  </a:cxn>
                  <a:cxn ang="0">
                    <a:pos x="713" y="0"/>
                  </a:cxn>
                  <a:cxn ang="0">
                    <a:pos x="973" y="0"/>
                  </a:cxn>
                  <a:cxn ang="0">
                    <a:pos x="1245" y="0"/>
                  </a:cxn>
                  <a:cxn ang="0">
                    <a:pos x="1535" y="0"/>
                  </a:cxn>
                  <a:cxn ang="0">
                    <a:pos x="1814" y="0"/>
                  </a:cxn>
                  <a:cxn ang="0">
                    <a:pos x="2095" y="0"/>
                  </a:cxn>
                  <a:cxn ang="0">
                    <a:pos x="2346" y="0"/>
                  </a:cxn>
                  <a:cxn ang="0">
                    <a:pos x="2471" y="0"/>
                  </a:cxn>
                  <a:cxn ang="0">
                    <a:pos x="2577" y="0"/>
                  </a:cxn>
                  <a:cxn ang="0">
                    <a:pos x="2684" y="0"/>
                  </a:cxn>
                  <a:cxn ang="0">
                    <a:pos x="2780" y="0"/>
                  </a:cxn>
                  <a:cxn ang="0">
                    <a:pos x="2858" y="0"/>
                  </a:cxn>
                  <a:cxn ang="0">
                    <a:pos x="2924" y="0"/>
                  </a:cxn>
                  <a:cxn ang="0">
                    <a:pos x="2983" y="0"/>
                  </a:cxn>
                  <a:cxn ang="0">
                    <a:pos x="3020" y="0"/>
                  </a:cxn>
                  <a:cxn ang="0">
                    <a:pos x="3050" y="0"/>
                  </a:cxn>
                  <a:cxn ang="0">
                    <a:pos x="3059" y="0"/>
                  </a:cxn>
                </a:cxnLst>
                <a:rect l="0" t="0" r="r" b="b"/>
                <a:pathLst>
                  <a:path w="3109" h="35">
                    <a:moveTo>
                      <a:pt x="3059" y="0"/>
                    </a:moveTo>
                    <a:lnTo>
                      <a:pt x="3109" y="17"/>
                    </a:lnTo>
                    <a:lnTo>
                      <a:pt x="3088" y="25"/>
                    </a:lnTo>
                    <a:lnTo>
                      <a:pt x="3020" y="25"/>
                    </a:lnTo>
                    <a:lnTo>
                      <a:pt x="2944" y="25"/>
                    </a:lnTo>
                    <a:lnTo>
                      <a:pt x="2858" y="25"/>
                    </a:lnTo>
                    <a:lnTo>
                      <a:pt x="2760" y="25"/>
                    </a:lnTo>
                    <a:lnTo>
                      <a:pt x="2664" y="25"/>
                    </a:lnTo>
                    <a:lnTo>
                      <a:pt x="2547" y="25"/>
                    </a:lnTo>
                    <a:lnTo>
                      <a:pt x="2316" y="35"/>
                    </a:lnTo>
                    <a:lnTo>
                      <a:pt x="2074" y="35"/>
                    </a:lnTo>
                    <a:lnTo>
                      <a:pt x="1814" y="35"/>
                    </a:lnTo>
                    <a:lnTo>
                      <a:pt x="1293" y="25"/>
                    </a:lnTo>
                    <a:lnTo>
                      <a:pt x="1042" y="25"/>
                    </a:lnTo>
                    <a:lnTo>
                      <a:pt x="800" y="25"/>
                    </a:lnTo>
                    <a:lnTo>
                      <a:pt x="587" y="25"/>
                    </a:lnTo>
                    <a:lnTo>
                      <a:pt x="491" y="25"/>
                    </a:lnTo>
                    <a:lnTo>
                      <a:pt x="404" y="25"/>
                    </a:lnTo>
                    <a:lnTo>
                      <a:pt x="317" y="25"/>
                    </a:lnTo>
                    <a:lnTo>
                      <a:pt x="240" y="25"/>
                    </a:lnTo>
                    <a:lnTo>
                      <a:pt x="173" y="25"/>
                    </a:lnTo>
                    <a:lnTo>
                      <a:pt x="114" y="25"/>
                    </a:lnTo>
                    <a:lnTo>
                      <a:pt x="75" y="25"/>
                    </a:lnTo>
                    <a:lnTo>
                      <a:pt x="37" y="25"/>
                    </a:lnTo>
                    <a:lnTo>
                      <a:pt x="18" y="25"/>
                    </a:lnTo>
                    <a:lnTo>
                      <a:pt x="9" y="25"/>
                    </a:lnTo>
                    <a:lnTo>
                      <a:pt x="0" y="17"/>
                    </a:lnTo>
                    <a:lnTo>
                      <a:pt x="9" y="8"/>
                    </a:lnTo>
                    <a:lnTo>
                      <a:pt x="18" y="8"/>
                    </a:lnTo>
                    <a:lnTo>
                      <a:pt x="37" y="8"/>
                    </a:lnTo>
                    <a:lnTo>
                      <a:pt x="75" y="8"/>
                    </a:lnTo>
                    <a:lnTo>
                      <a:pt x="135" y="8"/>
                    </a:lnTo>
                    <a:lnTo>
                      <a:pt x="210" y="0"/>
                    </a:lnTo>
                    <a:lnTo>
                      <a:pt x="288" y="0"/>
                    </a:lnTo>
                    <a:lnTo>
                      <a:pt x="375" y="0"/>
                    </a:lnTo>
                    <a:lnTo>
                      <a:pt x="482" y="0"/>
                    </a:lnTo>
                    <a:lnTo>
                      <a:pt x="598" y="0"/>
                    </a:lnTo>
                    <a:lnTo>
                      <a:pt x="713" y="0"/>
                    </a:lnTo>
                    <a:lnTo>
                      <a:pt x="973" y="0"/>
                    </a:lnTo>
                    <a:lnTo>
                      <a:pt x="1245" y="0"/>
                    </a:lnTo>
                    <a:lnTo>
                      <a:pt x="1535" y="0"/>
                    </a:lnTo>
                    <a:lnTo>
                      <a:pt x="1814" y="0"/>
                    </a:lnTo>
                    <a:lnTo>
                      <a:pt x="2095" y="0"/>
                    </a:lnTo>
                    <a:lnTo>
                      <a:pt x="2346" y="0"/>
                    </a:lnTo>
                    <a:lnTo>
                      <a:pt x="2471" y="0"/>
                    </a:lnTo>
                    <a:lnTo>
                      <a:pt x="2577" y="0"/>
                    </a:lnTo>
                    <a:lnTo>
                      <a:pt x="2684" y="0"/>
                    </a:lnTo>
                    <a:lnTo>
                      <a:pt x="2780" y="0"/>
                    </a:lnTo>
                    <a:lnTo>
                      <a:pt x="2858" y="0"/>
                    </a:lnTo>
                    <a:lnTo>
                      <a:pt x="2924" y="0"/>
                    </a:lnTo>
                    <a:lnTo>
                      <a:pt x="2983" y="0"/>
                    </a:lnTo>
                    <a:lnTo>
                      <a:pt x="3020" y="0"/>
                    </a:lnTo>
                    <a:lnTo>
                      <a:pt x="3050" y="0"/>
                    </a:lnTo>
                    <a:lnTo>
                      <a:pt x="3059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8" name="Freeform 216"/>
              <p:cNvSpPr>
                <a:spLocks/>
              </p:cNvSpPr>
              <p:nvPr/>
            </p:nvSpPr>
            <p:spPr bwMode="auto">
              <a:xfrm>
                <a:off x="1409" y="92"/>
                <a:ext cx="31" cy="18"/>
              </a:xfrm>
              <a:custGeom>
                <a:avLst/>
                <a:gdLst/>
                <a:ahLst/>
                <a:cxnLst>
                  <a:cxn ang="0">
                    <a:pos x="105" y="105"/>
                  </a:cxn>
                  <a:cxn ang="0">
                    <a:pos x="68" y="105"/>
                  </a:cxn>
                  <a:cxn ang="0">
                    <a:pos x="38" y="88"/>
                  </a:cxn>
                  <a:cxn ang="0">
                    <a:pos x="18" y="70"/>
                  </a:cxn>
                  <a:cxn ang="0">
                    <a:pos x="0" y="53"/>
                  </a:cxn>
                  <a:cxn ang="0">
                    <a:pos x="0" y="43"/>
                  </a:cxn>
                  <a:cxn ang="0">
                    <a:pos x="18" y="26"/>
                  </a:cxn>
                  <a:cxn ang="0">
                    <a:pos x="48" y="8"/>
                  </a:cxn>
                  <a:cxn ang="0">
                    <a:pos x="105" y="0"/>
                  </a:cxn>
                  <a:cxn ang="0">
                    <a:pos x="105" y="105"/>
                  </a:cxn>
                </a:cxnLst>
                <a:rect l="0" t="0" r="r" b="b"/>
                <a:pathLst>
                  <a:path w="105" h="105">
                    <a:moveTo>
                      <a:pt x="105" y="105"/>
                    </a:moveTo>
                    <a:lnTo>
                      <a:pt x="68" y="105"/>
                    </a:lnTo>
                    <a:lnTo>
                      <a:pt x="38" y="88"/>
                    </a:lnTo>
                    <a:lnTo>
                      <a:pt x="18" y="70"/>
                    </a:lnTo>
                    <a:lnTo>
                      <a:pt x="0" y="53"/>
                    </a:lnTo>
                    <a:lnTo>
                      <a:pt x="0" y="43"/>
                    </a:lnTo>
                    <a:lnTo>
                      <a:pt x="18" y="26"/>
                    </a:lnTo>
                    <a:lnTo>
                      <a:pt x="48" y="8"/>
                    </a:lnTo>
                    <a:lnTo>
                      <a:pt x="105" y="0"/>
                    </a:lnTo>
                    <a:lnTo>
                      <a:pt x="105" y="10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9" name="Freeform 217"/>
              <p:cNvSpPr>
                <a:spLocks/>
              </p:cNvSpPr>
              <p:nvPr/>
            </p:nvSpPr>
            <p:spPr bwMode="auto">
              <a:xfrm>
                <a:off x="1216" y="94"/>
                <a:ext cx="68" cy="16"/>
              </a:xfrm>
              <a:custGeom>
                <a:avLst/>
                <a:gdLst/>
                <a:ahLst/>
                <a:cxnLst>
                  <a:cxn ang="0">
                    <a:pos x="153" y="27"/>
                  </a:cxn>
                  <a:cxn ang="0">
                    <a:pos x="173" y="35"/>
                  </a:cxn>
                  <a:cxn ang="0">
                    <a:pos x="192" y="45"/>
                  </a:cxn>
                  <a:cxn ang="0">
                    <a:pos x="212" y="45"/>
                  </a:cxn>
                  <a:cxn ang="0">
                    <a:pos x="231" y="53"/>
                  </a:cxn>
                  <a:cxn ang="0">
                    <a:pos x="192" y="62"/>
                  </a:cxn>
                  <a:cxn ang="0">
                    <a:pos x="164" y="80"/>
                  </a:cxn>
                  <a:cxn ang="0">
                    <a:pos x="135" y="97"/>
                  </a:cxn>
                  <a:cxn ang="0">
                    <a:pos x="66" y="80"/>
                  </a:cxn>
                  <a:cxn ang="0">
                    <a:pos x="0" y="45"/>
                  </a:cxn>
                  <a:cxn ang="0">
                    <a:pos x="28" y="35"/>
                  </a:cxn>
                  <a:cxn ang="0">
                    <a:pos x="66" y="18"/>
                  </a:cxn>
                  <a:cxn ang="0">
                    <a:pos x="135" y="0"/>
                  </a:cxn>
                  <a:cxn ang="0">
                    <a:pos x="153" y="27"/>
                  </a:cxn>
                </a:cxnLst>
                <a:rect l="0" t="0" r="r" b="b"/>
                <a:pathLst>
                  <a:path w="231" h="97">
                    <a:moveTo>
                      <a:pt x="153" y="27"/>
                    </a:moveTo>
                    <a:lnTo>
                      <a:pt x="173" y="35"/>
                    </a:lnTo>
                    <a:lnTo>
                      <a:pt x="192" y="45"/>
                    </a:lnTo>
                    <a:lnTo>
                      <a:pt x="212" y="45"/>
                    </a:lnTo>
                    <a:lnTo>
                      <a:pt x="231" y="53"/>
                    </a:lnTo>
                    <a:lnTo>
                      <a:pt x="192" y="62"/>
                    </a:lnTo>
                    <a:lnTo>
                      <a:pt x="164" y="80"/>
                    </a:lnTo>
                    <a:lnTo>
                      <a:pt x="135" y="97"/>
                    </a:lnTo>
                    <a:lnTo>
                      <a:pt x="66" y="80"/>
                    </a:lnTo>
                    <a:lnTo>
                      <a:pt x="0" y="45"/>
                    </a:lnTo>
                    <a:lnTo>
                      <a:pt x="28" y="35"/>
                    </a:lnTo>
                    <a:lnTo>
                      <a:pt x="66" y="18"/>
                    </a:lnTo>
                    <a:lnTo>
                      <a:pt x="135" y="0"/>
                    </a:lnTo>
                    <a:lnTo>
                      <a:pt x="153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0" name="Freeform 218"/>
              <p:cNvSpPr>
                <a:spLocks/>
              </p:cNvSpPr>
              <p:nvPr/>
            </p:nvSpPr>
            <p:spPr bwMode="auto">
              <a:xfrm>
                <a:off x="137" y="100"/>
                <a:ext cx="676" cy="335"/>
              </a:xfrm>
              <a:custGeom>
                <a:avLst/>
                <a:gdLst/>
                <a:ahLst/>
                <a:cxnLst>
                  <a:cxn ang="0">
                    <a:pos x="2086" y="27"/>
                  </a:cxn>
                  <a:cxn ang="0">
                    <a:pos x="2152" y="184"/>
                  </a:cxn>
                  <a:cxn ang="0">
                    <a:pos x="2221" y="167"/>
                  </a:cxn>
                  <a:cxn ang="0">
                    <a:pos x="1901" y="219"/>
                  </a:cxn>
                  <a:cxn ang="0">
                    <a:pos x="1206" y="45"/>
                  </a:cxn>
                  <a:cxn ang="0">
                    <a:pos x="1448" y="394"/>
                  </a:cxn>
                  <a:cxn ang="0">
                    <a:pos x="1236" y="943"/>
                  </a:cxn>
                  <a:cxn ang="0">
                    <a:pos x="1236" y="838"/>
                  </a:cxn>
                  <a:cxn ang="0">
                    <a:pos x="1129" y="925"/>
                  </a:cxn>
                  <a:cxn ang="0">
                    <a:pos x="1110" y="700"/>
                  </a:cxn>
                  <a:cxn ang="0">
                    <a:pos x="1389" y="454"/>
                  </a:cxn>
                  <a:cxn ang="0">
                    <a:pos x="1362" y="427"/>
                  </a:cxn>
                  <a:cxn ang="0">
                    <a:pos x="1254" y="446"/>
                  </a:cxn>
                  <a:cxn ang="0">
                    <a:pos x="1302" y="473"/>
                  </a:cxn>
                  <a:cxn ang="0">
                    <a:pos x="1158" y="619"/>
                  </a:cxn>
                  <a:cxn ang="0">
                    <a:pos x="898" y="619"/>
                  </a:cxn>
                  <a:cxn ang="0">
                    <a:pos x="781" y="411"/>
                  </a:cxn>
                  <a:cxn ang="0">
                    <a:pos x="937" y="192"/>
                  </a:cxn>
                  <a:cxn ang="0">
                    <a:pos x="1206" y="210"/>
                  </a:cxn>
                  <a:cxn ang="0">
                    <a:pos x="1168" y="394"/>
                  </a:cxn>
                  <a:cxn ang="0">
                    <a:pos x="1168" y="105"/>
                  </a:cxn>
                  <a:cxn ang="0">
                    <a:pos x="715" y="419"/>
                  </a:cxn>
                  <a:cxn ang="0">
                    <a:pos x="626" y="700"/>
                  </a:cxn>
                  <a:cxn ang="0">
                    <a:pos x="126" y="865"/>
                  </a:cxn>
                  <a:cxn ang="0">
                    <a:pos x="318" y="1170"/>
                  </a:cxn>
                  <a:cxn ang="0">
                    <a:pos x="261" y="1057"/>
                  </a:cxn>
                  <a:cxn ang="0">
                    <a:pos x="192" y="900"/>
                  </a:cxn>
                  <a:cxn ang="0">
                    <a:pos x="377" y="822"/>
                  </a:cxn>
                  <a:cxn ang="0">
                    <a:pos x="560" y="822"/>
                  </a:cxn>
                  <a:cxn ang="0">
                    <a:pos x="647" y="987"/>
                  </a:cxn>
                  <a:cxn ang="0">
                    <a:pos x="589" y="1162"/>
                  </a:cxn>
                  <a:cxn ang="0">
                    <a:pos x="357" y="1257"/>
                  </a:cxn>
                  <a:cxn ang="0">
                    <a:pos x="685" y="1152"/>
                  </a:cxn>
                  <a:cxn ang="0">
                    <a:pos x="830" y="1039"/>
                  </a:cxn>
                  <a:cxn ang="0">
                    <a:pos x="964" y="1206"/>
                  </a:cxn>
                  <a:cxn ang="0">
                    <a:pos x="964" y="1084"/>
                  </a:cxn>
                  <a:cxn ang="0">
                    <a:pos x="192" y="1266"/>
                  </a:cxn>
                  <a:cxn ang="0">
                    <a:pos x="126" y="1274"/>
                  </a:cxn>
                  <a:cxn ang="0">
                    <a:pos x="96" y="1938"/>
                  </a:cxn>
                  <a:cxn ang="0">
                    <a:pos x="174" y="1999"/>
                  </a:cxn>
                  <a:cxn ang="0">
                    <a:pos x="222" y="2042"/>
                  </a:cxn>
                  <a:cxn ang="0">
                    <a:pos x="126" y="1817"/>
                  </a:cxn>
                  <a:cxn ang="0">
                    <a:pos x="0" y="1641"/>
                  </a:cxn>
                  <a:cxn ang="0">
                    <a:pos x="144" y="1598"/>
                  </a:cxn>
                  <a:cxn ang="0">
                    <a:pos x="192" y="1738"/>
                  </a:cxn>
                  <a:cxn ang="0">
                    <a:pos x="19" y="1084"/>
                  </a:cxn>
                  <a:cxn ang="0">
                    <a:pos x="164" y="665"/>
                  </a:cxn>
                  <a:cxn ang="0">
                    <a:pos x="78" y="411"/>
                  </a:cxn>
                  <a:cxn ang="0">
                    <a:pos x="192" y="463"/>
                  </a:cxn>
                  <a:cxn ang="0">
                    <a:pos x="453" y="611"/>
                  </a:cxn>
                  <a:cxn ang="0">
                    <a:pos x="665" y="384"/>
                  </a:cxn>
                  <a:cxn ang="0">
                    <a:pos x="473" y="210"/>
                  </a:cxn>
                  <a:cxn ang="0">
                    <a:pos x="405" y="192"/>
                  </a:cxn>
                  <a:cxn ang="0">
                    <a:pos x="715" y="124"/>
                  </a:cxn>
                  <a:cxn ang="0">
                    <a:pos x="820" y="105"/>
                  </a:cxn>
                  <a:cxn ang="0">
                    <a:pos x="1652" y="210"/>
                  </a:cxn>
                  <a:cxn ang="0">
                    <a:pos x="1814" y="70"/>
                  </a:cxn>
                  <a:cxn ang="0">
                    <a:pos x="1544" y="89"/>
                  </a:cxn>
                </a:cxnLst>
                <a:rect l="0" t="0" r="r" b="b"/>
                <a:pathLst>
                  <a:path w="2269" h="2069">
                    <a:moveTo>
                      <a:pt x="1892" y="45"/>
                    </a:moveTo>
                    <a:lnTo>
                      <a:pt x="1912" y="79"/>
                    </a:lnTo>
                    <a:lnTo>
                      <a:pt x="1912" y="114"/>
                    </a:lnTo>
                    <a:lnTo>
                      <a:pt x="1882" y="184"/>
                    </a:lnTo>
                    <a:lnTo>
                      <a:pt x="1892" y="192"/>
                    </a:lnTo>
                    <a:lnTo>
                      <a:pt x="1912" y="192"/>
                    </a:lnTo>
                    <a:lnTo>
                      <a:pt x="1951" y="114"/>
                    </a:lnTo>
                    <a:lnTo>
                      <a:pt x="1979" y="79"/>
                    </a:lnTo>
                    <a:lnTo>
                      <a:pt x="2027" y="45"/>
                    </a:lnTo>
                    <a:lnTo>
                      <a:pt x="2086" y="27"/>
                    </a:lnTo>
                    <a:lnTo>
                      <a:pt x="2134" y="27"/>
                    </a:lnTo>
                    <a:lnTo>
                      <a:pt x="2182" y="35"/>
                    </a:lnTo>
                    <a:lnTo>
                      <a:pt x="2239" y="62"/>
                    </a:lnTo>
                    <a:lnTo>
                      <a:pt x="2259" y="79"/>
                    </a:lnTo>
                    <a:lnTo>
                      <a:pt x="2269" y="105"/>
                    </a:lnTo>
                    <a:lnTo>
                      <a:pt x="2269" y="157"/>
                    </a:lnTo>
                    <a:lnTo>
                      <a:pt x="2259" y="175"/>
                    </a:lnTo>
                    <a:lnTo>
                      <a:pt x="2230" y="184"/>
                    </a:lnTo>
                    <a:lnTo>
                      <a:pt x="2182" y="192"/>
                    </a:lnTo>
                    <a:lnTo>
                      <a:pt x="2152" y="184"/>
                    </a:lnTo>
                    <a:lnTo>
                      <a:pt x="2134" y="167"/>
                    </a:lnTo>
                    <a:lnTo>
                      <a:pt x="2134" y="149"/>
                    </a:lnTo>
                    <a:lnTo>
                      <a:pt x="2134" y="132"/>
                    </a:lnTo>
                    <a:lnTo>
                      <a:pt x="2143" y="124"/>
                    </a:lnTo>
                    <a:lnTo>
                      <a:pt x="2173" y="114"/>
                    </a:lnTo>
                    <a:lnTo>
                      <a:pt x="2182" y="114"/>
                    </a:lnTo>
                    <a:lnTo>
                      <a:pt x="2200" y="124"/>
                    </a:lnTo>
                    <a:lnTo>
                      <a:pt x="2211" y="132"/>
                    </a:lnTo>
                    <a:lnTo>
                      <a:pt x="2211" y="149"/>
                    </a:lnTo>
                    <a:lnTo>
                      <a:pt x="2221" y="167"/>
                    </a:lnTo>
                    <a:lnTo>
                      <a:pt x="2239" y="167"/>
                    </a:lnTo>
                    <a:lnTo>
                      <a:pt x="2250" y="132"/>
                    </a:lnTo>
                    <a:lnTo>
                      <a:pt x="2250" y="124"/>
                    </a:lnTo>
                    <a:lnTo>
                      <a:pt x="2239" y="105"/>
                    </a:lnTo>
                    <a:lnTo>
                      <a:pt x="2230" y="89"/>
                    </a:lnTo>
                    <a:lnTo>
                      <a:pt x="2200" y="79"/>
                    </a:lnTo>
                    <a:lnTo>
                      <a:pt x="2143" y="79"/>
                    </a:lnTo>
                    <a:lnTo>
                      <a:pt x="2095" y="105"/>
                    </a:lnTo>
                    <a:lnTo>
                      <a:pt x="1999" y="157"/>
                    </a:lnTo>
                    <a:lnTo>
                      <a:pt x="1901" y="219"/>
                    </a:lnTo>
                    <a:lnTo>
                      <a:pt x="1853" y="245"/>
                    </a:lnTo>
                    <a:lnTo>
                      <a:pt x="1796" y="254"/>
                    </a:lnTo>
                    <a:lnTo>
                      <a:pt x="1727" y="254"/>
                    </a:lnTo>
                    <a:lnTo>
                      <a:pt x="1661" y="245"/>
                    </a:lnTo>
                    <a:lnTo>
                      <a:pt x="1592" y="227"/>
                    </a:lnTo>
                    <a:lnTo>
                      <a:pt x="1526" y="192"/>
                    </a:lnTo>
                    <a:lnTo>
                      <a:pt x="1293" y="62"/>
                    </a:lnTo>
                    <a:lnTo>
                      <a:pt x="1254" y="45"/>
                    </a:lnTo>
                    <a:lnTo>
                      <a:pt x="1227" y="45"/>
                    </a:lnTo>
                    <a:lnTo>
                      <a:pt x="1206" y="45"/>
                    </a:lnTo>
                    <a:lnTo>
                      <a:pt x="1206" y="53"/>
                    </a:lnTo>
                    <a:lnTo>
                      <a:pt x="1206" y="62"/>
                    </a:lnTo>
                    <a:lnTo>
                      <a:pt x="1216" y="70"/>
                    </a:lnTo>
                    <a:lnTo>
                      <a:pt x="1264" y="79"/>
                    </a:lnTo>
                    <a:lnTo>
                      <a:pt x="1302" y="105"/>
                    </a:lnTo>
                    <a:lnTo>
                      <a:pt x="1371" y="157"/>
                    </a:lnTo>
                    <a:lnTo>
                      <a:pt x="1410" y="210"/>
                    </a:lnTo>
                    <a:lnTo>
                      <a:pt x="1439" y="271"/>
                    </a:lnTo>
                    <a:lnTo>
                      <a:pt x="1448" y="332"/>
                    </a:lnTo>
                    <a:lnTo>
                      <a:pt x="1448" y="394"/>
                    </a:lnTo>
                    <a:lnTo>
                      <a:pt x="1419" y="473"/>
                    </a:lnTo>
                    <a:lnTo>
                      <a:pt x="1371" y="533"/>
                    </a:lnTo>
                    <a:lnTo>
                      <a:pt x="1284" y="655"/>
                    </a:lnTo>
                    <a:lnTo>
                      <a:pt x="1188" y="760"/>
                    </a:lnTo>
                    <a:lnTo>
                      <a:pt x="1158" y="830"/>
                    </a:lnTo>
                    <a:lnTo>
                      <a:pt x="1158" y="865"/>
                    </a:lnTo>
                    <a:lnTo>
                      <a:pt x="1168" y="900"/>
                    </a:lnTo>
                    <a:lnTo>
                      <a:pt x="1197" y="925"/>
                    </a:lnTo>
                    <a:lnTo>
                      <a:pt x="1216" y="943"/>
                    </a:lnTo>
                    <a:lnTo>
                      <a:pt x="1236" y="943"/>
                    </a:lnTo>
                    <a:lnTo>
                      <a:pt x="1264" y="935"/>
                    </a:lnTo>
                    <a:lnTo>
                      <a:pt x="1275" y="917"/>
                    </a:lnTo>
                    <a:lnTo>
                      <a:pt x="1275" y="908"/>
                    </a:lnTo>
                    <a:lnTo>
                      <a:pt x="1275" y="900"/>
                    </a:lnTo>
                    <a:lnTo>
                      <a:pt x="1245" y="900"/>
                    </a:lnTo>
                    <a:lnTo>
                      <a:pt x="1227" y="900"/>
                    </a:lnTo>
                    <a:lnTo>
                      <a:pt x="1216" y="892"/>
                    </a:lnTo>
                    <a:lnTo>
                      <a:pt x="1216" y="882"/>
                    </a:lnTo>
                    <a:lnTo>
                      <a:pt x="1216" y="857"/>
                    </a:lnTo>
                    <a:lnTo>
                      <a:pt x="1236" y="838"/>
                    </a:lnTo>
                    <a:lnTo>
                      <a:pt x="1254" y="838"/>
                    </a:lnTo>
                    <a:lnTo>
                      <a:pt x="1275" y="847"/>
                    </a:lnTo>
                    <a:lnTo>
                      <a:pt x="1302" y="873"/>
                    </a:lnTo>
                    <a:lnTo>
                      <a:pt x="1302" y="917"/>
                    </a:lnTo>
                    <a:lnTo>
                      <a:pt x="1293" y="925"/>
                    </a:lnTo>
                    <a:lnTo>
                      <a:pt x="1275" y="952"/>
                    </a:lnTo>
                    <a:lnTo>
                      <a:pt x="1236" y="970"/>
                    </a:lnTo>
                    <a:lnTo>
                      <a:pt x="1206" y="970"/>
                    </a:lnTo>
                    <a:lnTo>
                      <a:pt x="1188" y="970"/>
                    </a:lnTo>
                    <a:lnTo>
                      <a:pt x="1129" y="925"/>
                    </a:lnTo>
                    <a:lnTo>
                      <a:pt x="1081" y="882"/>
                    </a:lnTo>
                    <a:lnTo>
                      <a:pt x="1081" y="830"/>
                    </a:lnTo>
                    <a:lnTo>
                      <a:pt x="1090" y="803"/>
                    </a:lnTo>
                    <a:lnTo>
                      <a:pt x="1110" y="778"/>
                    </a:lnTo>
                    <a:lnTo>
                      <a:pt x="1129" y="760"/>
                    </a:lnTo>
                    <a:lnTo>
                      <a:pt x="1129" y="751"/>
                    </a:lnTo>
                    <a:lnTo>
                      <a:pt x="1110" y="743"/>
                    </a:lnTo>
                    <a:lnTo>
                      <a:pt x="1090" y="743"/>
                    </a:lnTo>
                    <a:lnTo>
                      <a:pt x="1081" y="733"/>
                    </a:lnTo>
                    <a:lnTo>
                      <a:pt x="1110" y="700"/>
                    </a:lnTo>
                    <a:lnTo>
                      <a:pt x="1140" y="681"/>
                    </a:lnTo>
                    <a:lnTo>
                      <a:pt x="1216" y="646"/>
                    </a:lnTo>
                    <a:lnTo>
                      <a:pt x="1245" y="619"/>
                    </a:lnTo>
                    <a:lnTo>
                      <a:pt x="1254" y="603"/>
                    </a:lnTo>
                    <a:lnTo>
                      <a:pt x="1254" y="576"/>
                    </a:lnTo>
                    <a:lnTo>
                      <a:pt x="1314" y="559"/>
                    </a:lnTo>
                    <a:lnTo>
                      <a:pt x="1341" y="541"/>
                    </a:lnTo>
                    <a:lnTo>
                      <a:pt x="1350" y="516"/>
                    </a:lnTo>
                    <a:lnTo>
                      <a:pt x="1350" y="473"/>
                    </a:lnTo>
                    <a:lnTo>
                      <a:pt x="1389" y="454"/>
                    </a:lnTo>
                    <a:lnTo>
                      <a:pt x="1410" y="411"/>
                    </a:lnTo>
                    <a:lnTo>
                      <a:pt x="1410" y="376"/>
                    </a:lnTo>
                    <a:lnTo>
                      <a:pt x="1389" y="349"/>
                    </a:lnTo>
                    <a:lnTo>
                      <a:pt x="1371" y="341"/>
                    </a:lnTo>
                    <a:lnTo>
                      <a:pt x="1350" y="349"/>
                    </a:lnTo>
                    <a:lnTo>
                      <a:pt x="1350" y="367"/>
                    </a:lnTo>
                    <a:lnTo>
                      <a:pt x="1371" y="384"/>
                    </a:lnTo>
                    <a:lnTo>
                      <a:pt x="1380" y="394"/>
                    </a:lnTo>
                    <a:lnTo>
                      <a:pt x="1371" y="419"/>
                    </a:lnTo>
                    <a:lnTo>
                      <a:pt x="1362" y="427"/>
                    </a:lnTo>
                    <a:lnTo>
                      <a:pt x="1350" y="437"/>
                    </a:lnTo>
                    <a:lnTo>
                      <a:pt x="1332" y="437"/>
                    </a:lnTo>
                    <a:lnTo>
                      <a:pt x="1302" y="446"/>
                    </a:lnTo>
                    <a:lnTo>
                      <a:pt x="1302" y="463"/>
                    </a:lnTo>
                    <a:lnTo>
                      <a:pt x="1293" y="454"/>
                    </a:lnTo>
                    <a:lnTo>
                      <a:pt x="1275" y="454"/>
                    </a:lnTo>
                    <a:lnTo>
                      <a:pt x="1254" y="498"/>
                    </a:lnTo>
                    <a:lnTo>
                      <a:pt x="1236" y="489"/>
                    </a:lnTo>
                    <a:lnTo>
                      <a:pt x="1236" y="473"/>
                    </a:lnTo>
                    <a:lnTo>
                      <a:pt x="1254" y="446"/>
                    </a:lnTo>
                    <a:lnTo>
                      <a:pt x="1254" y="427"/>
                    </a:lnTo>
                    <a:lnTo>
                      <a:pt x="1245" y="419"/>
                    </a:lnTo>
                    <a:lnTo>
                      <a:pt x="1216" y="427"/>
                    </a:lnTo>
                    <a:lnTo>
                      <a:pt x="1206" y="454"/>
                    </a:lnTo>
                    <a:lnTo>
                      <a:pt x="1206" y="489"/>
                    </a:lnTo>
                    <a:lnTo>
                      <a:pt x="1216" y="516"/>
                    </a:lnTo>
                    <a:lnTo>
                      <a:pt x="1236" y="533"/>
                    </a:lnTo>
                    <a:lnTo>
                      <a:pt x="1275" y="533"/>
                    </a:lnTo>
                    <a:lnTo>
                      <a:pt x="1293" y="508"/>
                    </a:lnTo>
                    <a:lnTo>
                      <a:pt x="1302" y="473"/>
                    </a:lnTo>
                    <a:lnTo>
                      <a:pt x="1314" y="489"/>
                    </a:lnTo>
                    <a:lnTo>
                      <a:pt x="1314" y="498"/>
                    </a:lnTo>
                    <a:lnTo>
                      <a:pt x="1302" y="524"/>
                    </a:lnTo>
                    <a:lnTo>
                      <a:pt x="1284" y="541"/>
                    </a:lnTo>
                    <a:lnTo>
                      <a:pt x="1254" y="551"/>
                    </a:lnTo>
                    <a:lnTo>
                      <a:pt x="1236" y="559"/>
                    </a:lnTo>
                    <a:lnTo>
                      <a:pt x="1216" y="576"/>
                    </a:lnTo>
                    <a:lnTo>
                      <a:pt x="1206" y="594"/>
                    </a:lnTo>
                    <a:lnTo>
                      <a:pt x="1197" y="611"/>
                    </a:lnTo>
                    <a:lnTo>
                      <a:pt x="1158" y="619"/>
                    </a:lnTo>
                    <a:lnTo>
                      <a:pt x="1129" y="619"/>
                    </a:lnTo>
                    <a:lnTo>
                      <a:pt x="1101" y="619"/>
                    </a:lnTo>
                    <a:lnTo>
                      <a:pt x="1081" y="603"/>
                    </a:lnTo>
                    <a:lnTo>
                      <a:pt x="1072" y="594"/>
                    </a:lnTo>
                    <a:lnTo>
                      <a:pt x="1051" y="603"/>
                    </a:lnTo>
                    <a:lnTo>
                      <a:pt x="1033" y="629"/>
                    </a:lnTo>
                    <a:lnTo>
                      <a:pt x="1003" y="646"/>
                    </a:lnTo>
                    <a:lnTo>
                      <a:pt x="955" y="646"/>
                    </a:lnTo>
                    <a:lnTo>
                      <a:pt x="916" y="646"/>
                    </a:lnTo>
                    <a:lnTo>
                      <a:pt x="898" y="619"/>
                    </a:lnTo>
                    <a:lnTo>
                      <a:pt x="878" y="594"/>
                    </a:lnTo>
                    <a:lnTo>
                      <a:pt x="889" y="551"/>
                    </a:lnTo>
                    <a:lnTo>
                      <a:pt x="898" y="533"/>
                    </a:lnTo>
                    <a:lnTo>
                      <a:pt x="898" y="516"/>
                    </a:lnTo>
                    <a:lnTo>
                      <a:pt x="878" y="516"/>
                    </a:lnTo>
                    <a:lnTo>
                      <a:pt x="868" y="508"/>
                    </a:lnTo>
                    <a:lnTo>
                      <a:pt x="830" y="508"/>
                    </a:lnTo>
                    <a:lnTo>
                      <a:pt x="791" y="463"/>
                    </a:lnTo>
                    <a:lnTo>
                      <a:pt x="781" y="446"/>
                    </a:lnTo>
                    <a:lnTo>
                      <a:pt x="781" y="411"/>
                    </a:lnTo>
                    <a:lnTo>
                      <a:pt x="802" y="384"/>
                    </a:lnTo>
                    <a:lnTo>
                      <a:pt x="830" y="367"/>
                    </a:lnTo>
                    <a:lnTo>
                      <a:pt x="859" y="359"/>
                    </a:lnTo>
                    <a:lnTo>
                      <a:pt x="878" y="349"/>
                    </a:lnTo>
                    <a:lnTo>
                      <a:pt x="859" y="306"/>
                    </a:lnTo>
                    <a:lnTo>
                      <a:pt x="859" y="281"/>
                    </a:lnTo>
                    <a:lnTo>
                      <a:pt x="868" y="262"/>
                    </a:lnTo>
                    <a:lnTo>
                      <a:pt x="878" y="237"/>
                    </a:lnTo>
                    <a:lnTo>
                      <a:pt x="889" y="219"/>
                    </a:lnTo>
                    <a:lnTo>
                      <a:pt x="937" y="192"/>
                    </a:lnTo>
                    <a:lnTo>
                      <a:pt x="964" y="192"/>
                    </a:lnTo>
                    <a:lnTo>
                      <a:pt x="985" y="202"/>
                    </a:lnTo>
                    <a:lnTo>
                      <a:pt x="1033" y="227"/>
                    </a:lnTo>
                    <a:lnTo>
                      <a:pt x="1062" y="192"/>
                    </a:lnTo>
                    <a:lnTo>
                      <a:pt x="1072" y="175"/>
                    </a:lnTo>
                    <a:lnTo>
                      <a:pt x="1101" y="167"/>
                    </a:lnTo>
                    <a:lnTo>
                      <a:pt x="1129" y="167"/>
                    </a:lnTo>
                    <a:lnTo>
                      <a:pt x="1158" y="175"/>
                    </a:lnTo>
                    <a:lnTo>
                      <a:pt x="1188" y="184"/>
                    </a:lnTo>
                    <a:lnTo>
                      <a:pt x="1206" y="210"/>
                    </a:lnTo>
                    <a:lnTo>
                      <a:pt x="1216" y="227"/>
                    </a:lnTo>
                    <a:lnTo>
                      <a:pt x="1206" y="245"/>
                    </a:lnTo>
                    <a:lnTo>
                      <a:pt x="1177" y="245"/>
                    </a:lnTo>
                    <a:lnTo>
                      <a:pt x="1149" y="254"/>
                    </a:lnTo>
                    <a:lnTo>
                      <a:pt x="1129" y="271"/>
                    </a:lnTo>
                    <a:lnTo>
                      <a:pt x="1110" y="297"/>
                    </a:lnTo>
                    <a:lnTo>
                      <a:pt x="1110" y="332"/>
                    </a:lnTo>
                    <a:lnTo>
                      <a:pt x="1129" y="367"/>
                    </a:lnTo>
                    <a:lnTo>
                      <a:pt x="1140" y="384"/>
                    </a:lnTo>
                    <a:lnTo>
                      <a:pt x="1168" y="394"/>
                    </a:lnTo>
                    <a:lnTo>
                      <a:pt x="1206" y="394"/>
                    </a:lnTo>
                    <a:lnTo>
                      <a:pt x="1236" y="384"/>
                    </a:lnTo>
                    <a:lnTo>
                      <a:pt x="1275" y="367"/>
                    </a:lnTo>
                    <a:lnTo>
                      <a:pt x="1293" y="332"/>
                    </a:lnTo>
                    <a:lnTo>
                      <a:pt x="1302" y="306"/>
                    </a:lnTo>
                    <a:lnTo>
                      <a:pt x="1302" y="262"/>
                    </a:lnTo>
                    <a:lnTo>
                      <a:pt x="1293" y="210"/>
                    </a:lnTo>
                    <a:lnTo>
                      <a:pt x="1264" y="175"/>
                    </a:lnTo>
                    <a:lnTo>
                      <a:pt x="1216" y="140"/>
                    </a:lnTo>
                    <a:lnTo>
                      <a:pt x="1168" y="105"/>
                    </a:lnTo>
                    <a:lnTo>
                      <a:pt x="1101" y="97"/>
                    </a:lnTo>
                    <a:lnTo>
                      <a:pt x="1042" y="97"/>
                    </a:lnTo>
                    <a:lnTo>
                      <a:pt x="975" y="105"/>
                    </a:lnTo>
                    <a:lnTo>
                      <a:pt x="868" y="149"/>
                    </a:lnTo>
                    <a:lnTo>
                      <a:pt x="820" y="184"/>
                    </a:lnTo>
                    <a:lnTo>
                      <a:pt x="781" y="227"/>
                    </a:lnTo>
                    <a:lnTo>
                      <a:pt x="743" y="271"/>
                    </a:lnTo>
                    <a:lnTo>
                      <a:pt x="733" y="316"/>
                    </a:lnTo>
                    <a:lnTo>
                      <a:pt x="715" y="367"/>
                    </a:lnTo>
                    <a:lnTo>
                      <a:pt x="715" y="419"/>
                    </a:lnTo>
                    <a:lnTo>
                      <a:pt x="715" y="473"/>
                    </a:lnTo>
                    <a:lnTo>
                      <a:pt x="733" y="524"/>
                    </a:lnTo>
                    <a:lnTo>
                      <a:pt x="743" y="576"/>
                    </a:lnTo>
                    <a:lnTo>
                      <a:pt x="781" y="619"/>
                    </a:lnTo>
                    <a:lnTo>
                      <a:pt x="850" y="716"/>
                    </a:lnTo>
                    <a:lnTo>
                      <a:pt x="830" y="743"/>
                    </a:lnTo>
                    <a:lnTo>
                      <a:pt x="820" y="760"/>
                    </a:lnTo>
                    <a:lnTo>
                      <a:pt x="763" y="795"/>
                    </a:lnTo>
                    <a:lnTo>
                      <a:pt x="676" y="733"/>
                    </a:lnTo>
                    <a:lnTo>
                      <a:pt x="626" y="700"/>
                    </a:lnTo>
                    <a:lnTo>
                      <a:pt x="589" y="690"/>
                    </a:lnTo>
                    <a:lnTo>
                      <a:pt x="539" y="673"/>
                    </a:lnTo>
                    <a:lnTo>
                      <a:pt x="482" y="665"/>
                    </a:lnTo>
                    <a:lnTo>
                      <a:pt x="434" y="665"/>
                    </a:lnTo>
                    <a:lnTo>
                      <a:pt x="377" y="673"/>
                    </a:lnTo>
                    <a:lnTo>
                      <a:pt x="327" y="681"/>
                    </a:lnTo>
                    <a:lnTo>
                      <a:pt x="290" y="700"/>
                    </a:lnTo>
                    <a:lnTo>
                      <a:pt x="203" y="751"/>
                    </a:lnTo>
                    <a:lnTo>
                      <a:pt x="144" y="822"/>
                    </a:lnTo>
                    <a:lnTo>
                      <a:pt x="126" y="865"/>
                    </a:lnTo>
                    <a:lnTo>
                      <a:pt x="115" y="908"/>
                    </a:lnTo>
                    <a:lnTo>
                      <a:pt x="105" y="952"/>
                    </a:lnTo>
                    <a:lnTo>
                      <a:pt x="105" y="995"/>
                    </a:lnTo>
                    <a:lnTo>
                      <a:pt x="126" y="1049"/>
                    </a:lnTo>
                    <a:lnTo>
                      <a:pt x="153" y="1092"/>
                    </a:lnTo>
                    <a:lnTo>
                      <a:pt x="183" y="1135"/>
                    </a:lnTo>
                    <a:lnTo>
                      <a:pt x="231" y="1162"/>
                    </a:lnTo>
                    <a:lnTo>
                      <a:pt x="251" y="1170"/>
                    </a:lnTo>
                    <a:lnTo>
                      <a:pt x="290" y="1179"/>
                    </a:lnTo>
                    <a:lnTo>
                      <a:pt x="318" y="1170"/>
                    </a:lnTo>
                    <a:lnTo>
                      <a:pt x="338" y="1162"/>
                    </a:lnTo>
                    <a:lnTo>
                      <a:pt x="377" y="1144"/>
                    </a:lnTo>
                    <a:lnTo>
                      <a:pt x="405" y="1100"/>
                    </a:lnTo>
                    <a:lnTo>
                      <a:pt x="416" y="1084"/>
                    </a:lnTo>
                    <a:lnTo>
                      <a:pt x="416" y="1065"/>
                    </a:lnTo>
                    <a:lnTo>
                      <a:pt x="395" y="1030"/>
                    </a:lnTo>
                    <a:lnTo>
                      <a:pt x="366" y="1003"/>
                    </a:lnTo>
                    <a:lnTo>
                      <a:pt x="327" y="1003"/>
                    </a:lnTo>
                    <a:lnTo>
                      <a:pt x="290" y="1022"/>
                    </a:lnTo>
                    <a:lnTo>
                      <a:pt x="261" y="1057"/>
                    </a:lnTo>
                    <a:lnTo>
                      <a:pt x="251" y="1084"/>
                    </a:lnTo>
                    <a:lnTo>
                      <a:pt x="213" y="1065"/>
                    </a:lnTo>
                    <a:lnTo>
                      <a:pt x="192" y="1049"/>
                    </a:lnTo>
                    <a:lnTo>
                      <a:pt x="174" y="1022"/>
                    </a:lnTo>
                    <a:lnTo>
                      <a:pt x="192" y="987"/>
                    </a:lnTo>
                    <a:lnTo>
                      <a:pt x="213" y="960"/>
                    </a:lnTo>
                    <a:lnTo>
                      <a:pt x="222" y="952"/>
                    </a:lnTo>
                    <a:lnTo>
                      <a:pt x="222" y="925"/>
                    </a:lnTo>
                    <a:lnTo>
                      <a:pt x="203" y="917"/>
                    </a:lnTo>
                    <a:lnTo>
                      <a:pt x="192" y="900"/>
                    </a:lnTo>
                    <a:lnTo>
                      <a:pt x="192" y="865"/>
                    </a:lnTo>
                    <a:lnTo>
                      <a:pt x="203" y="838"/>
                    </a:lnTo>
                    <a:lnTo>
                      <a:pt x="231" y="822"/>
                    </a:lnTo>
                    <a:lnTo>
                      <a:pt x="261" y="803"/>
                    </a:lnTo>
                    <a:lnTo>
                      <a:pt x="290" y="803"/>
                    </a:lnTo>
                    <a:lnTo>
                      <a:pt x="318" y="803"/>
                    </a:lnTo>
                    <a:lnTo>
                      <a:pt x="338" y="822"/>
                    </a:lnTo>
                    <a:lnTo>
                      <a:pt x="357" y="838"/>
                    </a:lnTo>
                    <a:lnTo>
                      <a:pt x="366" y="830"/>
                    </a:lnTo>
                    <a:lnTo>
                      <a:pt x="377" y="822"/>
                    </a:lnTo>
                    <a:lnTo>
                      <a:pt x="377" y="795"/>
                    </a:lnTo>
                    <a:lnTo>
                      <a:pt x="377" y="778"/>
                    </a:lnTo>
                    <a:lnTo>
                      <a:pt x="405" y="733"/>
                    </a:lnTo>
                    <a:lnTo>
                      <a:pt x="434" y="716"/>
                    </a:lnTo>
                    <a:lnTo>
                      <a:pt x="453" y="716"/>
                    </a:lnTo>
                    <a:lnTo>
                      <a:pt x="482" y="716"/>
                    </a:lnTo>
                    <a:lnTo>
                      <a:pt x="512" y="725"/>
                    </a:lnTo>
                    <a:lnTo>
                      <a:pt x="530" y="751"/>
                    </a:lnTo>
                    <a:lnTo>
                      <a:pt x="551" y="768"/>
                    </a:lnTo>
                    <a:lnTo>
                      <a:pt x="560" y="822"/>
                    </a:lnTo>
                    <a:lnTo>
                      <a:pt x="578" y="830"/>
                    </a:lnTo>
                    <a:lnTo>
                      <a:pt x="589" y="822"/>
                    </a:lnTo>
                    <a:lnTo>
                      <a:pt x="626" y="822"/>
                    </a:lnTo>
                    <a:lnTo>
                      <a:pt x="676" y="838"/>
                    </a:lnTo>
                    <a:lnTo>
                      <a:pt x="695" y="873"/>
                    </a:lnTo>
                    <a:lnTo>
                      <a:pt x="704" y="892"/>
                    </a:lnTo>
                    <a:lnTo>
                      <a:pt x="704" y="917"/>
                    </a:lnTo>
                    <a:lnTo>
                      <a:pt x="695" y="952"/>
                    </a:lnTo>
                    <a:lnTo>
                      <a:pt x="665" y="978"/>
                    </a:lnTo>
                    <a:lnTo>
                      <a:pt x="647" y="987"/>
                    </a:lnTo>
                    <a:lnTo>
                      <a:pt x="647" y="1003"/>
                    </a:lnTo>
                    <a:lnTo>
                      <a:pt x="676" y="1022"/>
                    </a:lnTo>
                    <a:lnTo>
                      <a:pt x="695" y="1039"/>
                    </a:lnTo>
                    <a:lnTo>
                      <a:pt x="695" y="1065"/>
                    </a:lnTo>
                    <a:lnTo>
                      <a:pt x="685" y="1100"/>
                    </a:lnTo>
                    <a:lnTo>
                      <a:pt x="665" y="1127"/>
                    </a:lnTo>
                    <a:lnTo>
                      <a:pt x="647" y="1135"/>
                    </a:lnTo>
                    <a:lnTo>
                      <a:pt x="626" y="1135"/>
                    </a:lnTo>
                    <a:lnTo>
                      <a:pt x="599" y="1144"/>
                    </a:lnTo>
                    <a:lnTo>
                      <a:pt x="589" y="1162"/>
                    </a:lnTo>
                    <a:lnTo>
                      <a:pt x="578" y="1195"/>
                    </a:lnTo>
                    <a:lnTo>
                      <a:pt x="560" y="1231"/>
                    </a:lnTo>
                    <a:lnTo>
                      <a:pt x="512" y="1241"/>
                    </a:lnTo>
                    <a:lnTo>
                      <a:pt x="473" y="1241"/>
                    </a:lnTo>
                    <a:lnTo>
                      <a:pt x="443" y="1257"/>
                    </a:lnTo>
                    <a:lnTo>
                      <a:pt x="416" y="1266"/>
                    </a:lnTo>
                    <a:lnTo>
                      <a:pt x="395" y="1257"/>
                    </a:lnTo>
                    <a:lnTo>
                      <a:pt x="377" y="1241"/>
                    </a:lnTo>
                    <a:lnTo>
                      <a:pt x="357" y="1241"/>
                    </a:lnTo>
                    <a:lnTo>
                      <a:pt x="357" y="1257"/>
                    </a:lnTo>
                    <a:lnTo>
                      <a:pt x="366" y="1274"/>
                    </a:lnTo>
                    <a:lnTo>
                      <a:pt x="395" y="1292"/>
                    </a:lnTo>
                    <a:lnTo>
                      <a:pt x="425" y="1301"/>
                    </a:lnTo>
                    <a:lnTo>
                      <a:pt x="453" y="1301"/>
                    </a:lnTo>
                    <a:lnTo>
                      <a:pt x="512" y="1266"/>
                    </a:lnTo>
                    <a:lnTo>
                      <a:pt x="530" y="1266"/>
                    </a:lnTo>
                    <a:lnTo>
                      <a:pt x="560" y="1257"/>
                    </a:lnTo>
                    <a:lnTo>
                      <a:pt x="599" y="1222"/>
                    </a:lnTo>
                    <a:lnTo>
                      <a:pt x="626" y="1179"/>
                    </a:lnTo>
                    <a:lnTo>
                      <a:pt x="685" y="1152"/>
                    </a:lnTo>
                    <a:lnTo>
                      <a:pt x="715" y="1135"/>
                    </a:lnTo>
                    <a:lnTo>
                      <a:pt x="724" y="1109"/>
                    </a:lnTo>
                    <a:lnTo>
                      <a:pt x="743" y="1039"/>
                    </a:lnTo>
                    <a:lnTo>
                      <a:pt x="763" y="1003"/>
                    </a:lnTo>
                    <a:lnTo>
                      <a:pt x="772" y="995"/>
                    </a:lnTo>
                    <a:lnTo>
                      <a:pt x="791" y="987"/>
                    </a:lnTo>
                    <a:lnTo>
                      <a:pt x="802" y="995"/>
                    </a:lnTo>
                    <a:lnTo>
                      <a:pt x="802" y="1014"/>
                    </a:lnTo>
                    <a:lnTo>
                      <a:pt x="811" y="1030"/>
                    </a:lnTo>
                    <a:lnTo>
                      <a:pt x="830" y="1039"/>
                    </a:lnTo>
                    <a:lnTo>
                      <a:pt x="889" y="1022"/>
                    </a:lnTo>
                    <a:lnTo>
                      <a:pt x="927" y="1014"/>
                    </a:lnTo>
                    <a:lnTo>
                      <a:pt x="964" y="1022"/>
                    </a:lnTo>
                    <a:lnTo>
                      <a:pt x="1014" y="1057"/>
                    </a:lnTo>
                    <a:lnTo>
                      <a:pt x="1033" y="1084"/>
                    </a:lnTo>
                    <a:lnTo>
                      <a:pt x="1051" y="1109"/>
                    </a:lnTo>
                    <a:lnTo>
                      <a:pt x="1033" y="1162"/>
                    </a:lnTo>
                    <a:lnTo>
                      <a:pt x="1023" y="1187"/>
                    </a:lnTo>
                    <a:lnTo>
                      <a:pt x="1003" y="1195"/>
                    </a:lnTo>
                    <a:lnTo>
                      <a:pt x="964" y="1206"/>
                    </a:lnTo>
                    <a:lnTo>
                      <a:pt x="955" y="1195"/>
                    </a:lnTo>
                    <a:lnTo>
                      <a:pt x="937" y="1187"/>
                    </a:lnTo>
                    <a:lnTo>
                      <a:pt x="937" y="1162"/>
                    </a:lnTo>
                    <a:lnTo>
                      <a:pt x="937" y="1144"/>
                    </a:lnTo>
                    <a:lnTo>
                      <a:pt x="946" y="1135"/>
                    </a:lnTo>
                    <a:lnTo>
                      <a:pt x="955" y="1127"/>
                    </a:lnTo>
                    <a:lnTo>
                      <a:pt x="985" y="1135"/>
                    </a:lnTo>
                    <a:lnTo>
                      <a:pt x="1003" y="1135"/>
                    </a:lnTo>
                    <a:lnTo>
                      <a:pt x="1003" y="1109"/>
                    </a:lnTo>
                    <a:lnTo>
                      <a:pt x="964" y="1084"/>
                    </a:lnTo>
                    <a:lnTo>
                      <a:pt x="927" y="1065"/>
                    </a:lnTo>
                    <a:lnTo>
                      <a:pt x="859" y="1084"/>
                    </a:lnTo>
                    <a:lnTo>
                      <a:pt x="791" y="1117"/>
                    </a:lnTo>
                    <a:lnTo>
                      <a:pt x="676" y="1206"/>
                    </a:lnTo>
                    <a:lnTo>
                      <a:pt x="560" y="1292"/>
                    </a:lnTo>
                    <a:lnTo>
                      <a:pt x="491" y="1319"/>
                    </a:lnTo>
                    <a:lnTo>
                      <a:pt x="425" y="1327"/>
                    </a:lnTo>
                    <a:lnTo>
                      <a:pt x="338" y="1327"/>
                    </a:lnTo>
                    <a:lnTo>
                      <a:pt x="251" y="1309"/>
                    </a:lnTo>
                    <a:lnTo>
                      <a:pt x="192" y="1266"/>
                    </a:lnTo>
                    <a:lnTo>
                      <a:pt x="153" y="1241"/>
                    </a:lnTo>
                    <a:lnTo>
                      <a:pt x="135" y="1206"/>
                    </a:lnTo>
                    <a:lnTo>
                      <a:pt x="105" y="1152"/>
                    </a:lnTo>
                    <a:lnTo>
                      <a:pt x="87" y="1092"/>
                    </a:lnTo>
                    <a:lnTo>
                      <a:pt x="78" y="1084"/>
                    </a:lnTo>
                    <a:lnTo>
                      <a:pt x="67" y="1084"/>
                    </a:lnTo>
                    <a:lnTo>
                      <a:pt x="57" y="1117"/>
                    </a:lnTo>
                    <a:lnTo>
                      <a:pt x="67" y="1144"/>
                    </a:lnTo>
                    <a:lnTo>
                      <a:pt x="87" y="1195"/>
                    </a:lnTo>
                    <a:lnTo>
                      <a:pt x="126" y="1274"/>
                    </a:lnTo>
                    <a:lnTo>
                      <a:pt x="174" y="1344"/>
                    </a:lnTo>
                    <a:lnTo>
                      <a:pt x="261" y="1493"/>
                    </a:lnTo>
                    <a:lnTo>
                      <a:pt x="279" y="1554"/>
                    </a:lnTo>
                    <a:lnTo>
                      <a:pt x="290" y="1615"/>
                    </a:lnTo>
                    <a:lnTo>
                      <a:pt x="279" y="1685"/>
                    </a:lnTo>
                    <a:lnTo>
                      <a:pt x="251" y="1746"/>
                    </a:lnTo>
                    <a:lnTo>
                      <a:pt x="240" y="1772"/>
                    </a:lnTo>
                    <a:lnTo>
                      <a:pt x="135" y="1877"/>
                    </a:lnTo>
                    <a:lnTo>
                      <a:pt x="105" y="1912"/>
                    </a:lnTo>
                    <a:lnTo>
                      <a:pt x="96" y="1938"/>
                    </a:lnTo>
                    <a:lnTo>
                      <a:pt x="96" y="1982"/>
                    </a:lnTo>
                    <a:lnTo>
                      <a:pt x="105" y="2017"/>
                    </a:lnTo>
                    <a:lnTo>
                      <a:pt x="126" y="2034"/>
                    </a:lnTo>
                    <a:lnTo>
                      <a:pt x="153" y="2052"/>
                    </a:lnTo>
                    <a:lnTo>
                      <a:pt x="192" y="2034"/>
                    </a:lnTo>
                    <a:lnTo>
                      <a:pt x="203" y="2025"/>
                    </a:lnTo>
                    <a:lnTo>
                      <a:pt x="213" y="2009"/>
                    </a:lnTo>
                    <a:lnTo>
                      <a:pt x="203" y="1999"/>
                    </a:lnTo>
                    <a:lnTo>
                      <a:pt x="192" y="1999"/>
                    </a:lnTo>
                    <a:lnTo>
                      <a:pt x="174" y="1999"/>
                    </a:lnTo>
                    <a:lnTo>
                      <a:pt x="153" y="1999"/>
                    </a:lnTo>
                    <a:lnTo>
                      <a:pt x="135" y="1974"/>
                    </a:lnTo>
                    <a:lnTo>
                      <a:pt x="144" y="1947"/>
                    </a:lnTo>
                    <a:lnTo>
                      <a:pt x="153" y="1938"/>
                    </a:lnTo>
                    <a:lnTo>
                      <a:pt x="174" y="1938"/>
                    </a:lnTo>
                    <a:lnTo>
                      <a:pt x="203" y="1938"/>
                    </a:lnTo>
                    <a:lnTo>
                      <a:pt x="222" y="1955"/>
                    </a:lnTo>
                    <a:lnTo>
                      <a:pt x="240" y="1990"/>
                    </a:lnTo>
                    <a:lnTo>
                      <a:pt x="240" y="2017"/>
                    </a:lnTo>
                    <a:lnTo>
                      <a:pt x="222" y="2042"/>
                    </a:lnTo>
                    <a:lnTo>
                      <a:pt x="203" y="2060"/>
                    </a:lnTo>
                    <a:lnTo>
                      <a:pt x="174" y="2069"/>
                    </a:lnTo>
                    <a:lnTo>
                      <a:pt x="135" y="2069"/>
                    </a:lnTo>
                    <a:lnTo>
                      <a:pt x="105" y="2060"/>
                    </a:lnTo>
                    <a:lnTo>
                      <a:pt x="57" y="2034"/>
                    </a:lnTo>
                    <a:lnTo>
                      <a:pt x="28" y="1990"/>
                    </a:lnTo>
                    <a:lnTo>
                      <a:pt x="19" y="1938"/>
                    </a:lnTo>
                    <a:lnTo>
                      <a:pt x="48" y="1895"/>
                    </a:lnTo>
                    <a:lnTo>
                      <a:pt x="78" y="1850"/>
                    </a:lnTo>
                    <a:lnTo>
                      <a:pt x="126" y="1817"/>
                    </a:lnTo>
                    <a:lnTo>
                      <a:pt x="174" y="1782"/>
                    </a:lnTo>
                    <a:lnTo>
                      <a:pt x="174" y="1772"/>
                    </a:lnTo>
                    <a:lnTo>
                      <a:pt x="174" y="1763"/>
                    </a:lnTo>
                    <a:lnTo>
                      <a:pt x="115" y="1772"/>
                    </a:lnTo>
                    <a:lnTo>
                      <a:pt x="87" y="1772"/>
                    </a:lnTo>
                    <a:lnTo>
                      <a:pt x="67" y="1763"/>
                    </a:lnTo>
                    <a:lnTo>
                      <a:pt x="39" y="1738"/>
                    </a:lnTo>
                    <a:lnTo>
                      <a:pt x="19" y="1711"/>
                    </a:lnTo>
                    <a:lnTo>
                      <a:pt x="0" y="1676"/>
                    </a:lnTo>
                    <a:lnTo>
                      <a:pt x="0" y="1641"/>
                    </a:lnTo>
                    <a:lnTo>
                      <a:pt x="19" y="1571"/>
                    </a:lnTo>
                    <a:lnTo>
                      <a:pt x="57" y="1519"/>
                    </a:lnTo>
                    <a:lnTo>
                      <a:pt x="87" y="1458"/>
                    </a:lnTo>
                    <a:lnTo>
                      <a:pt x="96" y="1423"/>
                    </a:lnTo>
                    <a:lnTo>
                      <a:pt x="96" y="1388"/>
                    </a:lnTo>
                    <a:lnTo>
                      <a:pt x="135" y="1441"/>
                    </a:lnTo>
                    <a:lnTo>
                      <a:pt x="164" y="1493"/>
                    </a:lnTo>
                    <a:lnTo>
                      <a:pt x="183" y="1554"/>
                    </a:lnTo>
                    <a:lnTo>
                      <a:pt x="192" y="1606"/>
                    </a:lnTo>
                    <a:lnTo>
                      <a:pt x="144" y="1598"/>
                    </a:lnTo>
                    <a:lnTo>
                      <a:pt x="115" y="1598"/>
                    </a:lnTo>
                    <a:lnTo>
                      <a:pt x="96" y="1606"/>
                    </a:lnTo>
                    <a:lnTo>
                      <a:pt x="78" y="1625"/>
                    </a:lnTo>
                    <a:lnTo>
                      <a:pt x="67" y="1650"/>
                    </a:lnTo>
                    <a:lnTo>
                      <a:pt x="67" y="1668"/>
                    </a:lnTo>
                    <a:lnTo>
                      <a:pt x="78" y="1693"/>
                    </a:lnTo>
                    <a:lnTo>
                      <a:pt x="105" y="1728"/>
                    </a:lnTo>
                    <a:lnTo>
                      <a:pt x="135" y="1746"/>
                    </a:lnTo>
                    <a:lnTo>
                      <a:pt x="164" y="1746"/>
                    </a:lnTo>
                    <a:lnTo>
                      <a:pt x="192" y="1738"/>
                    </a:lnTo>
                    <a:lnTo>
                      <a:pt x="222" y="1703"/>
                    </a:lnTo>
                    <a:lnTo>
                      <a:pt x="240" y="1668"/>
                    </a:lnTo>
                    <a:lnTo>
                      <a:pt x="251" y="1625"/>
                    </a:lnTo>
                    <a:lnTo>
                      <a:pt x="251" y="1590"/>
                    </a:lnTo>
                    <a:lnTo>
                      <a:pt x="240" y="1546"/>
                    </a:lnTo>
                    <a:lnTo>
                      <a:pt x="203" y="1466"/>
                    </a:lnTo>
                    <a:lnTo>
                      <a:pt x="174" y="1398"/>
                    </a:lnTo>
                    <a:lnTo>
                      <a:pt x="105" y="1301"/>
                    </a:lnTo>
                    <a:lnTo>
                      <a:pt x="48" y="1195"/>
                    </a:lnTo>
                    <a:lnTo>
                      <a:pt x="19" y="1084"/>
                    </a:lnTo>
                    <a:lnTo>
                      <a:pt x="9" y="970"/>
                    </a:lnTo>
                    <a:lnTo>
                      <a:pt x="19" y="900"/>
                    </a:lnTo>
                    <a:lnTo>
                      <a:pt x="48" y="838"/>
                    </a:lnTo>
                    <a:lnTo>
                      <a:pt x="87" y="778"/>
                    </a:lnTo>
                    <a:lnTo>
                      <a:pt x="135" y="733"/>
                    </a:lnTo>
                    <a:lnTo>
                      <a:pt x="222" y="681"/>
                    </a:lnTo>
                    <a:lnTo>
                      <a:pt x="222" y="673"/>
                    </a:lnTo>
                    <a:lnTo>
                      <a:pt x="213" y="665"/>
                    </a:lnTo>
                    <a:lnTo>
                      <a:pt x="192" y="665"/>
                    </a:lnTo>
                    <a:lnTo>
                      <a:pt x="164" y="665"/>
                    </a:lnTo>
                    <a:lnTo>
                      <a:pt x="135" y="665"/>
                    </a:lnTo>
                    <a:lnTo>
                      <a:pt x="96" y="655"/>
                    </a:lnTo>
                    <a:lnTo>
                      <a:pt x="57" y="629"/>
                    </a:lnTo>
                    <a:lnTo>
                      <a:pt x="28" y="594"/>
                    </a:lnTo>
                    <a:lnTo>
                      <a:pt x="19" y="559"/>
                    </a:lnTo>
                    <a:lnTo>
                      <a:pt x="0" y="498"/>
                    </a:lnTo>
                    <a:lnTo>
                      <a:pt x="9" y="481"/>
                    </a:lnTo>
                    <a:lnTo>
                      <a:pt x="28" y="454"/>
                    </a:lnTo>
                    <a:lnTo>
                      <a:pt x="48" y="427"/>
                    </a:lnTo>
                    <a:lnTo>
                      <a:pt x="78" y="411"/>
                    </a:lnTo>
                    <a:lnTo>
                      <a:pt x="144" y="394"/>
                    </a:lnTo>
                    <a:lnTo>
                      <a:pt x="203" y="402"/>
                    </a:lnTo>
                    <a:lnTo>
                      <a:pt x="240" y="427"/>
                    </a:lnTo>
                    <a:lnTo>
                      <a:pt x="261" y="473"/>
                    </a:lnTo>
                    <a:lnTo>
                      <a:pt x="251" y="516"/>
                    </a:lnTo>
                    <a:lnTo>
                      <a:pt x="231" y="551"/>
                    </a:lnTo>
                    <a:lnTo>
                      <a:pt x="222" y="508"/>
                    </a:lnTo>
                    <a:lnTo>
                      <a:pt x="222" y="489"/>
                    </a:lnTo>
                    <a:lnTo>
                      <a:pt x="203" y="473"/>
                    </a:lnTo>
                    <a:lnTo>
                      <a:pt x="192" y="463"/>
                    </a:lnTo>
                    <a:lnTo>
                      <a:pt x="174" y="463"/>
                    </a:lnTo>
                    <a:lnTo>
                      <a:pt x="135" y="473"/>
                    </a:lnTo>
                    <a:lnTo>
                      <a:pt x="105" y="498"/>
                    </a:lnTo>
                    <a:lnTo>
                      <a:pt x="96" y="533"/>
                    </a:lnTo>
                    <a:lnTo>
                      <a:pt x="115" y="568"/>
                    </a:lnTo>
                    <a:lnTo>
                      <a:pt x="135" y="594"/>
                    </a:lnTo>
                    <a:lnTo>
                      <a:pt x="192" y="611"/>
                    </a:lnTo>
                    <a:lnTo>
                      <a:pt x="240" y="619"/>
                    </a:lnTo>
                    <a:lnTo>
                      <a:pt x="347" y="619"/>
                    </a:lnTo>
                    <a:lnTo>
                      <a:pt x="453" y="611"/>
                    </a:lnTo>
                    <a:lnTo>
                      <a:pt x="503" y="619"/>
                    </a:lnTo>
                    <a:lnTo>
                      <a:pt x="551" y="629"/>
                    </a:lnTo>
                    <a:lnTo>
                      <a:pt x="665" y="690"/>
                    </a:lnTo>
                    <a:lnTo>
                      <a:pt x="763" y="751"/>
                    </a:lnTo>
                    <a:lnTo>
                      <a:pt x="781" y="743"/>
                    </a:lnTo>
                    <a:lnTo>
                      <a:pt x="791" y="725"/>
                    </a:lnTo>
                    <a:lnTo>
                      <a:pt x="743" y="646"/>
                    </a:lnTo>
                    <a:lnTo>
                      <a:pt x="695" y="568"/>
                    </a:lnTo>
                    <a:lnTo>
                      <a:pt x="676" y="473"/>
                    </a:lnTo>
                    <a:lnTo>
                      <a:pt x="665" y="384"/>
                    </a:lnTo>
                    <a:lnTo>
                      <a:pt x="656" y="227"/>
                    </a:lnTo>
                    <a:lnTo>
                      <a:pt x="647" y="192"/>
                    </a:lnTo>
                    <a:lnTo>
                      <a:pt x="626" y="167"/>
                    </a:lnTo>
                    <a:lnTo>
                      <a:pt x="608" y="132"/>
                    </a:lnTo>
                    <a:lnTo>
                      <a:pt x="560" y="124"/>
                    </a:lnTo>
                    <a:lnTo>
                      <a:pt x="530" y="124"/>
                    </a:lnTo>
                    <a:lnTo>
                      <a:pt x="491" y="140"/>
                    </a:lnTo>
                    <a:lnTo>
                      <a:pt x="473" y="167"/>
                    </a:lnTo>
                    <a:lnTo>
                      <a:pt x="473" y="192"/>
                    </a:lnTo>
                    <a:lnTo>
                      <a:pt x="473" y="210"/>
                    </a:lnTo>
                    <a:lnTo>
                      <a:pt x="491" y="227"/>
                    </a:lnTo>
                    <a:lnTo>
                      <a:pt x="530" y="245"/>
                    </a:lnTo>
                    <a:lnTo>
                      <a:pt x="589" y="227"/>
                    </a:lnTo>
                    <a:lnTo>
                      <a:pt x="578" y="254"/>
                    </a:lnTo>
                    <a:lnTo>
                      <a:pt x="551" y="271"/>
                    </a:lnTo>
                    <a:lnTo>
                      <a:pt x="530" y="281"/>
                    </a:lnTo>
                    <a:lnTo>
                      <a:pt x="512" y="281"/>
                    </a:lnTo>
                    <a:lnTo>
                      <a:pt x="453" y="271"/>
                    </a:lnTo>
                    <a:lnTo>
                      <a:pt x="425" y="237"/>
                    </a:lnTo>
                    <a:lnTo>
                      <a:pt x="405" y="192"/>
                    </a:lnTo>
                    <a:lnTo>
                      <a:pt x="405" y="149"/>
                    </a:lnTo>
                    <a:lnTo>
                      <a:pt x="425" y="105"/>
                    </a:lnTo>
                    <a:lnTo>
                      <a:pt x="453" y="79"/>
                    </a:lnTo>
                    <a:lnTo>
                      <a:pt x="491" y="45"/>
                    </a:lnTo>
                    <a:lnTo>
                      <a:pt x="530" y="35"/>
                    </a:lnTo>
                    <a:lnTo>
                      <a:pt x="578" y="27"/>
                    </a:lnTo>
                    <a:lnTo>
                      <a:pt x="617" y="35"/>
                    </a:lnTo>
                    <a:lnTo>
                      <a:pt x="665" y="53"/>
                    </a:lnTo>
                    <a:lnTo>
                      <a:pt x="695" y="89"/>
                    </a:lnTo>
                    <a:lnTo>
                      <a:pt x="715" y="124"/>
                    </a:lnTo>
                    <a:lnTo>
                      <a:pt x="715" y="149"/>
                    </a:lnTo>
                    <a:lnTo>
                      <a:pt x="715" y="184"/>
                    </a:lnTo>
                    <a:lnTo>
                      <a:pt x="695" y="227"/>
                    </a:lnTo>
                    <a:lnTo>
                      <a:pt x="704" y="245"/>
                    </a:lnTo>
                    <a:lnTo>
                      <a:pt x="715" y="245"/>
                    </a:lnTo>
                    <a:lnTo>
                      <a:pt x="733" y="227"/>
                    </a:lnTo>
                    <a:lnTo>
                      <a:pt x="743" y="202"/>
                    </a:lnTo>
                    <a:lnTo>
                      <a:pt x="763" y="175"/>
                    </a:lnTo>
                    <a:lnTo>
                      <a:pt x="772" y="149"/>
                    </a:lnTo>
                    <a:lnTo>
                      <a:pt x="820" y="105"/>
                    </a:lnTo>
                    <a:lnTo>
                      <a:pt x="868" y="79"/>
                    </a:lnTo>
                    <a:lnTo>
                      <a:pt x="916" y="53"/>
                    </a:lnTo>
                    <a:lnTo>
                      <a:pt x="964" y="35"/>
                    </a:lnTo>
                    <a:lnTo>
                      <a:pt x="1014" y="18"/>
                    </a:lnTo>
                    <a:lnTo>
                      <a:pt x="1081" y="10"/>
                    </a:lnTo>
                    <a:lnTo>
                      <a:pt x="1129" y="10"/>
                    </a:lnTo>
                    <a:lnTo>
                      <a:pt x="1197" y="18"/>
                    </a:lnTo>
                    <a:lnTo>
                      <a:pt x="1350" y="70"/>
                    </a:lnTo>
                    <a:lnTo>
                      <a:pt x="1506" y="132"/>
                    </a:lnTo>
                    <a:lnTo>
                      <a:pt x="1652" y="210"/>
                    </a:lnTo>
                    <a:lnTo>
                      <a:pt x="1727" y="227"/>
                    </a:lnTo>
                    <a:lnTo>
                      <a:pt x="1775" y="227"/>
                    </a:lnTo>
                    <a:lnTo>
                      <a:pt x="1825" y="210"/>
                    </a:lnTo>
                    <a:lnTo>
                      <a:pt x="1864" y="184"/>
                    </a:lnTo>
                    <a:lnTo>
                      <a:pt x="1873" y="157"/>
                    </a:lnTo>
                    <a:lnTo>
                      <a:pt x="1873" y="132"/>
                    </a:lnTo>
                    <a:lnTo>
                      <a:pt x="1864" y="97"/>
                    </a:lnTo>
                    <a:lnTo>
                      <a:pt x="1853" y="89"/>
                    </a:lnTo>
                    <a:lnTo>
                      <a:pt x="1834" y="79"/>
                    </a:lnTo>
                    <a:lnTo>
                      <a:pt x="1814" y="70"/>
                    </a:lnTo>
                    <a:lnTo>
                      <a:pt x="1796" y="70"/>
                    </a:lnTo>
                    <a:lnTo>
                      <a:pt x="1748" y="89"/>
                    </a:lnTo>
                    <a:lnTo>
                      <a:pt x="1738" y="105"/>
                    </a:lnTo>
                    <a:lnTo>
                      <a:pt x="1727" y="124"/>
                    </a:lnTo>
                    <a:lnTo>
                      <a:pt x="1727" y="157"/>
                    </a:lnTo>
                    <a:lnTo>
                      <a:pt x="1738" y="175"/>
                    </a:lnTo>
                    <a:lnTo>
                      <a:pt x="1679" y="167"/>
                    </a:lnTo>
                    <a:lnTo>
                      <a:pt x="1613" y="149"/>
                    </a:lnTo>
                    <a:lnTo>
                      <a:pt x="1506" y="89"/>
                    </a:lnTo>
                    <a:lnTo>
                      <a:pt x="1544" y="89"/>
                    </a:lnTo>
                    <a:lnTo>
                      <a:pt x="1574" y="79"/>
                    </a:lnTo>
                    <a:lnTo>
                      <a:pt x="1640" y="53"/>
                    </a:lnTo>
                    <a:lnTo>
                      <a:pt x="1709" y="27"/>
                    </a:lnTo>
                    <a:lnTo>
                      <a:pt x="1786" y="0"/>
                    </a:lnTo>
                    <a:lnTo>
                      <a:pt x="1814" y="10"/>
                    </a:lnTo>
                    <a:lnTo>
                      <a:pt x="1844" y="10"/>
                    </a:lnTo>
                    <a:lnTo>
                      <a:pt x="1892" y="4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1" name="Freeform 219"/>
              <p:cNvSpPr>
                <a:spLocks/>
              </p:cNvSpPr>
              <p:nvPr/>
            </p:nvSpPr>
            <p:spPr bwMode="auto">
              <a:xfrm>
                <a:off x="525" y="104"/>
                <a:ext cx="662" cy="129"/>
              </a:xfrm>
              <a:custGeom>
                <a:avLst/>
                <a:gdLst/>
                <a:ahLst/>
                <a:cxnLst>
                  <a:cxn ang="0">
                    <a:pos x="2184" y="8"/>
                  </a:cxn>
                  <a:cxn ang="0">
                    <a:pos x="2223" y="35"/>
                  </a:cxn>
                  <a:cxn ang="0">
                    <a:pos x="1972" y="35"/>
                  </a:cxn>
                  <a:cxn ang="0">
                    <a:pos x="1179" y="35"/>
                  </a:cxn>
                  <a:cxn ang="0">
                    <a:pos x="1063" y="35"/>
                  </a:cxn>
                  <a:cxn ang="0">
                    <a:pos x="1053" y="52"/>
                  </a:cxn>
                  <a:cxn ang="0">
                    <a:pos x="1053" y="235"/>
                  </a:cxn>
                  <a:cxn ang="0">
                    <a:pos x="1044" y="244"/>
                  </a:cxn>
                  <a:cxn ang="0">
                    <a:pos x="811" y="244"/>
                  </a:cxn>
                  <a:cxn ang="0">
                    <a:pos x="697" y="262"/>
                  </a:cxn>
                  <a:cxn ang="0">
                    <a:pos x="590" y="279"/>
                  </a:cxn>
                  <a:cxn ang="0">
                    <a:pos x="484" y="305"/>
                  </a:cxn>
                  <a:cxn ang="0">
                    <a:pos x="387" y="349"/>
                  </a:cxn>
                  <a:cxn ang="0">
                    <a:pos x="290" y="400"/>
                  </a:cxn>
                  <a:cxn ang="0">
                    <a:pos x="204" y="471"/>
                  </a:cxn>
                  <a:cxn ang="0">
                    <a:pos x="137" y="549"/>
                  </a:cxn>
                  <a:cxn ang="0">
                    <a:pos x="87" y="628"/>
                  </a:cxn>
                  <a:cxn ang="0">
                    <a:pos x="12" y="795"/>
                  </a:cxn>
                  <a:cxn ang="0">
                    <a:pos x="0" y="776"/>
                  </a:cxn>
                  <a:cxn ang="0">
                    <a:pos x="0" y="751"/>
                  </a:cxn>
                  <a:cxn ang="0">
                    <a:pos x="12" y="706"/>
                  </a:cxn>
                  <a:cxn ang="0">
                    <a:pos x="39" y="638"/>
                  </a:cxn>
                  <a:cxn ang="0">
                    <a:pos x="87" y="567"/>
                  </a:cxn>
                  <a:cxn ang="0">
                    <a:pos x="137" y="497"/>
                  </a:cxn>
                  <a:cxn ang="0">
                    <a:pos x="194" y="436"/>
                  </a:cxn>
                  <a:cxn ang="0">
                    <a:pos x="261" y="384"/>
                  </a:cxn>
                  <a:cxn ang="0">
                    <a:pos x="338" y="340"/>
                  </a:cxn>
                  <a:cxn ang="0">
                    <a:pos x="416" y="297"/>
                  </a:cxn>
                  <a:cxn ang="0">
                    <a:pos x="494" y="270"/>
                  </a:cxn>
                  <a:cxn ang="0">
                    <a:pos x="649" y="235"/>
                  </a:cxn>
                  <a:cxn ang="0">
                    <a:pos x="715" y="227"/>
                  </a:cxn>
                  <a:cxn ang="0">
                    <a:pos x="793" y="218"/>
                  </a:cxn>
                  <a:cxn ang="0">
                    <a:pos x="1005" y="210"/>
                  </a:cxn>
                  <a:cxn ang="0">
                    <a:pos x="1015" y="192"/>
                  </a:cxn>
                  <a:cxn ang="0">
                    <a:pos x="1015" y="0"/>
                  </a:cxn>
                  <a:cxn ang="0">
                    <a:pos x="2184" y="8"/>
                  </a:cxn>
                </a:cxnLst>
                <a:rect l="0" t="0" r="r" b="b"/>
                <a:pathLst>
                  <a:path w="2223" h="795">
                    <a:moveTo>
                      <a:pt x="2184" y="8"/>
                    </a:moveTo>
                    <a:lnTo>
                      <a:pt x="2223" y="35"/>
                    </a:lnTo>
                    <a:lnTo>
                      <a:pt x="1972" y="35"/>
                    </a:lnTo>
                    <a:lnTo>
                      <a:pt x="1179" y="35"/>
                    </a:lnTo>
                    <a:lnTo>
                      <a:pt x="1063" y="35"/>
                    </a:lnTo>
                    <a:lnTo>
                      <a:pt x="1053" y="52"/>
                    </a:lnTo>
                    <a:lnTo>
                      <a:pt x="1053" y="235"/>
                    </a:lnTo>
                    <a:lnTo>
                      <a:pt x="1044" y="244"/>
                    </a:lnTo>
                    <a:lnTo>
                      <a:pt x="811" y="244"/>
                    </a:lnTo>
                    <a:lnTo>
                      <a:pt x="697" y="262"/>
                    </a:lnTo>
                    <a:lnTo>
                      <a:pt x="590" y="279"/>
                    </a:lnTo>
                    <a:lnTo>
                      <a:pt x="484" y="305"/>
                    </a:lnTo>
                    <a:lnTo>
                      <a:pt x="387" y="349"/>
                    </a:lnTo>
                    <a:lnTo>
                      <a:pt x="290" y="400"/>
                    </a:lnTo>
                    <a:lnTo>
                      <a:pt x="204" y="471"/>
                    </a:lnTo>
                    <a:lnTo>
                      <a:pt x="137" y="549"/>
                    </a:lnTo>
                    <a:lnTo>
                      <a:pt x="87" y="628"/>
                    </a:lnTo>
                    <a:lnTo>
                      <a:pt x="12" y="795"/>
                    </a:lnTo>
                    <a:lnTo>
                      <a:pt x="0" y="776"/>
                    </a:lnTo>
                    <a:lnTo>
                      <a:pt x="0" y="751"/>
                    </a:lnTo>
                    <a:lnTo>
                      <a:pt x="12" y="706"/>
                    </a:lnTo>
                    <a:lnTo>
                      <a:pt x="39" y="638"/>
                    </a:lnTo>
                    <a:lnTo>
                      <a:pt x="87" y="567"/>
                    </a:lnTo>
                    <a:lnTo>
                      <a:pt x="137" y="497"/>
                    </a:lnTo>
                    <a:lnTo>
                      <a:pt x="194" y="436"/>
                    </a:lnTo>
                    <a:lnTo>
                      <a:pt x="261" y="384"/>
                    </a:lnTo>
                    <a:lnTo>
                      <a:pt x="338" y="340"/>
                    </a:lnTo>
                    <a:lnTo>
                      <a:pt x="416" y="297"/>
                    </a:lnTo>
                    <a:lnTo>
                      <a:pt x="494" y="270"/>
                    </a:lnTo>
                    <a:lnTo>
                      <a:pt x="649" y="235"/>
                    </a:lnTo>
                    <a:lnTo>
                      <a:pt x="715" y="227"/>
                    </a:lnTo>
                    <a:lnTo>
                      <a:pt x="793" y="218"/>
                    </a:lnTo>
                    <a:lnTo>
                      <a:pt x="1005" y="210"/>
                    </a:lnTo>
                    <a:lnTo>
                      <a:pt x="1015" y="192"/>
                    </a:lnTo>
                    <a:lnTo>
                      <a:pt x="1015" y="0"/>
                    </a:lnTo>
                    <a:lnTo>
                      <a:pt x="2184" y="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2" name="Freeform 220"/>
              <p:cNvSpPr>
                <a:spLocks/>
              </p:cNvSpPr>
              <p:nvPr/>
            </p:nvSpPr>
            <p:spPr bwMode="auto">
              <a:xfrm>
                <a:off x="97" y="110"/>
                <a:ext cx="14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9" y="8"/>
                  </a:cxn>
                  <a:cxn ang="0">
                    <a:pos x="0" y="8"/>
                  </a:cxn>
                  <a:cxn ang="0">
                    <a:pos x="9" y="0"/>
                  </a:cxn>
                  <a:cxn ang="0">
                    <a:pos x="19" y="0"/>
                  </a:cxn>
                  <a:cxn ang="0">
                    <a:pos x="48" y="0"/>
                  </a:cxn>
                </a:cxnLst>
                <a:rect l="0" t="0" r="r" b="b"/>
                <a:pathLst>
                  <a:path w="48" h="8">
                    <a:moveTo>
                      <a:pt x="48" y="0"/>
                    </a:moveTo>
                    <a:lnTo>
                      <a:pt x="19" y="8"/>
                    </a:lnTo>
                    <a:lnTo>
                      <a:pt x="0" y="8"/>
                    </a:lnTo>
                    <a:lnTo>
                      <a:pt x="9" y="0"/>
                    </a:lnTo>
                    <a:lnTo>
                      <a:pt x="19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3" name="Freeform 221"/>
              <p:cNvSpPr>
                <a:spLocks/>
              </p:cNvSpPr>
              <p:nvPr/>
            </p:nvSpPr>
            <p:spPr bwMode="auto">
              <a:xfrm>
                <a:off x="533" y="114"/>
                <a:ext cx="683" cy="161"/>
              </a:xfrm>
              <a:custGeom>
                <a:avLst/>
                <a:gdLst/>
                <a:ahLst/>
                <a:cxnLst>
                  <a:cxn ang="0">
                    <a:pos x="2289" y="16"/>
                  </a:cxn>
                  <a:cxn ang="0">
                    <a:pos x="2259" y="51"/>
                  </a:cxn>
                  <a:cxn ang="0">
                    <a:pos x="2154" y="60"/>
                  </a:cxn>
                  <a:cxn ang="0">
                    <a:pos x="1140" y="60"/>
                  </a:cxn>
                  <a:cxn ang="0">
                    <a:pos x="1131" y="68"/>
                  </a:cxn>
                  <a:cxn ang="0">
                    <a:pos x="1119" y="278"/>
                  </a:cxn>
                  <a:cxn ang="0">
                    <a:pos x="868" y="278"/>
                  </a:cxn>
                  <a:cxn ang="0">
                    <a:pos x="754" y="295"/>
                  </a:cxn>
                  <a:cxn ang="0">
                    <a:pos x="637" y="305"/>
                  </a:cxn>
                  <a:cxn ang="0">
                    <a:pos x="521" y="330"/>
                  </a:cxn>
                  <a:cxn ang="0">
                    <a:pos x="416" y="374"/>
                  </a:cxn>
                  <a:cxn ang="0">
                    <a:pos x="320" y="427"/>
                  </a:cxn>
                  <a:cxn ang="0">
                    <a:pos x="281" y="470"/>
                  </a:cxn>
                  <a:cxn ang="0">
                    <a:pos x="231" y="514"/>
                  </a:cxn>
                  <a:cxn ang="0">
                    <a:pos x="194" y="566"/>
                  </a:cxn>
                  <a:cxn ang="0">
                    <a:pos x="155" y="627"/>
                  </a:cxn>
                  <a:cxn ang="0">
                    <a:pos x="126" y="679"/>
                  </a:cxn>
                  <a:cxn ang="0">
                    <a:pos x="107" y="741"/>
                  </a:cxn>
                  <a:cxn ang="0">
                    <a:pos x="78" y="871"/>
                  </a:cxn>
                  <a:cxn ang="0">
                    <a:pos x="57" y="995"/>
                  </a:cxn>
                  <a:cxn ang="0">
                    <a:pos x="18" y="995"/>
                  </a:cxn>
                  <a:cxn ang="0">
                    <a:pos x="9" y="985"/>
                  </a:cxn>
                  <a:cxn ang="0">
                    <a:pos x="0" y="914"/>
                  </a:cxn>
                  <a:cxn ang="0">
                    <a:pos x="0" y="854"/>
                  </a:cxn>
                  <a:cxn ang="0">
                    <a:pos x="9" y="793"/>
                  </a:cxn>
                  <a:cxn ang="0">
                    <a:pos x="30" y="722"/>
                  </a:cxn>
                  <a:cxn ang="0">
                    <a:pos x="78" y="601"/>
                  </a:cxn>
                  <a:cxn ang="0">
                    <a:pos x="144" y="487"/>
                  </a:cxn>
                  <a:cxn ang="0">
                    <a:pos x="212" y="419"/>
                  </a:cxn>
                  <a:cxn ang="0">
                    <a:pos x="290" y="365"/>
                  </a:cxn>
                  <a:cxn ang="0">
                    <a:pos x="368" y="313"/>
                  </a:cxn>
                  <a:cxn ang="0">
                    <a:pos x="454" y="278"/>
                  </a:cxn>
                  <a:cxn ang="0">
                    <a:pos x="541" y="243"/>
                  </a:cxn>
                  <a:cxn ang="0">
                    <a:pos x="637" y="227"/>
                  </a:cxn>
                  <a:cxn ang="0">
                    <a:pos x="733" y="217"/>
                  </a:cxn>
                  <a:cxn ang="0">
                    <a:pos x="831" y="217"/>
                  </a:cxn>
                  <a:cxn ang="0">
                    <a:pos x="937" y="217"/>
                  </a:cxn>
                  <a:cxn ang="0">
                    <a:pos x="1044" y="217"/>
                  </a:cxn>
                  <a:cxn ang="0">
                    <a:pos x="1053" y="217"/>
                  </a:cxn>
                  <a:cxn ang="0">
                    <a:pos x="1062" y="0"/>
                  </a:cxn>
                  <a:cxn ang="0">
                    <a:pos x="1071" y="0"/>
                  </a:cxn>
                  <a:cxn ang="0">
                    <a:pos x="2259" y="8"/>
                  </a:cxn>
                  <a:cxn ang="0">
                    <a:pos x="2289" y="16"/>
                  </a:cxn>
                </a:cxnLst>
                <a:rect l="0" t="0" r="r" b="b"/>
                <a:pathLst>
                  <a:path w="2289" h="995">
                    <a:moveTo>
                      <a:pt x="2289" y="16"/>
                    </a:moveTo>
                    <a:lnTo>
                      <a:pt x="2259" y="51"/>
                    </a:lnTo>
                    <a:lnTo>
                      <a:pt x="2154" y="60"/>
                    </a:lnTo>
                    <a:lnTo>
                      <a:pt x="1140" y="60"/>
                    </a:lnTo>
                    <a:lnTo>
                      <a:pt x="1131" y="68"/>
                    </a:lnTo>
                    <a:lnTo>
                      <a:pt x="1119" y="278"/>
                    </a:lnTo>
                    <a:lnTo>
                      <a:pt x="868" y="278"/>
                    </a:lnTo>
                    <a:lnTo>
                      <a:pt x="754" y="295"/>
                    </a:lnTo>
                    <a:lnTo>
                      <a:pt x="637" y="305"/>
                    </a:lnTo>
                    <a:lnTo>
                      <a:pt x="521" y="330"/>
                    </a:lnTo>
                    <a:lnTo>
                      <a:pt x="416" y="374"/>
                    </a:lnTo>
                    <a:lnTo>
                      <a:pt x="320" y="427"/>
                    </a:lnTo>
                    <a:lnTo>
                      <a:pt x="281" y="470"/>
                    </a:lnTo>
                    <a:lnTo>
                      <a:pt x="231" y="514"/>
                    </a:lnTo>
                    <a:lnTo>
                      <a:pt x="194" y="566"/>
                    </a:lnTo>
                    <a:lnTo>
                      <a:pt x="155" y="627"/>
                    </a:lnTo>
                    <a:lnTo>
                      <a:pt x="126" y="679"/>
                    </a:lnTo>
                    <a:lnTo>
                      <a:pt x="107" y="741"/>
                    </a:lnTo>
                    <a:lnTo>
                      <a:pt x="78" y="871"/>
                    </a:lnTo>
                    <a:lnTo>
                      <a:pt x="57" y="995"/>
                    </a:lnTo>
                    <a:lnTo>
                      <a:pt x="18" y="995"/>
                    </a:lnTo>
                    <a:lnTo>
                      <a:pt x="9" y="985"/>
                    </a:lnTo>
                    <a:lnTo>
                      <a:pt x="0" y="914"/>
                    </a:lnTo>
                    <a:lnTo>
                      <a:pt x="0" y="854"/>
                    </a:lnTo>
                    <a:lnTo>
                      <a:pt x="9" y="793"/>
                    </a:lnTo>
                    <a:lnTo>
                      <a:pt x="30" y="722"/>
                    </a:lnTo>
                    <a:lnTo>
                      <a:pt x="78" y="601"/>
                    </a:lnTo>
                    <a:lnTo>
                      <a:pt x="144" y="487"/>
                    </a:lnTo>
                    <a:lnTo>
                      <a:pt x="212" y="419"/>
                    </a:lnTo>
                    <a:lnTo>
                      <a:pt x="290" y="365"/>
                    </a:lnTo>
                    <a:lnTo>
                      <a:pt x="368" y="313"/>
                    </a:lnTo>
                    <a:lnTo>
                      <a:pt x="454" y="278"/>
                    </a:lnTo>
                    <a:lnTo>
                      <a:pt x="541" y="243"/>
                    </a:lnTo>
                    <a:lnTo>
                      <a:pt x="637" y="227"/>
                    </a:lnTo>
                    <a:lnTo>
                      <a:pt x="733" y="217"/>
                    </a:lnTo>
                    <a:lnTo>
                      <a:pt x="831" y="217"/>
                    </a:lnTo>
                    <a:lnTo>
                      <a:pt x="937" y="217"/>
                    </a:lnTo>
                    <a:lnTo>
                      <a:pt x="1044" y="217"/>
                    </a:lnTo>
                    <a:lnTo>
                      <a:pt x="1053" y="217"/>
                    </a:lnTo>
                    <a:lnTo>
                      <a:pt x="1062" y="0"/>
                    </a:lnTo>
                    <a:lnTo>
                      <a:pt x="1071" y="0"/>
                    </a:lnTo>
                    <a:lnTo>
                      <a:pt x="2259" y="8"/>
                    </a:lnTo>
                    <a:lnTo>
                      <a:pt x="2289" y="1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4" name="Freeform 222"/>
              <p:cNvSpPr>
                <a:spLocks/>
              </p:cNvSpPr>
              <p:nvPr/>
            </p:nvSpPr>
            <p:spPr bwMode="auto">
              <a:xfrm>
                <a:off x="59" y="120"/>
                <a:ext cx="21" cy="47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9" y="130"/>
                  </a:cxn>
                  <a:cxn ang="0">
                    <a:pos x="27" y="174"/>
                  </a:cxn>
                  <a:cxn ang="0">
                    <a:pos x="38" y="227"/>
                  </a:cxn>
                  <a:cxn ang="0">
                    <a:pos x="66" y="279"/>
                  </a:cxn>
                  <a:cxn ang="0">
                    <a:pos x="57" y="287"/>
                  </a:cxn>
                  <a:cxn ang="0">
                    <a:pos x="18" y="227"/>
                  </a:cxn>
                  <a:cxn ang="0">
                    <a:pos x="0" y="165"/>
                  </a:cxn>
                  <a:cxn ang="0">
                    <a:pos x="0" y="95"/>
                  </a:cxn>
                  <a:cxn ang="0">
                    <a:pos x="9" y="25"/>
                  </a:cxn>
                  <a:cxn ang="0">
                    <a:pos x="27" y="0"/>
                  </a:cxn>
                  <a:cxn ang="0">
                    <a:pos x="27" y="17"/>
                  </a:cxn>
                  <a:cxn ang="0">
                    <a:pos x="27" y="35"/>
                  </a:cxn>
                  <a:cxn ang="0">
                    <a:pos x="18" y="70"/>
                  </a:cxn>
                </a:cxnLst>
                <a:rect l="0" t="0" r="r" b="b"/>
                <a:pathLst>
                  <a:path w="66" h="287">
                    <a:moveTo>
                      <a:pt x="18" y="70"/>
                    </a:moveTo>
                    <a:lnTo>
                      <a:pt x="9" y="130"/>
                    </a:lnTo>
                    <a:lnTo>
                      <a:pt x="27" y="174"/>
                    </a:lnTo>
                    <a:lnTo>
                      <a:pt x="38" y="227"/>
                    </a:lnTo>
                    <a:lnTo>
                      <a:pt x="66" y="279"/>
                    </a:lnTo>
                    <a:lnTo>
                      <a:pt x="57" y="287"/>
                    </a:lnTo>
                    <a:lnTo>
                      <a:pt x="18" y="227"/>
                    </a:lnTo>
                    <a:lnTo>
                      <a:pt x="0" y="165"/>
                    </a:lnTo>
                    <a:lnTo>
                      <a:pt x="0" y="95"/>
                    </a:lnTo>
                    <a:lnTo>
                      <a:pt x="9" y="25"/>
                    </a:lnTo>
                    <a:lnTo>
                      <a:pt x="27" y="0"/>
                    </a:lnTo>
                    <a:lnTo>
                      <a:pt x="27" y="17"/>
                    </a:lnTo>
                    <a:lnTo>
                      <a:pt x="27" y="35"/>
                    </a:lnTo>
                    <a:lnTo>
                      <a:pt x="18" y="7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5" name="Freeform 223"/>
              <p:cNvSpPr>
                <a:spLocks/>
              </p:cNvSpPr>
              <p:nvPr/>
            </p:nvSpPr>
            <p:spPr bwMode="auto">
              <a:xfrm>
                <a:off x="169" y="122"/>
                <a:ext cx="175" cy="84"/>
              </a:xfrm>
              <a:custGeom>
                <a:avLst/>
                <a:gdLst/>
                <a:ahLst/>
                <a:cxnLst>
                  <a:cxn ang="0">
                    <a:pos x="174" y="52"/>
                  </a:cxn>
                  <a:cxn ang="0">
                    <a:pos x="146" y="62"/>
                  </a:cxn>
                  <a:cxn ang="0">
                    <a:pos x="146" y="79"/>
                  </a:cxn>
                  <a:cxn ang="0">
                    <a:pos x="242" y="157"/>
                  </a:cxn>
                  <a:cxn ang="0">
                    <a:pos x="233" y="184"/>
                  </a:cxn>
                  <a:cxn ang="0">
                    <a:pos x="174" y="192"/>
                  </a:cxn>
                  <a:cxn ang="0">
                    <a:pos x="98" y="122"/>
                  </a:cxn>
                  <a:cxn ang="0">
                    <a:pos x="78" y="141"/>
                  </a:cxn>
                  <a:cxn ang="0">
                    <a:pos x="146" y="244"/>
                  </a:cxn>
                  <a:cxn ang="0">
                    <a:pos x="233" y="254"/>
                  </a:cxn>
                  <a:cxn ang="0">
                    <a:pos x="290" y="227"/>
                  </a:cxn>
                  <a:cxn ang="0">
                    <a:pos x="300" y="166"/>
                  </a:cxn>
                  <a:cxn ang="0">
                    <a:pos x="204" y="62"/>
                  </a:cxn>
                  <a:cxn ang="0">
                    <a:pos x="272" y="114"/>
                  </a:cxn>
                  <a:cxn ang="0">
                    <a:pos x="320" y="184"/>
                  </a:cxn>
                  <a:cxn ang="0">
                    <a:pos x="320" y="227"/>
                  </a:cxn>
                  <a:cxn ang="0">
                    <a:pos x="338" y="254"/>
                  </a:cxn>
                  <a:cxn ang="0">
                    <a:pos x="407" y="227"/>
                  </a:cxn>
                  <a:cxn ang="0">
                    <a:pos x="455" y="244"/>
                  </a:cxn>
                  <a:cxn ang="0">
                    <a:pos x="512" y="323"/>
                  </a:cxn>
                  <a:cxn ang="0">
                    <a:pos x="551" y="436"/>
                  </a:cxn>
                  <a:cxn ang="0">
                    <a:pos x="464" y="454"/>
                  </a:cxn>
                  <a:cxn ang="0">
                    <a:pos x="290" y="393"/>
                  </a:cxn>
                  <a:cxn ang="0">
                    <a:pos x="272" y="358"/>
                  </a:cxn>
                  <a:cxn ang="0">
                    <a:pos x="290" y="314"/>
                  </a:cxn>
                  <a:cxn ang="0">
                    <a:pos x="290" y="287"/>
                  </a:cxn>
                  <a:cxn ang="0">
                    <a:pos x="252" y="287"/>
                  </a:cxn>
                  <a:cxn ang="0">
                    <a:pos x="185" y="271"/>
                  </a:cxn>
                  <a:cxn ang="0">
                    <a:pos x="69" y="157"/>
                  </a:cxn>
                  <a:cxn ang="0">
                    <a:pos x="0" y="9"/>
                  </a:cxn>
                  <a:cxn ang="0">
                    <a:pos x="108" y="27"/>
                  </a:cxn>
                  <a:cxn ang="0">
                    <a:pos x="194" y="62"/>
                  </a:cxn>
                </a:cxnLst>
                <a:rect l="0" t="0" r="r" b="b"/>
                <a:pathLst>
                  <a:path w="590" h="515">
                    <a:moveTo>
                      <a:pt x="194" y="62"/>
                    </a:moveTo>
                    <a:lnTo>
                      <a:pt x="174" y="52"/>
                    </a:lnTo>
                    <a:lnTo>
                      <a:pt x="165" y="52"/>
                    </a:lnTo>
                    <a:lnTo>
                      <a:pt x="146" y="62"/>
                    </a:lnTo>
                    <a:lnTo>
                      <a:pt x="146" y="70"/>
                    </a:lnTo>
                    <a:lnTo>
                      <a:pt x="146" y="79"/>
                    </a:lnTo>
                    <a:lnTo>
                      <a:pt x="204" y="114"/>
                    </a:lnTo>
                    <a:lnTo>
                      <a:pt x="242" y="157"/>
                    </a:lnTo>
                    <a:lnTo>
                      <a:pt x="242" y="166"/>
                    </a:lnTo>
                    <a:lnTo>
                      <a:pt x="233" y="184"/>
                    </a:lnTo>
                    <a:lnTo>
                      <a:pt x="213" y="201"/>
                    </a:lnTo>
                    <a:lnTo>
                      <a:pt x="174" y="192"/>
                    </a:lnTo>
                    <a:lnTo>
                      <a:pt x="146" y="176"/>
                    </a:lnTo>
                    <a:lnTo>
                      <a:pt x="98" y="122"/>
                    </a:lnTo>
                    <a:lnTo>
                      <a:pt x="87" y="131"/>
                    </a:lnTo>
                    <a:lnTo>
                      <a:pt x="78" y="141"/>
                    </a:lnTo>
                    <a:lnTo>
                      <a:pt x="117" y="209"/>
                    </a:lnTo>
                    <a:lnTo>
                      <a:pt x="146" y="244"/>
                    </a:lnTo>
                    <a:lnTo>
                      <a:pt x="194" y="254"/>
                    </a:lnTo>
                    <a:lnTo>
                      <a:pt x="233" y="254"/>
                    </a:lnTo>
                    <a:lnTo>
                      <a:pt x="272" y="244"/>
                    </a:lnTo>
                    <a:lnTo>
                      <a:pt x="290" y="227"/>
                    </a:lnTo>
                    <a:lnTo>
                      <a:pt x="300" y="209"/>
                    </a:lnTo>
                    <a:lnTo>
                      <a:pt x="300" y="166"/>
                    </a:lnTo>
                    <a:lnTo>
                      <a:pt x="252" y="114"/>
                    </a:lnTo>
                    <a:lnTo>
                      <a:pt x="204" y="62"/>
                    </a:lnTo>
                    <a:lnTo>
                      <a:pt x="233" y="87"/>
                    </a:lnTo>
                    <a:lnTo>
                      <a:pt x="272" y="114"/>
                    </a:lnTo>
                    <a:lnTo>
                      <a:pt x="300" y="149"/>
                    </a:lnTo>
                    <a:lnTo>
                      <a:pt x="320" y="184"/>
                    </a:lnTo>
                    <a:lnTo>
                      <a:pt x="320" y="201"/>
                    </a:lnTo>
                    <a:lnTo>
                      <a:pt x="320" y="227"/>
                    </a:lnTo>
                    <a:lnTo>
                      <a:pt x="320" y="244"/>
                    </a:lnTo>
                    <a:lnTo>
                      <a:pt x="338" y="254"/>
                    </a:lnTo>
                    <a:lnTo>
                      <a:pt x="377" y="244"/>
                    </a:lnTo>
                    <a:lnTo>
                      <a:pt x="407" y="227"/>
                    </a:lnTo>
                    <a:lnTo>
                      <a:pt x="425" y="227"/>
                    </a:lnTo>
                    <a:lnTo>
                      <a:pt x="455" y="244"/>
                    </a:lnTo>
                    <a:lnTo>
                      <a:pt x="484" y="271"/>
                    </a:lnTo>
                    <a:lnTo>
                      <a:pt x="512" y="323"/>
                    </a:lnTo>
                    <a:lnTo>
                      <a:pt x="521" y="376"/>
                    </a:lnTo>
                    <a:lnTo>
                      <a:pt x="551" y="436"/>
                    </a:lnTo>
                    <a:lnTo>
                      <a:pt x="590" y="515"/>
                    </a:lnTo>
                    <a:lnTo>
                      <a:pt x="464" y="454"/>
                    </a:lnTo>
                    <a:lnTo>
                      <a:pt x="329" y="411"/>
                    </a:lnTo>
                    <a:lnTo>
                      <a:pt x="290" y="393"/>
                    </a:lnTo>
                    <a:lnTo>
                      <a:pt x="281" y="376"/>
                    </a:lnTo>
                    <a:lnTo>
                      <a:pt x="272" y="358"/>
                    </a:lnTo>
                    <a:lnTo>
                      <a:pt x="272" y="333"/>
                    </a:lnTo>
                    <a:lnTo>
                      <a:pt x="290" y="314"/>
                    </a:lnTo>
                    <a:lnTo>
                      <a:pt x="290" y="297"/>
                    </a:lnTo>
                    <a:lnTo>
                      <a:pt x="290" y="287"/>
                    </a:lnTo>
                    <a:lnTo>
                      <a:pt x="272" y="279"/>
                    </a:lnTo>
                    <a:lnTo>
                      <a:pt x="252" y="287"/>
                    </a:lnTo>
                    <a:lnTo>
                      <a:pt x="222" y="287"/>
                    </a:lnTo>
                    <a:lnTo>
                      <a:pt x="185" y="271"/>
                    </a:lnTo>
                    <a:lnTo>
                      <a:pt x="108" y="201"/>
                    </a:lnTo>
                    <a:lnTo>
                      <a:pt x="69" y="157"/>
                    </a:lnTo>
                    <a:lnTo>
                      <a:pt x="39" y="105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108" y="27"/>
                    </a:lnTo>
                    <a:lnTo>
                      <a:pt x="146" y="44"/>
                    </a:lnTo>
                    <a:lnTo>
                      <a:pt x="194" y="6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6" name="Freeform 224"/>
              <p:cNvSpPr>
                <a:spLocks/>
              </p:cNvSpPr>
              <p:nvPr/>
            </p:nvSpPr>
            <p:spPr bwMode="auto">
              <a:xfrm>
                <a:off x="1221" y="120"/>
                <a:ext cx="14" cy="9"/>
              </a:xfrm>
              <a:custGeom>
                <a:avLst/>
                <a:gdLst/>
                <a:ahLst/>
                <a:cxnLst>
                  <a:cxn ang="0">
                    <a:pos x="48" y="17"/>
                  </a:cxn>
                  <a:cxn ang="0">
                    <a:pos x="39" y="35"/>
                  </a:cxn>
                  <a:cxn ang="0">
                    <a:pos x="21" y="52"/>
                  </a:cxn>
                  <a:cxn ang="0">
                    <a:pos x="0" y="43"/>
                  </a:cxn>
                  <a:cxn ang="0">
                    <a:pos x="0" y="35"/>
                  </a:cxn>
                  <a:cxn ang="0">
                    <a:pos x="0" y="17"/>
                  </a:cxn>
                  <a:cxn ang="0">
                    <a:pos x="21" y="0"/>
                  </a:cxn>
                  <a:cxn ang="0">
                    <a:pos x="39" y="8"/>
                  </a:cxn>
                  <a:cxn ang="0">
                    <a:pos x="48" y="17"/>
                  </a:cxn>
                </a:cxnLst>
                <a:rect l="0" t="0" r="r" b="b"/>
                <a:pathLst>
                  <a:path w="48" h="52">
                    <a:moveTo>
                      <a:pt x="48" y="17"/>
                    </a:moveTo>
                    <a:lnTo>
                      <a:pt x="39" y="35"/>
                    </a:lnTo>
                    <a:lnTo>
                      <a:pt x="21" y="52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0" y="17"/>
                    </a:lnTo>
                    <a:lnTo>
                      <a:pt x="21" y="0"/>
                    </a:lnTo>
                    <a:lnTo>
                      <a:pt x="39" y="8"/>
                    </a:lnTo>
                    <a:lnTo>
                      <a:pt x="48" y="1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7" name="Freeform 225"/>
              <p:cNvSpPr>
                <a:spLocks/>
              </p:cNvSpPr>
              <p:nvPr/>
            </p:nvSpPr>
            <p:spPr bwMode="auto">
              <a:xfrm>
                <a:off x="919" y="129"/>
                <a:ext cx="41" cy="33"/>
              </a:xfrm>
              <a:custGeom>
                <a:avLst/>
                <a:gdLst/>
                <a:ahLst/>
                <a:cxnLst>
                  <a:cxn ang="0">
                    <a:pos x="126" y="35"/>
                  </a:cxn>
                  <a:cxn ang="0">
                    <a:pos x="87" y="78"/>
                  </a:cxn>
                  <a:cxn ang="0">
                    <a:pos x="68" y="87"/>
                  </a:cxn>
                  <a:cxn ang="0">
                    <a:pos x="30" y="87"/>
                  </a:cxn>
                  <a:cxn ang="0">
                    <a:pos x="30" y="105"/>
                  </a:cxn>
                  <a:cxn ang="0">
                    <a:pos x="39" y="105"/>
                  </a:cxn>
                  <a:cxn ang="0">
                    <a:pos x="98" y="140"/>
                  </a:cxn>
                  <a:cxn ang="0">
                    <a:pos x="116" y="165"/>
                  </a:cxn>
                  <a:cxn ang="0">
                    <a:pos x="126" y="192"/>
                  </a:cxn>
                  <a:cxn ang="0">
                    <a:pos x="126" y="200"/>
                  </a:cxn>
                  <a:cxn ang="0">
                    <a:pos x="20" y="148"/>
                  </a:cxn>
                  <a:cxn ang="0">
                    <a:pos x="0" y="132"/>
                  </a:cxn>
                  <a:cxn ang="0">
                    <a:pos x="0" y="122"/>
                  </a:cxn>
                  <a:cxn ang="0">
                    <a:pos x="0" y="87"/>
                  </a:cxn>
                  <a:cxn ang="0">
                    <a:pos x="30" y="61"/>
                  </a:cxn>
                  <a:cxn ang="0">
                    <a:pos x="59" y="43"/>
                  </a:cxn>
                  <a:cxn ang="0">
                    <a:pos x="98" y="26"/>
                  </a:cxn>
                  <a:cxn ang="0">
                    <a:pos x="116" y="0"/>
                  </a:cxn>
                  <a:cxn ang="0">
                    <a:pos x="137" y="18"/>
                  </a:cxn>
                  <a:cxn ang="0">
                    <a:pos x="126" y="35"/>
                  </a:cxn>
                </a:cxnLst>
                <a:rect l="0" t="0" r="r" b="b"/>
                <a:pathLst>
                  <a:path w="137" h="200">
                    <a:moveTo>
                      <a:pt x="126" y="35"/>
                    </a:moveTo>
                    <a:lnTo>
                      <a:pt x="87" y="78"/>
                    </a:lnTo>
                    <a:lnTo>
                      <a:pt x="68" y="87"/>
                    </a:lnTo>
                    <a:lnTo>
                      <a:pt x="30" y="87"/>
                    </a:lnTo>
                    <a:lnTo>
                      <a:pt x="30" y="105"/>
                    </a:lnTo>
                    <a:lnTo>
                      <a:pt x="39" y="105"/>
                    </a:lnTo>
                    <a:lnTo>
                      <a:pt x="98" y="140"/>
                    </a:lnTo>
                    <a:lnTo>
                      <a:pt x="116" y="165"/>
                    </a:lnTo>
                    <a:lnTo>
                      <a:pt x="126" y="192"/>
                    </a:lnTo>
                    <a:lnTo>
                      <a:pt x="126" y="200"/>
                    </a:lnTo>
                    <a:lnTo>
                      <a:pt x="20" y="148"/>
                    </a:lnTo>
                    <a:lnTo>
                      <a:pt x="0" y="132"/>
                    </a:lnTo>
                    <a:lnTo>
                      <a:pt x="0" y="122"/>
                    </a:lnTo>
                    <a:lnTo>
                      <a:pt x="0" y="87"/>
                    </a:lnTo>
                    <a:lnTo>
                      <a:pt x="30" y="61"/>
                    </a:lnTo>
                    <a:lnTo>
                      <a:pt x="59" y="43"/>
                    </a:lnTo>
                    <a:lnTo>
                      <a:pt x="98" y="26"/>
                    </a:lnTo>
                    <a:lnTo>
                      <a:pt x="116" y="0"/>
                    </a:lnTo>
                    <a:lnTo>
                      <a:pt x="137" y="18"/>
                    </a:lnTo>
                    <a:lnTo>
                      <a:pt x="126" y="3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8" name="Freeform 226"/>
              <p:cNvSpPr>
                <a:spLocks/>
              </p:cNvSpPr>
              <p:nvPr/>
            </p:nvSpPr>
            <p:spPr bwMode="auto">
              <a:xfrm>
                <a:off x="82" y="131"/>
                <a:ext cx="18" cy="8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50" y="53"/>
                  </a:cxn>
                  <a:cxn ang="0">
                    <a:pos x="39" y="45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59" y="53"/>
                  </a:cxn>
                </a:cxnLst>
                <a:rect l="0" t="0" r="r" b="b"/>
                <a:pathLst>
                  <a:path w="59" h="53">
                    <a:moveTo>
                      <a:pt x="59" y="53"/>
                    </a:moveTo>
                    <a:lnTo>
                      <a:pt x="50" y="53"/>
                    </a:lnTo>
                    <a:lnTo>
                      <a:pt x="39" y="45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59" y="5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9" name="Freeform 227"/>
              <p:cNvSpPr>
                <a:spLocks/>
              </p:cNvSpPr>
              <p:nvPr/>
            </p:nvSpPr>
            <p:spPr bwMode="auto">
              <a:xfrm>
                <a:off x="569" y="131"/>
                <a:ext cx="43" cy="21"/>
              </a:xfrm>
              <a:custGeom>
                <a:avLst/>
                <a:gdLst/>
                <a:ahLst/>
                <a:cxnLst>
                  <a:cxn ang="0">
                    <a:pos x="135" y="132"/>
                  </a:cxn>
                  <a:cxn ang="0">
                    <a:pos x="106" y="132"/>
                  </a:cxn>
                  <a:cxn ang="0">
                    <a:pos x="87" y="124"/>
                  </a:cxn>
                  <a:cxn ang="0">
                    <a:pos x="48" y="105"/>
                  </a:cxn>
                  <a:cxn ang="0">
                    <a:pos x="19" y="53"/>
                  </a:cxn>
                  <a:cxn ang="0">
                    <a:pos x="0" y="0"/>
                  </a:cxn>
                  <a:cxn ang="0">
                    <a:pos x="48" y="35"/>
                  </a:cxn>
                  <a:cxn ang="0">
                    <a:pos x="96" y="53"/>
                  </a:cxn>
                  <a:cxn ang="0">
                    <a:pos x="115" y="70"/>
                  </a:cxn>
                  <a:cxn ang="0">
                    <a:pos x="135" y="79"/>
                  </a:cxn>
                  <a:cxn ang="0">
                    <a:pos x="144" y="105"/>
                  </a:cxn>
                  <a:cxn ang="0">
                    <a:pos x="135" y="132"/>
                  </a:cxn>
                </a:cxnLst>
                <a:rect l="0" t="0" r="r" b="b"/>
                <a:pathLst>
                  <a:path w="144" h="132">
                    <a:moveTo>
                      <a:pt x="135" y="132"/>
                    </a:moveTo>
                    <a:lnTo>
                      <a:pt x="106" y="132"/>
                    </a:lnTo>
                    <a:lnTo>
                      <a:pt x="87" y="124"/>
                    </a:lnTo>
                    <a:lnTo>
                      <a:pt x="48" y="105"/>
                    </a:lnTo>
                    <a:lnTo>
                      <a:pt x="19" y="53"/>
                    </a:lnTo>
                    <a:lnTo>
                      <a:pt x="0" y="0"/>
                    </a:lnTo>
                    <a:lnTo>
                      <a:pt x="48" y="35"/>
                    </a:lnTo>
                    <a:lnTo>
                      <a:pt x="96" y="53"/>
                    </a:lnTo>
                    <a:lnTo>
                      <a:pt x="115" y="70"/>
                    </a:lnTo>
                    <a:lnTo>
                      <a:pt x="135" y="79"/>
                    </a:lnTo>
                    <a:lnTo>
                      <a:pt x="144" y="105"/>
                    </a:lnTo>
                    <a:lnTo>
                      <a:pt x="135" y="13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0" name="Freeform 228"/>
              <p:cNvSpPr>
                <a:spLocks/>
              </p:cNvSpPr>
              <p:nvPr/>
            </p:nvSpPr>
            <p:spPr bwMode="auto">
              <a:xfrm>
                <a:off x="444" y="132"/>
                <a:ext cx="32" cy="32"/>
              </a:xfrm>
              <a:custGeom>
                <a:avLst/>
                <a:gdLst/>
                <a:ahLst/>
                <a:cxnLst>
                  <a:cxn ang="0">
                    <a:pos x="107" y="25"/>
                  </a:cxn>
                  <a:cxn ang="0">
                    <a:pos x="107" y="43"/>
                  </a:cxn>
                  <a:cxn ang="0">
                    <a:pos x="87" y="52"/>
                  </a:cxn>
                  <a:cxn ang="0">
                    <a:pos x="68" y="60"/>
                  </a:cxn>
                  <a:cxn ang="0">
                    <a:pos x="57" y="79"/>
                  </a:cxn>
                  <a:cxn ang="0">
                    <a:pos x="39" y="114"/>
                  </a:cxn>
                  <a:cxn ang="0">
                    <a:pos x="39" y="139"/>
                  </a:cxn>
                  <a:cxn ang="0">
                    <a:pos x="48" y="165"/>
                  </a:cxn>
                  <a:cxn ang="0">
                    <a:pos x="68" y="174"/>
                  </a:cxn>
                  <a:cxn ang="0">
                    <a:pos x="68" y="182"/>
                  </a:cxn>
                  <a:cxn ang="0">
                    <a:pos x="39" y="192"/>
                  </a:cxn>
                  <a:cxn ang="0">
                    <a:pos x="18" y="182"/>
                  </a:cxn>
                  <a:cxn ang="0">
                    <a:pos x="9" y="139"/>
                  </a:cxn>
                  <a:cxn ang="0">
                    <a:pos x="0" y="95"/>
                  </a:cxn>
                  <a:cxn ang="0">
                    <a:pos x="0" y="60"/>
                  </a:cxn>
                  <a:cxn ang="0">
                    <a:pos x="39" y="17"/>
                  </a:cxn>
                  <a:cxn ang="0">
                    <a:pos x="48" y="0"/>
                  </a:cxn>
                  <a:cxn ang="0">
                    <a:pos x="77" y="0"/>
                  </a:cxn>
                  <a:cxn ang="0">
                    <a:pos x="96" y="8"/>
                  </a:cxn>
                  <a:cxn ang="0">
                    <a:pos x="107" y="25"/>
                  </a:cxn>
                </a:cxnLst>
                <a:rect l="0" t="0" r="r" b="b"/>
                <a:pathLst>
                  <a:path w="107" h="192">
                    <a:moveTo>
                      <a:pt x="107" y="25"/>
                    </a:moveTo>
                    <a:lnTo>
                      <a:pt x="107" y="43"/>
                    </a:lnTo>
                    <a:lnTo>
                      <a:pt x="87" y="52"/>
                    </a:lnTo>
                    <a:lnTo>
                      <a:pt x="68" y="60"/>
                    </a:lnTo>
                    <a:lnTo>
                      <a:pt x="57" y="79"/>
                    </a:lnTo>
                    <a:lnTo>
                      <a:pt x="39" y="114"/>
                    </a:lnTo>
                    <a:lnTo>
                      <a:pt x="39" y="139"/>
                    </a:lnTo>
                    <a:lnTo>
                      <a:pt x="48" y="165"/>
                    </a:lnTo>
                    <a:lnTo>
                      <a:pt x="68" y="174"/>
                    </a:lnTo>
                    <a:lnTo>
                      <a:pt x="68" y="182"/>
                    </a:lnTo>
                    <a:lnTo>
                      <a:pt x="39" y="192"/>
                    </a:lnTo>
                    <a:lnTo>
                      <a:pt x="18" y="182"/>
                    </a:lnTo>
                    <a:lnTo>
                      <a:pt x="9" y="139"/>
                    </a:lnTo>
                    <a:lnTo>
                      <a:pt x="0" y="95"/>
                    </a:lnTo>
                    <a:lnTo>
                      <a:pt x="0" y="60"/>
                    </a:lnTo>
                    <a:lnTo>
                      <a:pt x="39" y="17"/>
                    </a:lnTo>
                    <a:lnTo>
                      <a:pt x="48" y="0"/>
                    </a:lnTo>
                    <a:lnTo>
                      <a:pt x="77" y="0"/>
                    </a:lnTo>
                    <a:lnTo>
                      <a:pt x="96" y="8"/>
                    </a:lnTo>
                    <a:lnTo>
                      <a:pt x="107" y="2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1" name="Freeform 229"/>
              <p:cNvSpPr>
                <a:spLocks/>
              </p:cNvSpPr>
              <p:nvPr/>
            </p:nvSpPr>
            <p:spPr bwMode="auto">
              <a:xfrm>
                <a:off x="444" y="132"/>
                <a:ext cx="32" cy="32"/>
              </a:xfrm>
              <a:custGeom>
                <a:avLst/>
                <a:gdLst/>
                <a:ahLst/>
                <a:cxnLst>
                  <a:cxn ang="0">
                    <a:pos x="107" y="25"/>
                  </a:cxn>
                  <a:cxn ang="0">
                    <a:pos x="107" y="43"/>
                  </a:cxn>
                  <a:cxn ang="0">
                    <a:pos x="87" y="52"/>
                  </a:cxn>
                  <a:cxn ang="0">
                    <a:pos x="68" y="60"/>
                  </a:cxn>
                  <a:cxn ang="0">
                    <a:pos x="57" y="79"/>
                  </a:cxn>
                  <a:cxn ang="0">
                    <a:pos x="39" y="114"/>
                  </a:cxn>
                  <a:cxn ang="0">
                    <a:pos x="39" y="139"/>
                  </a:cxn>
                  <a:cxn ang="0">
                    <a:pos x="48" y="165"/>
                  </a:cxn>
                  <a:cxn ang="0">
                    <a:pos x="68" y="174"/>
                  </a:cxn>
                  <a:cxn ang="0">
                    <a:pos x="68" y="182"/>
                  </a:cxn>
                  <a:cxn ang="0">
                    <a:pos x="39" y="192"/>
                  </a:cxn>
                  <a:cxn ang="0">
                    <a:pos x="18" y="182"/>
                  </a:cxn>
                  <a:cxn ang="0">
                    <a:pos x="9" y="139"/>
                  </a:cxn>
                  <a:cxn ang="0">
                    <a:pos x="0" y="95"/>
                  </a:cxn>
                  <a:cxn ang="0">
                    <a:pos x="0" y="60"/>
                  </a:cxn>
                  <a:cxn ang="0">
                    <a:pos x="39" y="17"/>
                  </a:cxn>
                  <a:cxn ang="0">
                    <a:pos x="48" y="0"/>
                  </a:cxn>
                  <a:cxn ang="0">
                    <a:pos x="77" y="0"/>
                  </a:cxn>
                  <a:cxn ang="0">
                    <a:pos x="96" y="8"/>
                  </a:cxn>
                  <a:cxn ang="0">
                    <a:pos x="107" y="25"/>
                  </a:cxn>
                </a:cxnLst>
                <a:rect l="0" t="0" r="r" b="b"/>
                <a:pathLst>
                  <a:path w="107" h="192">
                    <a:moveTo>
                      <a:pt x="107" y="25"/>
                    </a:moveTo>
                    <a:lnTo>
                      <a:pt x="107" y="43"/>
                    </a:lnTo>
                    <a:lnTo>
                      <a:pt x="87" y="52"/>
                    </a:lnTo>
                    <a:lnTo>
                      <a:pt x="68" y="60"/>
                    </a:lnTo>
                    <a:lnTo>
                      <a:pt x="57" y="79"/>
                    </a:lnTo>
                    <a:lnTo>
                      <a:pt x="39" y="114"/>
                    </a:lnTo>
                    <a:lnTo>
                      <a:pt x="39" y="139"/>
                    </a:lnTo>
                    <a:lnTo>
                      <a:pt x="48" y="165"/>
                    </a:lnTo>
                    <a:lnTo>
                      <a:pt x="68" y="174"/>
                    </a:lnTo>
                    <a:lnTo>
                      <a:pt x="68" y="182"/>
                    </a:lnTo>
                    <a:lnTo>
                      <a:pt x="39" y="192"/>
                    </a:lnTo>
                    <a:lnTo>
                      <a:pt x="18" y="182"/>
                    </a:lnTo>
                    <a:lnTo>
                      <a:pt x="9" y="139"/>
                    </a:lnTo>
                    <a:lnTo>
                      <a:pt x="0" y="95"/>
                    </a:lnTo>
                    <a:lnTo>
                      <a:pt x="0" y="60"/>
                    </a:lnTo>
                    <a:lnTo>
                      <a:pt x="39" y="17"/>
                    </a:lnTo>
                    <a:lnTo>
                      <a:pt x="48" y="0"/>
                    </a:lnTo>
                    <a:lnTo>
                      <a:pt x="77" y="0"/>
                    </a:lnTo>
                    <a:lnTo>
                      <a:pt x="96" y="8"/>
                    </a:lnTo>
                    <a:lnTo>
                      <a:pt x="107" y="25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2" name="Freeform 230"/>
              <p:cNvSpPr>
                <a:spLocks/>
              </p:cNvSpPr>
              <p:nvPr/>
            </p:nvSpPr>
            <p:spPr bwMode="auto">
              <a:xfrm>
                <a:off x="404" y="136"/>
                <a:ext cx="36" cy="26"/>
              </a:xfrm>
              <a:custGeom>
                <a:avLst/>
                <a:gdLst/>
                <a:ahLst/>
                <a:cxnLst>
                  <a:cxn ang="0">
                    <a:pos x="116" y="44"/>
                  </a:cxn>
                  <a:cxn ang="0">
                    <a:pos x="116" y="62"/>
                  </a:cxn>
                  <a:cxn ang="0">
                    <a:pos x="96" y="62"/>
                  </a:cxn>
                  <a:cxn ang="0">
                    <a:pos x="87" y="62"/>
                  </a:cxn>
                  <a:cxn ang="0">
                    <a:pos x="66" y="44"/>
                  </a:cxn>
                  <a:cxn ang="0">
                    <a:pos x="57" y="35"/>
                  </a:cxn>
                  <a:cxn ang="0">
                    <a:pos x="48" y="35"/>
                  </a:cxn>
                  <a:cxn ang="0">
                    <a:pos x="39" y="54"/>
                  </a:cxn>
                  <a:cxn ang="0">
                    <a:pos x="48" y="79"/>
                  </a:cxn>
                  <a:cxn ang="0">
                    <a:pos x="77" y="105"/>
                  </a:cxn>
                  <a:cxn ang="0">
                    <a:pos x="105" y="122"/>
                  </a:cxn>
                  <a:cxn ang="0">
                    <a:pos x="116" y="157"/>
                  </a:cxn>
                  <a:cxn ang="0">
                    <a:pos x="87" y="157"/>
                  </a:cxn>
                  <a:cxn ang="0">
                    <a:pos x="57" y="140"/>
                  </a:cxn>
                  <a:cxn ang="0">
                    <a:pos x="18" y="89"/>
                  </a:cxn>
                  <a:cxn ang="0">
                    <a:pos x="0" y="54"/>
                  </a:cxn>
                  <a:cxn ang="0">
                    <a:pos x="0" y="35"/>
                  </a:cxn>
                  <a:cxn ang="0">
                    <a:pos x="18" y="18"/>
                  </a:cxn>
                  <a:cxn ang="0">
                    <a:pos x="39" y="0"/>
                  </a:cxn>
                  <a:cxn ang="0">
                    <a:pos x="66" y="0"/>
                  </a:cxn>
                  <a:cxn ang="0">
                    <a:pos x="96" y="18"/>
                  </a:cxn>
                  <a:cxn ang="0">
                    <a:pos x="116" y="44"/>
                  </a:cxn>
                </a:cxnLst>
                <a:rect l="0" t="0" r="r" b="b"/>
                <a:pathLst>
                  <a:path w="116" h="157">
                    <a:moveTo>
                      <a:pt x="116" y="44"/>
                    </a:moveTo>
                    <a:lnTo>
                      <a:pt x="116" y="62"/>
                    </a:lnTo>
                    <a:lnTo>
                      <a:pt x="96" y="62"/>
                    </a:lnTo>
                    <a:lnTo>
                      <a:pt x="87" y="62"/>
                    </a:lnTo>
                    <a:lnTo>
                      <a:pt x="66" y="44"/>
                    </a:lnTo>
                    <a:lnTo>
                      <a:pt x="57" y="35"/>
                    </a:lnTo>
                    <a:lnTo>
                      <a:pt x="48" y="35"/>
                    </a:lnTo>
                    <a:lnTo>
                      <a:pt x="39" y="54"/>
                    </a:lnTo>
                    <a:lnTo>
                      <a:pt x="48" y="79"/>
                    </a:lnTo>
                    <a:lnTo>
                      <a:pt x="77" y="105"/>
                    </a:lnTo>
                    <a:lnTo>
                      <a:pt x="105" y="122"/>
                    </a:lnTo>
                    <a:lnTo>
                      <a:pt x="116" y="157"/>
                    </a:lnTo>
                    <a:lnTo>
                      <a:pt x="87" y="157"/>
                    </a:lnTo>
                    <a:lnTo>
                      <a:pt x="57" y="140"/>
                    </a:lnTo>
                    <a:lnTo>
                      <a:pt x="18" y="89"/>
                    </a:lnTo>
                    <a:lnTo>
                      <a:pt x="0" y="54"/>
                    </a:lnTo>
                    <a:lnTo>
                      <a:pt x="0" y="35"/>
                    </a:lnTo>
                    <a:lnTo>
                      <a:pt x="18" y="18"/>
                    </a:lnTo>
                    <a:lnTo>
                      <a:pt x="39" y="0"/>
                    </a:lnTo>
                    <a:lnTo>
                      <a:pt x="66" y="0"/>
                    </a:lnTo>
                    <a:lnTo>
                      <a:pt x="96" y="18"/>
                    </a:lnTo>
                    <a:lnTo>
                      <a:pt x="116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3" name="Freeform 231"/>
              <p:cNvSpPr>
                <a:spLocks/>
              </p:cNvSpPr>
              <p:nvPr/>
            </p:nvSpPr>
            <p:spPr bwMode="auto">
              <a:xfrm>
                <a:off x="404" y="136"/>
                <a:ext cx="36" cy="26"/>
              </a:xfrm>
              <a:custGeom>
                <a:avLst/>
                <a:gdLst/>
                <a:ahLst/>
                <a:cxnLst>
                  <a:cxn ang="0">
                    <a:pos x="116" y="44"/>
                  </a:cxn>
                  <a:cxn ang="0">
                    <a:pos x="116" y="62"/>
                  </a:cxn>
                  <a:cxn ang="0">
                    <a:pos x="96" y="62"/>
                  </a:cxn>
                  <a:cxn ang="0">
                    <a:pos x="87" y="62"/>
                  </a:cxn>
                  <a:cxn ang="0">
                    <a:pos x="66" y="44"/>
                  </a:cxn>
                  <a:cxn ang="0">
                    <a:pos x="57" y="35"/>
                  </a:cxn>
                  <a:cxn ang="0">
                    <a:pos x="48" y="35"/>
                  </a:cxn>
                  <a:cxn ang="0">
                    <a:pos x="39" y="54"/>
                  </a:cxn>
                  <a:cxn ang="0">
                    <a:pos x="48" y="79"/>
                  </a:cxn>
                  <a:cxn ang="0">
                    <a:pos x="77" y="105"/>
                  </a:cxn>
                  <a:cxn ang="0">
                    <a:pos x="105" y="122"/>
                  </a:cxn>
                  <a:cxn ang="0">
                    <a:pos x="116" y="157"/>
                  </a:cxn>
                  <a:cxn ang="0">
                    <a:pos x="87" y="157"/>
                  </a:cxn>
                  <a:cxn ang="0">
                    <a:pos x="57" y="140"/>
                  </a:cxn>
                  <a:cxn ang="0">
                    <a:pos x="18" y="89"/>
                  </a:cxn>
                  <a:cxn ang="0">
                    <a:pos x="0" y="54"/>
                  </a:cxn>
                  <a:cxn ang="0">
                    <a:pos x="0" y="35"/>
                  </a:cxn>
                  <a:cxn ang="0">
                    <a:pos x="18" y="18"/>
                  </a:cxn>
                  <a:cxn ang="0">
                    <a:pos x="39" y="0"/>
                  </a:cxn>
                  <a:cxn ang="0">
                    <a:pos x="66" y="0"/>
                  </a:cxn>
                  <a:cxn ang="0">
                    <a:pos x="96" y="18"/>
                  </a:cxn>
                  <a:cxn ang="0">
                    <a:pos x="116" y="44"/>
                  </a:cxn>
                </a:cxnLst>
                <a:rect l="0" t="0" r="r" b="b"/>
                <a:pathLst>
                  <a:path w="116" h="157">
                    <a:moveTo>
                      <a:pt x="116" y="44"/>
                    </a:moveTo>
                    <a:lnTo>
                      <a:pt x="116" y="62"/>
                    </a:lnTo>
                    <a:lnTo>
                      <a:pt x="96" y="62"/>
                    </a:lnTo>
                    <a:lnTo>
                      <a:pt x="87" y="62"/>
                    </a:lnTo>
                    <a:lnTo>
                      <a:pt x="66" y="44"/>
                    </a:lnTo>
                    <a:lnTo>
                      <a:pt x="57" y="35"/>
                    </a:lnTo>
                    <a:lnTo>
                      <a:pt x="48" y="35"/>
                    </a:lnTo>
                    <a:lnTo>
                      <a:pt x="39" y="54"/>
                    </a:lnTo>
                    <a:lnTo>
                      <a:pt x="48" y="79"/>
                    </a:lnTo>
                    <a:lnTo>
                      <a:pt x="77" y="105"/>
                    </a:lnTo>
                    <a:lnTo>
                      <a:pt x="105" y="122"/>
                    </a:lnTo>
                    <a:lnTo>
                      <a:pt x="116" y="157"/>
                    </a:lnTo>
                    <a:lnTo>
                      <a:pt x="87" y="157"/>
                    </a:lnTo>
                    <a:lnTo>
                      <a:pt x="57" y="140"/>
                    </a:lnTo>
                    <a:lnTo>
                      <a:pt x="18" y="89"/>
                    </a:lnTo>
                    <a:lnTo>
                      <a:pt x="0" y="54"/>
                    </a:lnTo>
                    <a:lnTo>
                      <a:pt x="0" y="35"/>
                    </a:lnTo>
                    <a:lnTo>
                      <a:pt x="18" y="18"/>
                    </a:lnTo>
                    <a:lnTo>
                      <a:pt x="39" y="0"/>
                    </a:lnTo>
                    <a:lnTo>
                      <a:pt x="66" y="0"/>
                    </a:lnTo>
                    <a:lnTo>
                      <a:pt x="96" y="18"/>
                    </a:lnTo>
                    <a:lnTo>
                      <a:pt x="116" y="44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4" name="Freeform 232"/>
              <p:cNvSpPr>
                <a:spLocks/>
              </p:cNvSpPr>
              <p:nvPr/>
            </p:nvSpPr>
            <p:spPr bwMode="auto">
              <a:xfrm>
                <a:off x="971" y="134"/>
                <a:ext cx="20" cy="8"/>
              </a:xfrm>
              <a:custGeom>
                <a:avLst/>
                <a:gdLst/>
                <a:ahLst/>
                <a:cxnLst>
                  <a:cxn ang="0">
                    <a:pos x="66" y="35"/>
                  </a:cxn>
                  <a:cxn ang="0">
                    <a:pos x="66" y="44"/>
                  </a:cxn>
                  <a:cxn ang="0">
                    <a:pos x="57" y="52"/>
                  </a:cxn>
                  <a:cxn ang="0">
                    <a:pos x="27" y="44"/>
                  </a:cxn>
                  <a:cxn ang="0">
                    <a:pos x="0" y="17"/>
                  </a:cxn>
                  <a:cxn ang="0">
                    <a:pos x="0" y="0"/>
                  </a:cxn>
                  <a:cxn ang="0">
                    <a:pos x="37" y="17"/>
                  </a:cxn>
                  <a:cxn ang="0">
                    <a:pos x="66" y="35"/>
                  </a:cxn>
                </a:cxnLst>
                <a:rect l="0" t="0" r="r" b="b"/>
                <a:pathLst>
                  <a:path w="66" h="52">
                    <a:moveTo>
                      <a:pt x="66" y="35"/>
                    </a:moveTo>
                    <a:lnTo>
                      <a:pt x="66" y="44"/>
                    </a:lnTo>
                    <a:lnTo>
                      <a:pt x="57" y="52"/>
                    </a:lnTo>
                    <a:lnTo>
                      <a:pt x="27" y="44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37" y="17"/>
                    </a:lnTo>
                    <a:lnTo>
                      <a:pt x="66" y="3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5" name="Freeform 233"/>
              <p:cNvSpPr>
                <a:spLocks/>
              </p:cNvSpPr>
              <p:nvPr/>
            </p:nvSpPr>
            <p:spPr bwMode="auto">
              <a:xfrm>
                <a:off x="80" y="141"/>
                <a:ext cx="97" cy="21"/>
              </a:xfrm>
              <a:custGeom>
                <a:avLst/>
                <a:gdLst/>
                <a:ahLst/>
                <a:cxnLst>
                  <a:cxn ang="0">
                    <a:pos x="107" y="27"/>
                  </a:cxn>
                  <a:cxn ang="0">
                    <a:pos x="107" y="8"/>
                  </a:cxn>
                  <a:cxn ang="0">
                    <a:pos x="213" y="35"/>
                  </a:cxn>
                  <a:cxn ang="0">
                    <a:pos x="261" y="52"/>
                  </a:cxn>
                  <a:cxn ang="0">
                    <a:pos x="320" y="52"/>
                  </a:cxn>
                  <a:cxn ang="0">
                    <a:pos x="329" y="62"/>
                  </a:cxn>
                  <a:cxn ang="0">
                    <a:pos x="320" y="78"/>
                  </a:cxn>
                  <a:cxn ang="0">
                    <a:pos x="299" y="95"/>
                  </a:cxn>
                  <a:cxn ang="0">
                    <a:pos x="261" y="113"/>
                  </a:cxn>
                  <a:cxn ang="0">
                    <a:pos x="203" y="122"/>
                  </a:cxn>
                  <a:cxn ang="0">
                    <a:pos x="135" y="122"/>
                  </a:cxn>
                  <a:cxn ang="0">
                    <a:pos x="78" y="130"/>
                  </a:cxn>
                  <a:cxn ang="0">
                    <a:pos x="59" y="130"/>
                  </a:cxn>
                  <a:cxn ang="0">
                    <a:pos x="39" y="122"/>
                  </a:cxn>
                  <a:cxn ang="0">
                    <a:pos x="39" y="105"/>
                  </a:cxn>
                  <a:cxn ang="0">
                    <a:pos x="96" y="105"/>
                  </a:cxn>
                  <a:cxn ang="0">
                    <a:pos x="126" y="95"/>
                  </a:cxn>
                  <a:cxn ang="0">
                    <a:pos x="146" y="95"/>
                  </a:cxn>
                  <a:cxn ang="0">
                    <a:pos x="155" y="62"/>
                  </a:cxn>
                  <a:cxn ang="0">
                    <a:pos x="155" y="52"/>
                  </a:cxn>
                  <a:cxn ang="0">
                    <a:pos x="135" y="43"/>
                  </a:cxn>
                  <a:cxn ang="0">
                    <a:pos x="59" y="35"/>
                  </a:cxn>
                  <a:cxn ang="0">
                    <a:pos x="0" y="8"/>
                  </a:cxn>
                  <a:cxn ang="0">
                    <a:pos x="9" y="0"/>
                  </a:cxn>
                  <a:cxn ang="0">
                    <a:pos x="59" y="17"/>
                  </a:cxn>
                  <a:cxn ang="0">
                    <a:pos x="87" y="35"/>
                  </a:cxn>
                  <a:cxn ang="0">
                    <a:pos x="107" y="27"/>
                  </a:cxn>
                </a:cxnLst>
                <a:rect l="0" t="0" r="r" b="b"/>
                <a:pathLst>
                  <a:path w="329" h="130">
                    <a:moveTo>
                      <a:pt x="107" y="27"/>
                    </a:moveTo>
                    <a:lnTo>
                      <a:pt x="107" y="8"/>
                    </a:lnTo>
                    <a:lnTo>
                      <a:pt x="213" y="35"/>
                    </a:lnTo>
                    <a:lnTo>
                      <a:pt x="261" y="52"/>
                    </a:lnTo>
                    <a:lnTo>
                      <a:pt x="320" y="52"/>
                    </a:lnTo>
                    <a:lnTo>
                      <a:pt x="329" y="62"/>
                    </a:lnTo>
                    <a:lnTo>
                      <a:pt x="320" y="78"/>
                    </a:lnTo>
                    <a:lnTo>
                      <a:pt x="299" y="95"/>
                    </a:lnTo>
                    <a:lnTo>
                      <a:pt x="261" y="113"/>
                    </a:lnTo>
                    <a:lnTo>
                      <a:pt x="203" y="122"/>
                    </a:lnTo>
                    <a:lnTo>
                      <a:pt x="135" y="122"/>
                    </a:lnTo>
                    <a:lnTo>
                      <a:pt x="78" y="130"/>
                    </a:lnTo>
                    <a:lnTo>
                      <a:pt x="59" y="130"/>
                    </a:lnTo>
                    <a:lnTo>
                      <a:pt x="39" y="122"/>
                    </a:lnTo>
                    <a:lnTo>
                      <a:pt x="39" y="105"/>
                    </a:lnTo>
                    <a:lnTo>
                      <a:pt x="96" y="105"/>
                    </a:lnTo>
                    <a:lnTo>
                      <a:pt x="126" y="95"/>
                    </a:lnTo>
                    <a:lnTo>
                      <a:pt x="146" y="95"/>
                    </a:lnTo>
                    <a:lnTo>
                      <a:pt x="155" y="62"/>
                    </a:lnTo>
                    <a:lnTo>
                      <a:pt x="155" y="52"/>
                    </a:lnTo>
                    <a:lnTo>
                      <a:pt x="135" y="43"/>
                    </a:lnTo>
                    <a:lnTo>
                      <a:pt x="59" y="35"/>
                    </a:lnTo>
                    <a:lnTo>
                      <a:pt x="0" y="8"/>
                    </a:lnTo>
                    <a:lnTo>
                      <a:pt x="9" y="0"/>
                    </a:lnTo>
                    <a:lnTo>
                      <a:pt x="59" y="17"/>
                    </a:lnTo>
                    <a:lnTo>
                      <a:pt x="87" y="35"/>
                    </a:lnTo>
                    <a:lnTo>
                      <a:pt x="107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6" name="Freeform 234"/>
              <p:cNvSpPr>
                <a:spLocks/>
              </p:cNvSpPr>
              <p:nvPr/>
            </p:nvSpPr>
            <p:spPr bwMode="auto">
              <a:xfrm>
                <a:off x="890" y="141"/>
                <a:ext cx="19" cy="8"/>
              </a:xfrm>
              <a:custGeom>
                <a:avLst/>
                <a:gdLst/>
                <a:ahLst/>
                <a:cxnLst>
                  <a:cxn ang="0">
                    <a:pos x="59" y="27"/>
                  </a:cxn>
                  <a:cxn ang="0">
                    <a:pos x="48" y="52"/>
                  </a:cxn>
                  <a:cxn ang="0">
                    <a:pos x="39" y="52"/>
                  </a:cxn>
                  <a:cxn ang="0">
                    <a:pos x="30" y="52"/>
                  </a:cxn>
                  <a:cxn ang="0">
                    <a:pos x="9" y="43"/>
                  </a:cxn>
                  <a:cxn ang="0">
                    <a:pos x="0" y="35"/>
                  </a:cxn>
                  <a:cxn ang="0">
                    <a:pos x="0" y="17"/>
                  </a:cxn>
                  <a:cxn ang="0">
                    <a:pos x="20" y="0"/>
                  </a:cxn>
                  <a:cxn ang="0">
                    <a:pos x="48" y="8"/>
                  </a:cxn>
                  <a:cxn ang="0">
                    <a:pos x="59" y="27"/>
                  </a:cxn>
                </a:cxnLst>
                <a:rect l="0" t="0" r="r" b="b"/>
                <a:pathLst>
                  <a:path w="59" h="52">
                    <a:moveTo>
                      <a:pt x="59" y="27"/>
                    </a:moveTo>
                    <a:lnTo>
                      <a:pt x="48" y="52"/>
                    </a:lnTo>
                    <a:lnTo>
                      <a:pt x="39" y="52"/>
                    </a:lnTo>
                    <a:lnTo>
                      <a:pt x="30" y="52"/>
                    </a:lnTo>
                    <a:lnTo>
                      <a:pt x="9" y="43"/>
                    </a:lnTo>
                    <a:lnTo>
                      <a:pt x="0" y="35"/>
                    </a:lnTo>
                    <a:lnTo>
                      <a:pt x="0" y="17"/>
                    </a:lnTo>
                    <a:lnTo>
                      <a:pt x="20" y="0"/>
                    </a:lnTo>
                    <a:lnTo>
                      <a:pt x="48" y="8"/>
                    </a:lnTo>
                    <a:lnTo>
                      <a:pt x="59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7" name="Freeform 235"/>
              <p:cNvSpPr>
                <a:spLocks/>
              </p:cNvSpPr>
              <p:nvPr/>
            </p:nvSpPr>
            <p:spPr bwMode="auto">
              <a:xfrm>
                <a:off x="994" y="142"/>
                <a:ext cx="21" cy="7"/>
              </a:xfrm>
              <a:custGeom>
                <a:avLst/>
                <a:gdLst/>
                <a:ahLst/>
                <a:cxnLst>
                  <a:cxn ang="0">
                    <a:pos x="69" y="27"/>
                  </a:cxn>
                  <a:cxn ang="0">
                    <a:pos x="59" y="44"/>
                  </a:cxn>
                  <a:cxn ang="0">
                    <a:pos x="39" y="44"/>
                  </a:cxn>
                  <a:cxn ang="0">
                    <a:pos x="21" y="44"/>
                  </a:cxn>
                  <a:cxn ang="0">
                    <a:pos x="0" y="27"/>
                  </a:cxn>
                  <a:cxn ang="0">
                    <a:pos x="39" y="0"/>
                  </a:cxn>
                  <a:cxn ang="0">
                    <a:pos x="59" y="9"/>
                  </a:cxn>
                  <a:cxn ang="0">
                    <a:pos x="69" y="27"/>
                  </a:cxn>
                </a:cxnLst>
                <a:rect l="0" t="0" r="r" b="b"/>
                <a:pathLst>
                  <a:path w="69" h="44">
                    <a:moveTo>
                      <a:pt x="69" y="27"/>
                    </a:moveTo>
                    <a:lnTo>
                      <a:pt x="59" y="44"/>
                    </a:lnTo>
                    <a:lnTo>
                      <a:pt x="39" y="44"/>
                    </a:lnTo>
                    <a:lnTo>
                      <a:pt x="21" y="44"/>
                    </a:lnTo>
                    <a:lnTo>
                      <a:pt x="0" y="27"/>
                    </a:lnTo>
                    <a:lnTo>
                      <a:pt x="39" y="0"/>
                    </a:lnTo>
                    <a:lnTo>
                      <a:pt x="59" y="9"/>
                    </a:lnTo>
                    <a:lnTo>
                      <a:pt x="69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8" name="Freeform 236"/>
              <p:cNvSpPr>
                <a:spLocks/>
              </p:cNvSpPr>
              <p:nvPr/>
            </p:nvSpPr>
            <p:spPr bwMode="auto">
              <a:xfrm>
                <a:off x="952" y="142"/>
                <a:ext cx="25" cy="9"/>
              </a:xfrm>
              <a:custGeom>
                <a:avLst/>
                <a:gdLst/>
                <a:ahLst/>
                <a:cxnLst>
                  <a:cxn ang="0">
                    <a:pos x="87" y="27"/>
                  </a:cxn>
                  <a:cxn ang="0">
                    <a:pos x="58" y="44"/>
                  </a:cxn>
                  <a:cxn ang="0">
                    <a:pos x="39" y="54"/>
                  </a:cxn>
                  <a:cxn ang="0">
                    <a:pos x="30" y="54"/>
                  </a:cxn>
                  <a:cxn ang="0">
                    <a:pos x="9" y="35"/>
                  </a:cxn>
                  <a:cxn ang="0">
                    <a:pos x="0" y="19"/>
                  </a:cxn>
                  <a:cxn ang="0">
                    <a:pos x="30" y="0"/>
                  </a:cxn>
                  <a:cxn ang="0">
                    <a:pos x="39" y="0"/>
                  </a:cxn>
                  <a:cxn ang="0">
                    <a:pos x="69" y="9"/>
                  </a:cxn>
                  <a:cxn ang="0">
                    <a:pos x="87" y="27"/>
                  </a:cxn>
                </a:cxnLst>
                <a:rect l="0" t="0" r="r" b="b"/>
                <a:pathLst>
                  <a:path w="87" h="54">
                    <a:moveTo>
                      <a:pt x="87" y="27"/>
                    </a:moveTo>
                    <a:lnTo>
                      <a:pt x="58" y="44"/>
                    </a:lnTo>
                    <a:lnTo>
                      <a:pt x="39" y="54"/>
                    </a:lnTo>
                    <a:lnTo>
                      <a:pt x="30" y="54"/>
                    </a:lnTo>
                    <a:lnTo>
                      <a:pt x="9" y="35"/>
                    </a:lnTo>
                    <a:lnTo>
                      <a:pt x="0" y="19"/>
                    </a:lnTo>
                    <a:lnTo>
                      <a:pt x="30" y="0"/>
                    </a:lnTo>
                    <a:lnTo>
                      <a:pt x="39" y="0"/>
                    </a:lnTo>
                    <a:lnTo>
                      <a:pt x="69" y="9"/>
                    </a:lnTo>
                    <a:lnTo>
                      <a:pt x="87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9" name="Freeform 237"/>
              <p:cNvSpPr>
                <a:spLocks/>
              </p:cNvSpPr>
              <p:nvPr/>
            </p:nvSpPr>
            <p:spPr bwMode="auto">
              <a:xfrm>
                <a:off x="1031" y="144"/>
                <a:ext cx="12" cy="4"/>
              </a:xfrm>
              <a:custGeom>
                <a:avLst/>
                <a:gdLst/>
                <a:ahLst/>
                <a:cxnLst>
                  <a:cxn ang="0">
                    <a:pos x="39" y="10"/>
                  </a:cxn>
                  <a:cxn ang="0">
                    <a:pos x="30" y="18"/>
                  </a:cxn>
                  <a:cxn ang="0">
                    <a:pos x="30" y="26"/>
                  </a:cxn>
                  <a:cxn ang="0">
                    <a:pos x="11" y="18"/>
                  </a:cxn>
                  <a:cxn ang="0">
                    <a:pos x="0" y="10"/>
                  </a:cxn>
                  <a:cxn ang="0">
                    <a:pos x="11" y="0"/>
                  </a:cxn>
                  <a:cxn ang="0">
                    <a:pos x="30" y="0"/>
                  </a:cxn>
                  <a:cxn ang="0">
                    <a:pos x="39" y="10"/>
                  </a:cxn>
                </a:cxnLst>
                <a:rect l="0" t="0" r="r" b="b"/>
                <a:pathLst>
                  <a:path w="39" h="26">
                    <a:moveTo>
                      <a:pt x="39" y="10"/>
                    </a:moveTo>
                    <a:lnTo>
                      <a:pt x="30" y="18"/>
                    </a:lnTo>
                    <a:lnTo>
                      <a:pt x="30" y="26"/>
                    </a:lnTo>
                    <a:lnTo>
                      <a:pt x="11" y="18"/>
                    </a:lnTo>
                    <a:lnTo>
                      <a:pt x="0" y="10"/>
                    </a:lnTo>
                    <a:lnTo>
                      <a:pt x="11" y="0"/>
                    </a:lnTo>
                    <a:lnTo>
                      <a:pt x="30" y="0"/>
                    </a:lnTo>
                    <a:lnTo>
                      <a:pt x="39" y="1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0" name="Freeform 238"/>
              <p:cNvSpPr>
                <a:spLocks/>
              </p:cNvSpPr>
              <p:nvPr/>
            </p:nvSpPr>
            <p:spPr bwMode="auto">
              <a:xfrm>
                <a:off x="82" y="149"/>
                <a:ext cx="15" cy="3"/>
              </a:xfrm>
              <a:custGeom>
                <a:avLst/>
                <a:gdLst/>
                <a:ahLst/>
                <a:cxnLst>
                  <a:cxn ang="0">
                    <a:pos x="50" y="10"/>
                  </a:cxn>
                  <a:cxn ang="0">
                    <a:pos x="39" y="18"/>
                  </a:cxn>
                  <a:cxn ang="0">
                    <a:pos x="11" y="18"/>
                  </a:cxn>
                  <a:cxn ang="0">
                    <a:pos x="0" y="0"/>
                  </a:cxn>
                  <a:cxn ang="0">
                    <a:pos x="30" y="0"/>
                  </a:cxn>
                  <a:cxn ang="0">
                    <a:pos x="50" y="10"/>
                  </a:cxn>
                </a:cxnLst>
                <a:rect l="0" t="0" r="r" b="b"/>
                <a:pathLst>
                  <a:path w="50" h="18">
                    <a:moveTo>
                      <a:pt x="50" y="10"/>
                    </a:moveTo>
                    <a:lnTo>
                      <a:pt x="39" y="18"/>
                    </a:lnTo>
                    <a:lnTo>
                      <a:pt x="11" y="1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50" y="1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1" name="Freeform 239"/>
              <p:cNvSpPr>
                <a:spLocks/>
              </p:cNvSpPr>
              <p:nvPr/>
            </p:nvSpPr>
            <p:spPr bwMode="auto">
              <a:xfrm>
                <a:off x="971" y="151"/>
                <a:ext cx="17" cy="5"/>
              </a:xfrm>
              <a:custGeom>
                <a:avLst/>
                <a:gdLst/>
                <a:ahLst/>
                <a:cxnLst>
                  <a:cxn ang="0">
                    <a:pos x="57" y="16"/>
                  </a:cxn>
                  <a:cxn ang="0">
                    <a:pos x="27" y="33"/>
                  </a:cxn>
                  <a:cxn ang="0">
                    <a:pos x="9" y="33"/>
                  </a:cxn>
                  <a:cxn ang="0">
                    <a:pos x="0" y="33"/>
                  </a:cxn>
                  <a:cxn ang="0">
                    <a:pos x="27" y="0"/>
                  </a:cxn>
                  <a:cxn ang="0">
                    <a:pos x="48" y="0"/>
                  </a:cxn>
                  <a:cxn ang="0">
                    <a:pos x="57" y="0"/>
                  </a:cxn>
                  <a:cxn ang="0">
                    <a:pos x="57" y="16"/>
                  </a:cxn>
                </a:cxnLst>
                <a:rect l="0" t="0" r="r" b="b"/>
                <a:pathLst>
                  <a:path w="57" h="33">
                    <a:moveTo>
                      <a:pt x="57" y="16"/>
                    </a:moveTo>
                    <a:lnTo>
                      <a:pt x="27" y="33"/>
                    </a:lnTo>
                    <a:lnTo>
                      <a:pt x="9" y="33"/>
                    </a:lnTo>
                    <a:lnTo>
                      <a:pt x="0" y="33"/>
                    </a:lnTo>
                    <a:lnTo>
                      <a:pt x="27" y="0"/>
                    </a:lnTo>
                    <a:lnTo>
                      <a:pt x="48" y="0"/>
                    </a:lnTo>
                    <a:lnTo>
                      <a:pt x="57" y="0"/>
                    </a:lnTo>
                    <a:lnTo>
                      <a:pt x="57" y="1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2" name="Freeform 240"/>
              <p:cNvSpPr>
                <a:spLocks/>
              </p:cNvSpPr>
              <p:nvPr/>
            </p:nvSpPr>
            <p:spPr bwMode="auto">
              <a:xfrm>
                <a:off x="382" y="162"/>
                <a:ext cx="65" cy="17"/>
              </a:xfrm>
              <a:custGeom>
                <a:avLst/>
                <a:gdLst/>
                <a:ahLst/>
                <a:cxnLst>
                  <a:cxn ang="0">
                    <a:pos x="213" y="43"/>
                  </a:cxn>
                  <a:cxn ang="0">
                    <a:pos x="222" y="53"/>
                  </a:cxn>
                  <a:cxn ang="0">
                    <a:pos x="213" y="62"/>
                  </a:cxn>
                  <a:cxn ang="0">
                    <a:pos x="194" y="62"/>
                  </a:cxn>
                  <a:cxn ang="0">
                    <a:pos x="174" y="53"/>
                  </a:cxn>
                  <a:cxn ang="0">
                    <a:pos x="126" y="35"/>
                  </a:cxn>
                  <a:cxn ang="0">
                    <a:pos x="78" y="27"/>
                  </a:cxn>
                  <a:cxn ang="0">
                    <a:pos x="58" y="35"/>
                  </a:cxn>
                  <a:cxn ang="0">
                    <a:pos x="48" y="43"/>
                  </a:cxn>
                  <a:cxn ang="0">
                    <a:pos x="58" y="62"/>
                  </a:cxn>
                  <a:cxn ang="0">
                    <a:pos x="78" y="70"/>
                  </a:cxn>
                  <a:cxn ang="0">
                    <a:pos x="96" y="70"/>
                  </a:cxn>
                  <a:cxn ang="0">
                    <a:pos x="107" y="70"/>
                  </a:cxn>
                  <a:cxn ang="0">
                    <a:pos x="117" y="79"/>
                  </a:cxn>
                  <a:cxn ang="0">
                    <a:pos x="96" y="97"/>
                  </a:cxn>
                  <a:cxn ang="0">
                    <a:pos x="78" y="105"/>
                  </a:cxn>
                  <a:cxn ang="0">
                    <a:pos x="48" y="97"/>
                  </a:cxn>
                  <a:cxn ang="0">
                    <a:pos x="10" y="70"/>
                  </a:cxn>
                  <a:cxn ang="0">
                    <a:pos x="0" y="43"/>
                  </a:cxn>
                  <a:cxn ang="0">
                    <a:pos x="10" y="18"/>
                  </a:cxn>
                  <a:cxn ang="0">
                    <a:pos x="39" y="0"/>
                  </a:cxn>
                  <a:cxn ang="0">
                    <a:pos x="78" y="0"/>
                  </a:cxn>
                  <a:cxn ang="0">
                    <a:pos x="144" y="10"/>
                  </a:cxn>
                  <a:cxn ang="0">
                    <a:pos x="213" y="43"/>
                  </a:cxn>
                </a:cxnLst>
                <a:rect l="0" t="0" r="r" b="b"/>
                <a:pathLst>
                  <a:path w="222" h="105">
                    <a:moveTo>
                      <a:pt x="213" y="43"/>
                    </a:moveTo>
                    <a:lnTo>
                      <a:pt x="222" y="53"/>
                    </a:lnTo>
                    <a:lnTo>
                      <a:pt x="213" y="62"/>
                    </a:lnTo>
                    <a:lnTo>
                      <a:pt x="194" y="62"/>
                    </a:lnTo>
                    <a:lnTo>
                      <a:pt x="174" y="53"/>
                    </a:lnTo>
                    <a:lnTo>
                      <a:pt x="126" y="35"/>
                    </a:lnTo>
                    <a:lnTo>
                      <a:pt x="78" y="27"/>
                    </a:lnTo>
                    <a:lnTo>
                      <a:pt x="58" y="35"/>
                    </a:lnTo>
                    <a:lnTo>
                      <a:pt x="48" y="43"/>
                    </a:lnTo>
                    <a:lnTo>
                      <a:pt x="58" y="62"/>
                    </a:lnTo>
                    <a:lnTo>
                      <a:pt x="78" y="70"/>
                    </a:lnTo>
                    <a:lnTo>
                      <a:pt x="96" y="70"/>
                    </a:lnTo>
                    <a:lnTo>
                      <a:pt x="107" y="70"/>
                    </a:lnTo>
                    <a:lnTo>
                      <a:pt x="117" y="79"/>
                    </a:lnTo>
                    <a:lnTo>
                      <a:pt x="96" y="97"/>
                    </a:lnTo>
                    <a:lnTo>
                      <a:pt x="78" y="105"/>
                    </a:lnTo>
                    <a:lnTo>
                      <a:pt x="48" y="97"/>
                    </a:lnTo>
                    <a:lnTo>
                      <a:pt x="10" y="70"/>
                    </a:lnTo>
                    <a:lnTo>
                      <a:pt x="0" y="43"/>
                    </a:lnTo>
                    <a:lnTo>
                      <a:pt x="10" y="18"/>
                    </a:lnTo>
                    <a:lnTo>
                      <a:pt x="39" y="0"/>
                    </a:lnTo>
                    <a:lnTo>
                      <a:pt x="78" y="0"/>
                    </a:lnTo>
                    <a:lnTo>
                      <a:pt x="144" y="10"/>
                    </a:lnTo>
                    <a:lnTo>
                      <a:pt x="213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3" name="Freeform 241"/>
              <p:cNvSpPr>
                <a:spLocks/>
              </p:cNvSpPr>
              <p:nvPr/>
            </p:nvSpPr>
            <p:spPr bwMode="auto">
              <a:xfrm>
                <a:off x="382" y="162"/>
                <a:ext cx="65" cy="17"/>
              </a:xfrm>
              <a:custGeom>
                <a:avLst/>
                <a:gdLst/>
                <a:ahLst/>
                <a:cxnLst>
                  <a:cxn ang="0">
                    <a:pos x="213" y="43"/>
                  </a:cxn>
                  <a:cxn ang="0">
                    <a:pos x="222" y="53"/>
                  </a:cxn>
                  <a:cxn ang="0">
                    <a:pos x="213" y="62"/>
                  </a:cxn>
                  <a:cxn ang="0">
                    <a:pos x="194" y="62"/>
                  </a:cxn>
                  <a:cxn ang="0">
                    <a:pos x="174" y="53"/>
                  </a:cxn>
                  <a:cxn ang="0">
                    <a:pos x="126" y="35"/>
                  </a:cxn>
                  <a:cxn ang="0">
                    <a:pos x="78" y="27"/>
                  </a:cxn>
                  <a:cxn ang="0">
                    <a:pos x="58" y="35"/>
                  </a:cxn>
                  <a:cxn ang="0">
                    <a:pos x="48" y="43"/>
                  </a:cxn>
                  <a:cxn ang="0">
                    <a:pos x="58" y="62"/>
                  </a:cxn>
                  <a:cxn ang="0">
                    <a:pos x="78" y="70"/>
                  </a:cxn>
                  <a:cxn ang="0">
                    <a:pos x="96" y="70"/>
                  </a:cxn>
                  <a:cxn ang="0">
                    <a:pos x="107" y="70"/>
                  </a:cxn>
                  <a:cxn ang="0">
                    <a:pos x="117" y="79"/>
                  </a:cxn>
                  <a:cxn ang="0">
                    <a:pos x="96" y="97"/>
                  </a:cxn>
                  <a:cxn ang="0">
                    <a:pos x="78" y="105"/>
                  </a:cxn>
                  <a:cxn ang="0">
                    <a:pos x="48" y="97"/>
                  </a:cxn>
                  <a:cxn ang="0">
                    <a:pos x="10" y="70"/>
                  </a:cxn>
                  <a:cxn ang="0">
                    <a:pos x="0" y="43"/>
                  </a:cxn>
                  <a:cxn ang="0">
                    <a:pos x="10" y="18"/>
                  </a:cxn>
                  <a:cxn ang="0">
                    <a:pos x="39" y="0"/>
                  </a:cxn>
                  <a:cxn ang="0">
                    <a:pos x="78" y="0"/>
                  </a:cxn>
                  <a:cxn ang="0">
                    <a:pos x="144" y="10"/>
                  </a:cxn>
                  <a:cxn ang="0">
                    <a:pos x="213" y="43"/>
                  </a:cxn>
                </a:cxnLst>
                <a:rect l="0" t="0" r="r" b="b"/>
                <a:pathLst>
                  <a:path w="222" h="105">
                    <a:moveTo>
                      <a:pt x="213" y="43"/>
                    </a:moveTo>
                    <a:lnTo>
                      <a:pt x="222" y="53"/>
                    </a:lnTo>
                    <a:lnTo>
                      <a:pt x="213" y="62"/>
                    </a:lnTo>
                    <a:lnTo>
                      <a:pt x="194" y="62"/>
                    </a:lnTo>
                    <a:lnTo>
                      <a:pt x="174" y="53"/>
                    </a:lnTo>
                    <a:lnTo>
                      <a:pt x="126" y="35"/>
                    </a:lnTo>
                    <a:lnTo>
                      <a:pt x="78" y="27"/>
                    </a:lnTo>
                    <a:lnTo>
                      <a:pt x="58" y="35"/>
                    </a:lnTo>
                    <a:lnTo>
                      <a:pt x="48" y="43"/>
                    </a:lnTo>
                    <a:lnTo>
                      <a:pt x="58" y="62"/>
                    </a:lnTo>
                    <a:lnTo>
                      <a:pt x="78" y="70"/>
                    </a:lnTo>
                    <a:lnTo>
                      <a:pt x="96" y="70"/>
                    </a:lnTo>
                    <a:lnTo>
                      <a:pt x="107" y="70"/>
                    </a:lnTo>
                    <a:lnTo>
                      <a:pt x="117" y="79"/>
                    </a:lnTo>
                    <a:lnTo>
                      <a:pt x="96" y="97"/>
                    </a:lnTo>
                    <a:lnTo>
                      <a:pt x="78" y="105"/>
                    </a:lnTo>
                    <a:lnTo>
                      <a:pt x="48" y="97"/>
                    </a:lnTo>
                    <a:lnTo>
                      <a:pt x="10" y="70"/>
                    </a:lnTo>
                    <a:lnTo>
                      <a:pt x="0" y="43"/>
                    </a:lnTo>
                    <a:lnTo>
                      <a:pt x="10" y="18"/>
                    </a:lnTo>
                    <a:lnTo>
                      <a:pt x="39" y="0"/>
                    </a:lnTo>
                    <a:lnTo>
                      <a:pt x="78" y="0"/>
                    </a:lnTo>
                    <a:lnTo>
                      <a:pt x="144" y="10"/>
                    </a:lnTo>
                    <a:lnTo>
                      <a:pt x="213" y="43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4" name="Freeform 242"/>
              <p:cNvSpPr>
                <a:spLocks/>
              </p:cNvSpPr>
              <p:nvPr/>
            </p:nvSpPr>
            <p:spPr bwMode="auto">
              <a:xfrm>
                <a:off x="260" y="165"/>
                <a:ext cx="50" cy="24"/>
              </a:xfrm>
              <a:custGeom>
                <a:avLst/>
                <a:gdLst/>
                <a:ahLst/>
                <a:cxnLst>
                  <a:cxn ang="0">
                    <a:pos x="153" y="35"/>
                  </a:cxn>
                  <a:cxn ang="0">
                    <a:pos x="162" y="71"/>
                  </a:cxn>
                  <a:cxn ang="0">
                    <a:pos x="162" y="106"/>
                  </a:cxn>
                  <a:cxn ang="0">
                    <a:pos x="123" y="139"/>
                  </a:cxn>
                  <a:cxn ang="0">
                    <a:pos x="87" y="149"/>
                  </a:cxn>
                  <a:cxn ang="0">
                    <a:pos x="48" y="149"/>
                  </a:cxn>
                  <a:cxn ang="0">
                    <a:pos x="9" y="122"/>
                  </a:cxn>
                  <a:cxn ang="0">
                    <a:pos x="0" y="96"/>
                  </a:cxn>
                  <a:cxn ang="0">
                    <a:pos x="9" y="61"/>
                  </a:cxn>
                  <a:cxn ang="0">
                    <a:pos x="27" y="52"/>
                  </a:cxn>
                  <a:cxn ang="0">
                    <a:pos x="37" y="61"/>
                  </a:cxn>
                  <a:cxn ang="0">
                    <a:pos x="37" y="87"/>
                  </a:cxn>
                  <a:cxn ang="0">
                    <a:pos x="37" y="96"/>
                  </a:cxn>
                  <a:cxn ang="0">
                    <a:pos x="57" y="114"/>
                  </a:cxn>
                  <a:cxn ang="0">
                    <a:pos x="75" y="114"/>
                  </a:cxn>
                  <a:cxn ang="0">
                    <a:pos x="96" y="106"/>
                  </a:cxn>
                  <a:cxn ang="0">
                    <a:pos x="114" y="79"/>
                  </a:cxn>
                  <a:cxn ang="0">
                    <a:pos x="114" y="52"/>
                  </a:cxn>
                  <a:cxn ang="0">
                    <a:pos x="114" y="44"/>
                  </a:cxn>
                  <a:cxn ang="0">
                    <a:pos x="105" y="35"/>
                  </a:cxn>
                  <a:cxn ang="0">
                    <a:pos x="75" y="44"/>
                  </a:cxn>
                  <a:cxn ang="0">
                    <a:pos x="57" y="35"/>
                  </a:cxn>
                  <a:cxn ang="0">
                    <a:pos x="57" y="25"/>
                  </a:cxn>
                  <a:cxn ang="0">
                    <a:pos x="66" y="9"/>
                  </a:cxn>
                  <a:cxn ang="0">
                    <a:pos x="96" y="0"/>
                  </a:cxn>
                  <a:cxn ang="0">
                    <a:pos x="114" y="9"/>
                  </a:cxn>
                  <a:cxn ang="0">
                    <a:pos x="144" y="17"/>
                  </a:cxn>
                  <a:cxn ang="0">
                    <a:pos x="153" y="35"/>
                  </a:cxn>
                </a:cxnLst>
                <a:rect l="0" t="0" r="r" b="b"/>
                <a:pathLst>
                  <a:path w="162" h="149">
                    <a:moveTo>
                      <a:pt x="153" y="35"/>
                    </a:moveTo>
                    <a:lnTo>
                      <a:pt x="162" y="71"/>
                    </a:lnTo>
                    <a:lnTo>
                      <a:pt x="162" y="106"/>
                    </a:lnTo>
                    <a:lnTo>
                      <a:pt x="123" y="139"/>
                    </a:lnTo>
                    <a:lnTo>
                      <a:pt x="87" y="149"/>
                    </a:lnTo>
                    <a:lnTo>
                      <a:pt x="48" y="149"/>
                    </a:lnTo>
                    <a:lnTo>
                      <a:pt x="9" y="122"/>
                    </a:lnTo>
                    <a:lnTo>
                      <a:pt x="0" y="96"/>
                    </a:lnTo>
                    <a:lnTo>
                      <a:pt x="9" y="61"/>
                    </a:lnTo>
                    <a:lnTo>
                      <a:pt x="27" y="52"/>
                    </a:lnTo>
                    <a:lnTo>
                      <a:pt x="37" y="61"/>
                    </a:lnTo>
                    <a:lnTo>
                      <a:pt x="37" y="87"/>
                    </a:lnTo>
                    <a:lnTo>
                      <a:pt x="37" y="96"/>
                    </a:lnTo>
                    <a:lnTo>
                      <a:pt x="57" y="114"/>
                    </a:lnTo>
                    <a:lnTo>
                      <a:pt x="75" y="114"/>
                    </a:lnTo>
                    <a:lnTo>
                      <a:pt x="96" y="106"/>
                    </a:lnTo>
                    <a:lnTo>
                      <a:pt x="114" y="79"/>
                    </a:lnTo>
                    <a:lnTo>
                      <a:pt x="114" y="52"/>
                    </a:lnTo>
                    <a:lnTo>
                      <a:pt x="114" y="44"/>
                    </a:lnTo>
                    <a:lnTo>
                      <a:pt x="105" y="35"/>
                    </a:lnTo>
                    <a:lnTo>
                      <a:pt x="75" y="44"/>
                    </a:lnTo>
                    <a:lnTo>
                      <a:pt x="57" y="35"/>
                    </a:lnTo>
                    <a:lnTo>
                      <a:pt x="57" y="25"/>
                    </a:lnTo>
                    <a:lnTo>
                      <a:pt x="66" y="9"/>
                    </a:lnTo>
                    <a:lnTo>
                      <a:pt x="96" y="0"/>
                    </a:lnTo>
                    <a:lnTo>
                      <a:pt x="114" y="9"/>
                    </a:lnTo>
                    <a:lnTo>
                      <a:pt x="144" y="17"/>
                    </a:lnTo>
                    <a:lnTo>
                      <a:pt x="153" y="3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5" name="Freeform 243"/>
              <p:cNvSpPr>
                <a:spLocks/>
              </p:cNvSpPr>
              <p:nvPr/>
            </p:nvSpPr>
            <p:spPr bwMode="auto">
              <a:xfrm>
                <a:off x="260" y="165"/>
                <a:ext cx="50" cy="24"/>
              </a:xfrm>
              <a:custGeom>
                <a:avLst/>
                <a:gdLst/>
                <a:ahLst/>
                <a:cxnLst>
                  <a:cxn ang="0">
                    <a:pos x="153" y="35"/>
                  </a:cxn>
                  <a:cxn ang="0">
                    <a:pos x="162" y="71"/>
                  </a:cxn>
                  <a:cxn ang="0">
                    <a:pos x="162" y="106"/>
                  </a:cxn>
                  <a:cxn ang="0">
                    <a:pos x="123" y="139"/>
                  </a:cxn>
                  <a:cxn ang="0">
                    <a:pos x="87" y="149"/>
                  </a:cxn>
                  <a:cxn ang="0">
                    <a:pos x="48" y="149"/>
                  </a:cxn>
                  <a:cxn ang="0">
                    <a:pos x="9" y="122"/>
                  </a:cxn>
                  <a:cxn ang="0">
                    <a:pos x="0" y="96"/>
                  </a:cxn>
                  <a:cxn ang="0">
                    <a:pos x="9" y="61"/>
                  </a:cxn>
                  <a:cxn ang="0">
                    <a:pos x="27" y="52"/>
                  </a:cxn>
                  <a:cxn ang="0">
                    <a:pos x="37" y="61"/>
                  </a:cxn>
                  <a:cxn ang="0">
                    <a:pos x="37" y="87"/>
                  </a:cxn>
                  <a:cxn ang="0">
                    <a:pos x="37" y="96"/>
                  </a:cxn>
                  <a:cxn ang="0">
                    <a:pos x="57" y="114"/>
                  </a:cxn>
                  <a:cxn ang="0">
                    <a:pos x="75" y="114"/>
                  </a:cxn>
                  <a:cxn ang="0">
                    <a:pos x="96" y="106"/>
                  </a:cxn>
                  <a:cxn ang="0">
                    <a:pos x="114" y="79"/>
                  </a:cxn>
                  <a:cxn ang="0">
                    <a:pos x="114" y="52"/>
                  </a:cxn>
                  <a:cxn ang="0">
                    <a:pos x="114" y="44"/>
                  </a:cxn>
                  <a:cxn ang="0">
                    <a:pos x="105" y="35"/>
                  </a:cxn>
                  <a:cxn ang="0">
                    <a:pos x="75" y="44"/>
                  </a:cxn>
                  <a:cxn ang="0">
                    <a:pos x="75" y="44"/>
                  </a:cxn>
                  <a:cxn ang="0">
                    <a:pos x="57" y="35"/>
                  </a:cxn>
                  <a:cxn ang="0">
                    <a:pos x="57" y="25"/>
                  </a:cxn>
                  <a:cxn ang="0">
                    <a:pos x="66" y="9"/>
                  </a:cxn>
                  <a:cxn ang="0">
                    <a:pos x="96" y="0"/>
                  </a:cxn>
                  <a:cxn ang="0">
                    <a:pos x="114" y="9"/>
                  </a:cxn>
                  <a:cxn ang="0">
                    <a:pos x="144" y="17"/>
                  </a:cxn>
                  <a:cxn ang="0">
                    <a:pos x="153" y="35"/>
                  </a:cxn>
                </a:cxnLst>
                <a:rect l="0" t="0" r="r" b="b"/>
                <a:pathLst>
                  <a:path w="162" h="149">
                    <a:moveTo>
                      <a:pt x="153" y="35"/>
                    </a:moveTo>
                    <a:lnTo>
                      <a:pt x="162" y="71"/>
                    </a:lnTo>
                    <a:lnTo>
                      <a:pt x="162" y="106"/>
                    </a:lnTo>
                    <a:lnTo>
                      <a:pt x="123" y="139"/>
                    </a:lnTo>
                    <a:lnTo>
                      <a:pt x="87" y="149"/>
                    </a:lnTo>
                    <a:lnTo>
                      <a:pt x="48" y="149"/>
                    </a:lnTo>
                    <a:lnTo>
                      <a:pt x="9" y="122"/>
                    </a:lnTo>
                    <a:lnTo>
                      <a:pt x="0" y="96"/>
                    </a:lnTo>
                    <a:lnTo>
                      <a:pt x="9" y="61"/>
                    </a:lnTo>
                    <a:lnTo>
                      <a:pt x="27" y="52"/>
                    </a:lnTo>
                    <a:lnTo>
                      <a:pt x="37" y="61"/>
                    </a:lnTo>
                    <a:lnTo>
                      <a:pt x="37" y="87"/>
                    </a:lnTo>
                    <a:lnTo>
                      <a:pt x="37" y="96"/>
                    </a:lnTo>
                    <a:lnTo>
                      <a:pt x="57" y="114"/>
                    </a:lnTo>
                    <a:lnTo>
                      <a:pt x="75" y="114"/>
                    </a:lnTo>
                    <a:lnTo>
                      <a:pt x="96" y="106"/>
                    </a:lnTo>
                    <a:lnTo>
                      <a:pt x="114" y="79"/>
                    </a:lnTo>
                    <a:lnTo>
                      <a:pt x="114" y="52"/>
                    </a:lnTo>
                    <a:lnTo>
                      <a:pt x="114" y="44"/>
                    </a:lnTo>
                    <a:lnTo>
                      <a:pt x="105" y="35"/>
                    </a:lnTo>
                    <a:lnTo>
                      <a:pt x="75" y="44"/>
                    </a:lnTo>
                    <a:lnTo>
                      <a:pt x="75" y="44"/>
                    </a:lnTo>
                    <a:lnTo>
                      <a:pt x="57" y="35"/>
                    </a:lnTo>
                    <a:lnTo>
                      <a:pt x="57" y="25"/>
                    </a:lnTo>
                    <a:lnTo>
                      <a:pt x="66" y="9"/>
                    </a:lnTo>
                    <a:lnTo>
                      <a:pt x="96" y="0"/>
                    </a:lnTo>
                    <a:lnTo>
                      <a:pt x="114" y="9"/>
                    </a:lnTo>
                    <a:lnTo>
                      <a:pt x="144" y="17"/>
                    </a:lnTo>
                    <a:lnTo>
                      <a:pt x="153" y="35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6" name="Freeform 244"/>
              <p:cNvSpPr>
                <a:spLocks/>
              </p:cNvSpPr>
              <p:nvPr/>
            </p:nvSpPr>
            <p:spPr bwMode="auto">
              <a:xfrm>
                <a:off x="117" y="166"/>
                <a:ext cx="8" cy="442"/>
              </a:xfrm>
              <a:custGeom>
                <a:avLst/>
                <a:gdLst/>
                <a:ahLst/>
                <a:cxnLst>
                  <a:cxn ang="0">
                    <a:pos x="20" y="16"/>
                  </a:cxn>
                  <a:cxn ang="0">
                    <a:pos x="29" y="2574"/>
                  </a:cxn>
                  <a:cxn ang="0">
                    <a:pos x="29" y="2653"/>
                  </a:cxn>
                  <a:cxn ang="0">
                    <a:pos x="20" y="2688"/>
                  </a:cxn>
                  <a:cxn ang="0">
                    <a:pos x="0" y="2723"/>
                  </a:cxn>
                  <a:cxn ang="0">
                    <a:pos x="0" y="2566"/>
                  </a:cxn>
                  <a:cxn ang="0">
                    <a:pos x="0" y="8"/>
                  </a:cxn>
                  <a:cxn ang="0">
                    <a:pos x="20" y="0"/>
                  </a:cxn>
                  <a:cxn ang="0">
                    <a:pos x="20" y="8"/>
                  </a:cxn>
                  <a:cxn ang="0">
                    <a:pos x="20" y="16"/>
                  </a:cxn>
                </a:cxnLst>
                <a:rect l="0" t="0" r="r" b="b"/>
                <a:pathLst>
                  <a:path w="29" h="2723">
                    <a:moveTo>
                      <a:pt x="20" y="16"/>
                    </a:moveTo>
                    <a:lnTo>
                      <a:pt x="29" y="2574"/>
                    </a:lnTo>
                    <a:lnTo>
                      <a:pt x="29" y="2653"/>
                    </a:lnTo>
                    <a:lnTo>
                      <a:pt x="20" y="2688"/>
                    </a:lnTo>
                    <a:lnTo>
                      <a:pt x="0" y="2723"/>
                    </a:lnTo>
                    <a:lnTo>
                      <a:pt x="0" y="2566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20" y="8"/>
                    </a:lnTo>
                    <a:lnTo>
                      <a:pt x="20" y="1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7" name="Freeform 245"/>
              <p:cNvSpPr>
                <a:spLocks/>
              </p:cNvSpPr>
              <p:nvPr/>
            </p:nvSpPr>
            <p:spPr bwMode="auto">
              <a:xfrm>
                <a:off x="92" y="169"/>
                <a:ext cx="10" cy="452"/>
              </a:xfrm>
              <a:custGeom>
                <a:avLst/>
                <a:gdLst/>
                <a:ahLst/>
                <a:cxnLst>
                  <a:cxn ang="0">
                    <a:pos x="39" y="2785"/>
                  </a:cxn>
                  <a:cxn ang="0">
                    <a:pos x="0" y="2767"/>
                  </a:cxn>
                  <a:cxn ang="0">
                    <a:pos x="0" y="2759"/>
                  </a:cxn>
                  <a:cxn ang="0">
                    <a:pos x="0" y="2732"/>
                  </a:cxn>
                  <a:cxn ang="0">
                    <a:pos x="0" y="2699"/>
                  </a:cxn>
                  <a:cxn ang="0">
                    <a:pos x="0" y="2645"/>
                  </a:cxn>
                  <a:cxn ang="0">
                    <a:pos x="0" y="2585"/>
                  </a:cxn>
                  <a:cxn ang="0">
                    <a:pos x="0" y="2515"/>
                  </a:cxn>
                  <a:cxn ang="0">
                    <a:pos x="0" y="2428"/>
                  </a:cxn>
                  <a:cxn ang="0">
                    <a:pos x="0" y="2340"/>
                  </a:cxn>
                  <a:cxn ang="0">
                    <a:pos x="0" y="2236"/>
                  </a:cxn>
                  <a:cxn ang="0">
                    <a:pos x="0" y="2131"/>
                  </a:cxn>
                  <a:cxn ang="0">
                    <a:pos x="0" y="1895"/>
                  </a:cxn>
                  <a:cxn ang="0">
                    <a:pos x="0" y="1650"/>
                  </a:cxn>
                  <a:cxn ang="0">
                    <a:pos x="0" y="1398"/>
                  </a:cxn>
                  <a:cxn ang="0">
                    <a:pos x="0" y="1144"/>
                  </a:cxn>
                  <a:cxn ang="0">
                    <a:pos x="0" y="892"/>
                  </a:cxn>
                  <a:cxn ang="0">
                    <a:pos x="0" y="657"/>
                  </a:cxn>
                  <a:cxn ang="0">
                    <a:pos x="0" y="551"/>
                  </a:cxn>
                  <a:cxn ang="0">
                    <a:pos x="0" y="455"/>
                  </a:cxn>
                  <a:cxn ang="0">
                    <a:pos x="0" y="359"/>
                  </a:cxn>
                  <a:cxn ang="0">
                    <a:pos x="0" y="273"/>
                  </a:cxn>
                  <a:cxn ang="0">
                    <a:pos x="0" y="202"/>
                  </a:cxn>
                  <a:cxn ang="0">
                    <a:pos x="0" y="141"/>
                  </a:cxn>
                  <a:cxn ang="0">
                    <a:pos x="0" y="89"/>
                  </a:cxn>
                  <a:cxn ang="0">
                    <a:pos x="0" y="54"/>
                  </a:cxn>
                  <a:cxn ang="0">
                    <a:pos x="0" y="27"/>
                  </a:cxn>
                  <a:cxn ang="0">
                    <a:pos x="39" y="0"/>
                  </a:cxn>
                  <a:cxn ang="0">
                    <a:pos x="39" y="27"/>
                  </a:cxn>
                  <a:cxn ang="0">
                    <a:pos x="39" y="62"/>
                  </a:cxn>
                  <a:cxn ang="0">
                    <a:pos x="39" y="124"/>
                  </a:cxn>
                  <a:cxn ang="0">
                    <a:pos x="39" y="184"/>
                  </a:cxn>
                  <a:cxn ang="0">
                    <a:pos x="39" y="254"/>
                  </a:cxn>
                  <a:cxn ang="0">
                    <a:pos x="39" y="341"/>
                  </a:cxn>
                  <a:cxn ang="0">
                    <a:pos x="39" y="430"/>
                  </a:cxn>
                  <a:cxn ang="0">
                    <a:pos x="39" y="533"/>
                  </a:cxn>
                  <a:cxn ang="0">
                    <a:pos x="39" y="647"/>
                  </a:cxn>
                  <a:cxn ang="0">
                    <a:pos x="39" y="882"/>
                  </a:cxn>
                  <a:cxn ang="0">
                    <a:pos x="39" y="1136"/>
                  </a:cxn>
                  <a:cxn ang="0">
                    <a:pos x="39" y="1390"/>
                  </a:cxn>
                  <a:cxn ang="0">
                    <a:pos x="39" y="1650"/>
                  </a:cxn>
                  <a:cxn ang="0">
                    <a:pos x="39" y="1904"/>
                  </a:cxn>
                  <a:cxn ang="0">
                    <a:pos x="39" y="2139"/>
                  </a:cxn>
                  <a:cxn ang="0">
                    <a:pos x="39" y="2244"/>
                  </a:cxn>
                  <a:cxn ang="0">
                    <a:pos x="39" y="2358"/>
                  </a:cxn>
                  <a:cxn ang="0">
                    <a:pos x="39" y="2445"/>
                  </a:cxn>
                  <a:cxn ang="0">
                    <a:pos x="39" y="2532"/>
                  </a:cxn>
                  <a:cxn ang="0">
                    <a:pos x="39" y="2602"/>
                  </a:cxn>
                  <a:cxn ang="0">
                    <a:pos x="39" y="2664"/>
                  </a:cxn>
                  <a:cxn ang="0">
                    <a:pos x="39" y="2724"/>
                  </a:cxn>
                  <a:cxn ang="0">
                    <a:pos x="39" y="2750"/>
                  </a:cxn>
                  <a:cxn ang="0">
                    <a:pos x="39" y="2785"/>
                  </a:cxn>
                </a:cxnLst>
                <a:rect l="0" t="0" r="r" b="b"/>
                <a:pathLst>
                  <a:path w="39" h="2785">
                    <a:moveTo>
                      <a:pt x="39" y="2785"/>
                    </a:moveTo>
                    <a:lnTo>
                      <a:pt x="0" y="2767"/>
                    </a:lnTo>
                    <a:lnTo>
                      <a:pt x="0" y="2759"/>
                    </a:lnTo>
                    <a:lnTo>
                      <a:pt x="0" y="2732"/>
                    </a:lnTo>
                    <a:lnTo>
                      <a:pt x="0" y="2699"/>
                    </a:lnTo>
                    <a:lnTo>
                      <a:pt x="0" y="2645"/>
                    </a:lnTo>
                    <a:lnTo>
                      <a:pt x="0" y="2585"/>
                    </a:lnTo>
                    <a:lnTo>
                      <a:pt x="0" y="2515"/>
                    </a:lnTo>
                    <a:lnTo>
                      <a:pt x="0" y="2428"/>
                    </a:lnTo>
                    <a:lnTo>
                      <a:pt x="0" y="2340"/>
                    </a:lnTo>
                    <a:lnTo>
                      <a:pt x="0" y="2236"/>
                    </a:lnTo>
                    <a:lnTo>
                      <a:pt x="0" y="2131"/>
                    </a:lnTo>
                    <a:lnTo>
                      <a:pt x="0" y="1895"/>
                    </a:lnTo>
                    <a:lnTo>
                      <a:pt x="0" y="1650"/>
                    </a:lnTo>
                    <a:lnTo>
                      <a:pt x="0" y="1398"/>
                    </a:lnTo>
                    <a:lnTo>
                      <a:pt x="0" y="1144"/>
                    </a:lnTo>
                    <a:lnTo>
                      <a:pt x="0" y="892"/>
                    </a:lnTo>
                    <a:lnTo>
                      <a:pt x="0" y="657"/>
                    </a:lnTo>
                    <a:lnTo>
                      <a:pt x="0" y="551"/>
                    </a:lnTo>
                    <a:lnTo>
                      <a:pt x="0" y="455"/>
                    </a:lnTo>
                    <a:lnTo>
                      <a:pt x="0" y="359"/>
                    </a:lnTo>
                    <a:lnTo>
                      <a:pt x="0" y="273"/>
                    </a:lnTo>
                    <a:lnTo>
                      <a:pt x="0" y="202"/>
                    </a:lnTo>
                    <a:lnTo>
                      <a:pt x="0" y="141"/>
                    </a:lnTo>
                    <a:lnTo>
                      <a:pt x="0" y="89"/>
                    </a:lnTo>
                    <a:lnTo>
                      <a:pt x="0" y="54"/>
                    </a:lnTo>
                    <a:lnTo>
                      <a:pt x="0" y="27"/>
                    </a:lnTo>
                    <a:lnTo>
                      <a:pt x="39" y="0"/>
                    </a:lnTo>
                    <a:lnTo>
                      <a:pt x="39" y="27"/>
                    </a:lnTo>
                    <a:lnTo>
                      <a:pt x="39" y="62"/>
                    </a:lnTo>
                    <a:lnTo>
                      <a:pt x="39" y="124"/>
                    </a:lnTo>
                    <a:lnTo>
                      <a:pt x="39" y="184"/>
                    </a:lnTo>
                    <a:lnTo>
                      <a:pt x="39" y="254"/>
                    </a:lnTo>
                    <a:lnTo>
                      <a:pt x="39" y="341"/>
                    </a:lnTo>
                    <a:lnTo>
                      <a:pt x="39" y="430"/>
                    </a:lnTo>
                    <a:lnTo>
                      <a:pt x="39" y="533"/>
                    </a:lnTo>
                    <a:lnTo>
                      <a:pt x="39" y="647"/>
                    </a:lnTo>
                    <a:lnTo>
                      <a:pt x="39" y="882"/>
                    </a:lnTo>
                    <a:lnTo>
                      <a:pt x="39" y="1136"/>
                    </a:lnTo>
                    <a:lnTo>
                      <a:pt x="39" y="1390"/>
                    </a:lnTo>
                    <a:lnTo>
                      <a:pt x="39" y="1650"/>
                    </a:lnTo>
                    <a:lnTo>
                      <a:pt x="39" y="1904"/>
                    </a:lnTo>
                    <a:lnTo>
                      <a:pt x="39" y="2139"/>
                    </a:lnTo>
                    <a:lnTo>
                      <a:pt x="39" y="2244"/>
                    </a:lnTo>
                    <a:lnTo>
                      <a:pt x="39" y="2358"/>
                    </a:lnTo>
                    <a:lnTo>
                      <a:pt x="39" y="2445"/>
                    </a:lnTo>
                    <a:lnTo>
                      <a:pt x="39" y="2532"/>
                    </a:lnTo>
                    <a:lnTo>
                      <a:pt x="39" y="2602"/>
                    </a:lnTo>
                    <a:lnTo>
                      <a:pt x="39" y="2664"/>
                    </a:lnTo>
                    <a:lnTo>
                      <a:pt x="39" y="2724"/>
                    </a:lnTo>
                    <a:lnTo>
                      <a:pt x="39" y="2750"/>
                    </a:lnTo>
                    <a:lnTo>
                      <a:pt x="39" y="278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8" name="Freeform 246"/>
              <p:cNvSpPr>
                <a:spLocks/>
              </p:cNvSpPr>
              <p:nvPr/>
            </p:nvSpPr>
            <p:spPr bwMode="auto">
              <a:xfrm>
                <a:off x="410" y="174"/>
                <a:ext cx="87" cy="26"/>
              </a:xfrm>
              <a:custGeom>
                <a:avLst/>
                <a:gdLst/>
                <a:ahLst/>
                <a:cxnLst>
                  <a:cxn ang="0">
                    <a:pos x="242" y="19"/>
                  </a:cxn>
                  <a:cxn ang="0">
                    <a:pos x="224" y="54"/>
                  </a:cxn>
                  <a:cxn ang="0">
                    <a:pos x="213" y="79"/>
                  </a:cxn>
                  <a:cxn ang="0">
                    <a:pos x="224" y="105"/>
                  </a:cxn>
                  <a:cxn ang="0">
                    <a:pos x="233" y="114"/>
                  </a:cxn>
                  <a:cxn ang="0">
                    <a:pos x="242" y="114"/>
                  </a:cxn>
                  <a:cxn ang="0">
                    <a:pos x="252" y="97"/>
                  </a:cxn>
                  <a:cxn ang="0">
                    <a:pos x="272" y="97"/>
                  </a:cxn>
                  <a:cxn ang="0">
                    <a:pos x="281" y="97"/>
                  </a:cxn>
                  <a:cxn ang="0">
                    <a:pos x="290" y="105"/>
                  </a:cxn>
                  <a:cxn ang="0">
                    <a:pos x="281" y="132"/>
                  </a:cxn>
                  <a:cxn ang="0">
                    <a:pos x="252" y="157"/>
                  </a:cxn>
                  <a:cxn ang="0">
                    <a:pos x="242" y="157"/>
                  </a:cxn>
                  <a:cxn ang="0">
                    <a:pos x="224" y="149"/>
                  </a:cxn>
                  <a:cxn ang="0">
                    <a:pos x="204" y="132"/>
                  </a:cxn>
                  <a:cxn ang="0">
                    <a:pos x="185" y="114"/>
                  </a:cxn>
                  <a:cxn ang="0">
                    <a:pos x="185" y="97"/>
                  </a:cxn>
                  <a:cxn ang="0">
                    <a:pos x="185" y="44"/>
                  </a:cxn>
                  <a:cxn ang="0">
                    <a:pos x="126" y="54"/>
                  </a:cxn>
                  <a:cxn ang="0">
                    <a:pos x="69" y="62"/>
                  </a:cxn>
                  <a:cxn ang="0">
                    <a:pos x="48" y="87"/>
                  </a:cxn>
                  <a:cxn ang="0">
                    <a:pos x="39" y="105"/>
                  </a:cxn>
                  <a:cxn ang="0">
                    <a:pos x="48" y="114"/>
                  </a:cxn>
                  <a:cxn ang="0">
                    <a:pos x="59" y="122"/>
                  </a:cxn>
                  <a:cxn ang="0">
                    <a:pos x="78" y="122"/>
                  </a:cxn>
                  <a:cxn ang="0">
                    <a:pos x="98" y="105"/>
                  </a:cxn>
                  <a:cxn ang="0">
                    <a:pos x="117" y="97"/>
                  </a:cxn>
                  <a:cxn ang="0">
                    <a:pos x="126" y="97"/>
                  </a:cxn>
                  <a:cxn ang="0">
                    <a:pos x="135" y="122"/>
                  </a:cxn>
                  <a:cxn ang="0">
                    <a:pos x="117" y="132"/>
                  </a:cxn>
                  <a:cxn ang="0">
                    <a:pos x="87" y="157"/>
                  </a:cxn>
                  <a:cxn ang="0">
                    <a:pos x="69" y="165"/>
                  </a:cxn>
                  <a:cxn ang="0">
                    <a:pos x="48" y="165"/>
                  </a:cxn>
                  <a:cxn ang="0">
                    <a:pos x="21" y="157"/>
                  </a:cxn>
                  <a:cxn ang="0">
                    <a:pos x="0" y="122"/>
                  </a:cxn>
                  <a:cxn ang="0">
                    <a:pos x="0" y="87"/>
                  </a:cxn>
                  <a:cxn ang="0">
                    <a:pos x="21" y="62"/>
                  </a:cxn>
                  <a:cxn ang="0">
                    <a:pos x="59" y="35"/>
                  </a:cxn>
                  <a:cxn ang="0">
                    <a:pos x="98" y="19"/>
                  </a:cxn>
                  <a:cxn ang="0">
                    <a:pos x="146" y="19"/>
                  </a:cxn>
                  <a:cxn ang="0">
                    <a:pos x="185" y="19"/>
                  </a:cxn>
                  <a:cxn ang="0">
                    <a:pos x="185" y="35"/>
                  </a:cxn>
                  <a:cxn ang="0">
                    <a:pos x="213" y="9"/>
                  </a:cxn>
                  <a:cxn ang="0">
                    <a:pos x="233" y="0"/>
                  </a:cxn>
                  <a:cxn ang="0">
                    <a:pos x="242" y="19"/>
                  </a:cxn>
                </a:cxnLst>
                <a:rect l="0" t="0" r="r" b="b"/>
                <a:pathLst>
                  <a:path w="290" h="165">
                    <a:moveTo>
                      <a:pt x="242" y="19"/>
                    </a:moveTo>
                    <a:lnTo>
                      <a:pt x="224" y="54"/>
                    </a:lnTo>
                    <a:lnTo>
                      <a:pt x="213" y="79"/>
                    </a:lnTo>
                    <a:lnTo>
                      <a:pt x="224" y="105"/>
                    </a:lnTo>
                    <a:lnTo>
                      <a:pt x="233" y="114"/>
                    </a:lnTo>
                    <a:lnTo>
                      <a:pt x="242" y="114"/>
                    </a:lnTo>
                    <a:lnTo>
                      <a:pt x="252" y="97"/>
                    </a:lnTo>
                    <a:lnTo>
                      <a:pt x="272" y="97"/>
                    </a:lnTo>
                    <a:lnTo>
                      <a:pt x="281" y="97"/>
                    </a:lnTo>
                    <a:lnTo>
                      <a:pt x="290" y="105"/>
                    </a:lnTo>
                    <a:lnTo>
                      <a:pt x="281" y="132"/>
                    </a:lnTo>
                    <a:lnTo>
                      <a:pt x="252" y="157"/>
                    </a:lnTo>
                    <a:lnTo>
                      <a:pt x="242" y="157"/>
                    </a:lnTo>
                    <a:lnTo>
                      <a:pt x="224" y="149"/>
                    </a:lnTo>
                    <a:lnTo>
                      <a:pt x="204" y="132"/>
                    </a:lnTo>
                    <a:lnTo>
                      <a:pt x="185" y="114"/>
                    </a:lnTo>
                    <a:lnTo>
                      <a:pt x="185" y="97"/>
                    </a:lnTo>
                    <a:lnTo>
                      <a:pt x="185" y="44"/>
                    </a:lnTo>
                    <a:lnTo>
                      <a:pt x="126" y="54"/>
                    </a:lnTo>
                    <a:lnTo>
                      <a:pt x="69" y="62"/>
                    </a:lnTo>
                    <a:lnTo>
                      <a:pt x="48" y="87"/>
                    </a:lnTo>
                    <a:lnTo>
                      <a:pt x="39" y="105"/>
                    </a:lnTo>
                    <a:lnTo>
                      <a:pt x="48" y="114"/>
                    </a:lnTo>
                    <a:lnTo>
                      <a:pt x="59" y="122"/>
                    </a:lnTo>
                    <a:lnTo>
                      <a:pt x="78" y="122"/>
                    </a:lnTo>
                    <a:lnTo>
                      <a:pt x="98" y="105"/>
                    </a:lnTo>
                    <a:lnTo>
                      <a:pt x="117" y="97"/>
                    </a:lnTo>
                    <a:lnTo>
                      <a:pt x="126" y="97"/>
                    </a:lnTo>
                    <a:lnTo>
                      <a:pt x="135" y="122"/>
                    </a:lnTo>
                    <a:lnTo>
                      <a:pt x="117" y="132"/>
                    </a:lnTo>
                    <a:lnTo>
                      <a:pt x="87" y="157"/>
                    </a:lnTo>
                    <a:lnTo>
                      <a:pt x="69" y="165"/>
                    </a:lnTo>
                    <a:lnTo>
                      <a:pt x="48" y="165"/>
                    </a:lnTo>
                    <a:lnTo>
                      <a:pt x="21" y="157"/>
                    </a:lnTo>
                    <a:lnTo>
                      <a:pt x="0" y="122"/>
                    </a:lnTo>
                    <a:lnTo>
                      <a:pt x="0" y="87"/>
                    </a:lnTo>
                    <a:lnTo>
                      <a:pt x="21" y="62"/>
                    </a:lnTo>
                    <a:lnTo>
                      <a:pt x="59" y="35"/>
                    </a:lnTo>
                    <a:lnTo>
                      <a:pt x="98" y="19"/>
                    </a:lnTo>
                    <a:lnTo>
                      <a:pt x="146" y="19"/>
                    </a:lnTo>
                    <a:lnTo>
                      <a:pt x="185" y="19"/>
                    </a:lnTo>
                    <a:lnTo>
                      <a:pt x="185" y="35"/>
                    </a:lnTo>
                    <a:lnTo>
                      <a:pt x="213" y="9"/>
                    </a:lnTo>
                    <a:lnTo>
                      <a:pt x="233" y="0"/>
                    </a:lnTo>
                    <a:lnTo>
                      <a:pt x="242" y="1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9" name="Freeform 247"/>
              <p:cNvSpPr>
                <a:spLocks/>
              </p:cNvSpPr>
              <p:nvPr/>
            </p:nvSpPr>
            <p:spPr bwMode="auto">
              <a:xfrm>
                <a:off x="410" y="174"/>
                <a:ext cx="87" cy="26"/>
              </a:xfrm>
              <a:custGeom>
                <a:avLst/>
                <a:gdLst/>
                <a:ahLst/>
                <a:cxnLst>
                  <a:cxn ang="0">
                    <a:pos x="242" y="19"/>
                  </a:cxn>
                  <a:cxn ang="0">
                    <a:pos x="224" y="54"/>
                  </a:cxn>
                  <a:cxn ang="0">
                    <a:pos x="213" y="79"/>
                  </a:cxn>
                  <a:cxn ang="0">
                    <a:pos x="224" y="105"/>
                  </a:cxn>
                  <a:cxn ang="0">
                    <a:pos x="233" y="114"/>
                  </a:cxn>
                  <a:cxn ang="0">
                    <a:pos x="242" y="114"/>
                  </a:cxn>
                  <a:cxn ang="0">
                    <a:pos x="252" y="97"/>
                  </a:cxn>
                  <a:cxn ang="0">
                    <a:pos x="272" y="97"/>
                  </a:cxn>
                  <a:cxn ang="0">
                    <a:pos x="281" y="97"/>
                  </a:cxn>
                  <a:cxn ang="0">
                    <a:pos x="290" y="105"/>
                  </a:cxn>
                  <a:cxn ang="0">
                    <a:pos x="281" y="132"/>
                  </a:cxn>
                  <a:cxn ang="0">
                    <a:pos x="252" y="157"/>
                  </a:cxn>
                  <a:cxn ang="0">
                    <a:pos x="242" y="157"/>
                  </a:cxn>
                  <a:cxn ang="0">
                    <a:pos x="224" y="149"/>
                  </a:cxn>
                  <a:cxn ang="0">
                    <a:pos x="204" y="132"/>
                  </a:cxn>
                  <a:cxn ang="0">
                    <a:pos x="185" y="114"/>
                  </a:cxn>
                  <a:cxn ang="0">
                    <a:pos x="185" y="97"/>
                  </a:cxn>
                  <a:cxn ang="0">
                    <a:pos x="185" y="44"/>
                  </a:cxn>
                  <a:cxn ang="0">
                    <a:pos x="126" y="54"/>
                  </a:cxn>
                  <a:cxn ang="0">
                    <a:pos x="69" y="62"/>
                  </a:cxn>
                  <a:cxn ang="0">
                    <a:pos x="48" y="87"/>
                  </a:cxn>
                  <a:cxn ang="0">
                    <a:pos x="39" y="105"/>
                  </a:cxn>
                  <a:cxn ang="0">
                    <a:pos x="48" y="114"/>
                  </a:cxn>
                  <a:cxn ang="0">
                    <a:pos x="59" y="122"/>
                  </a:cxn>
                  <a:cxn ang="0">
                    <a:pos x="78" y="122"/>
                  </a:cxn>
                  <a:cxn ang="0">
                    <a:pos x="98" y="105"/>
                  </a:cxn>
                  <a:cxn ang="0">
                    <a:pos x="117" y="97"/>
                  </a:cxn>
                  <a:cxn ang="0">
                    <a:pos x="126" y="97"/>
                  </a:cxn>
                  <a:cxn ang="0">
                    <a:pos x="135" y="122"/>
                  </a:cxn>
                  <a:cxn ang="0">
                    <a:pos x="117" y="132"/>
                  </a:cxn>
                  <a:cxn ang="0">
                    <a:pos x="87" y="157"/>
                  </a:cxn>
                  <a:cxn ang="0">
                    <a:pos x="69" y="165"/>
                  </a:cxn>
                  <a:cxn ang="0">
                    <a:pos x="48" y="165"/>
                  </a:cxn>
                  <a:cxn ang="0">
                    <a:pos x="21" y="157"/>
                  </a:cxn>
                  <a:cxn ang="0">
                    <a:pos x="0" y="122"/>
                  </a:cxn>
                  <a:cxn ang="0">
                    <a:pos x="0" y="87"/>
                  </a:cxn>
                  <a:cxn ang="0">
                    <a:pos x="21" y="62"/>
                  </a:cxn>
                  <a:cxn ang="0">
                    <a:pos x="59" y="35"/>
                  </a:cxn>
                  <a:cxn ang="0">
                    <a:pos x="98" y="19"/>
                  </a:cxn>
                  <a:cxn ang="0">
                    <a:pos x="146" y="19"/>
                  </a:cxn>
                  <a:cxn ang="0">
                    <a:pos x="185" y="19"/>
                  </a:cxn>
                  <a:cxn ang="0">
                    <a:pos x="185" y="35"/>
                  </a:cxn>
                  <a:cxn ang="0">
                    <a:pos x="213" y="9"/>
                  </a:cxn>
                  <a:cxn ang="0">
                    <a:pos x="233" y="0"/>
                  </a:cxn>
                  <a:cxn ang="0">
                    <a:pos x="242" y="19"/>
                  </a:cxn>
                </a:cxnLst>
                <a:rect l="0" t="0" r="r" b="b"/>
                <a:pathLst>
                  <a:path w="290" h="165">
                    <a:moveTo>
                      <a:pt x="242" y="19"/>
                    </a:moveTo>
                    <a:lnTo>
                      <a:pt x="224" y="54"/>
                    </a:lnTo>
                    <a:lnTo>
                      <a:pt x="213" y="79"/>
                    </a:lnTo>
                    <a:lnTo>
                      <a:pt x="224" y="105"/>
                    </a:lnTo>
                    <a:lnTo>
                      <a:pt x="233" y="114"/>
                    </a:lnTo>
                    <a:lnTo>
                      <a:pt x="242" y="114"/>
                    </a:lnTo>
                    <a:lnTo>
                      <a:pt x="252" y="97"/>
                    </a:lnTo>
                    <a:lnTo>
                      <a:pt x="272" y="97"/>
                    </a:lnTo>
                    <a:lnTo>
                      <a:pt x="281" y="97"/>
                    </a:lnTo>
                    <a:lnTo>
                      <a:pt x="290" y="105"/>
                    </a:lnTo>
                    <a:lnTo>
                      <a:pt x="281" y="132"/>
                    </a:lnTo>
                    <a:lnTo>
                      <a:pt x="252" y="157"/>
                    </a:lnTo>
                    <a:lnTo>
                      <a:pt x="242" y="157"/>
                    </a:lnTo>
                    <a:lnTo>
                      <a:pt x="224" y="149"/>
                    </a:lnTo>
                    <a:lnTo>
                      <a:pt x="204" y="132"/>
                    </a:lnTo>
                    <a:lnTo>
                      <a:pt x="185" y="114"/>
                    </a:lnTo>
                    <a:lnTo>
                      <a:pt x="185" y="97"/>
                    </a:lnTo>
                    <a:lnTo>
                      <a:pt x="185" y="44"/>
                    </a:lnTo>
                    <a:lnTo>
                      <a:pt x="126" y="54"/>
                    </a:lnTo>
                    <a:lnTo>
                      <a:pt x="69" y="62"/>
                    </a:lnTo>
                    <a:lnTo>
                      <a:pt x="48" y="87"/>
                    </a:lnTo>
                    <a:lnTo>
                      <a:pt x="39" y="105"/>
                    </a:lnTo>
                    <a:lnTo>
                      <a:pt x="48" y="114"/>
                    </a:lnTo>
                    <a:lnTo>
                      <a:pt x="59" y="122"/>
                    </a:lnTo>
                    <a:lnTo>
                      <a:pt x="78" y="122"/>
                    </a:lnTo>
                    <a:lnTo>
                      <a:pt x="98" y="105"/>
                    </a:lnTo>
                    <a:lnTo>
                      <a:pt x="117" y="97"/>
                    </a:lnTo>
                    <a:lnTo>
                      <a:pt x="126" y="97"/>
                    </a:lnTo>
                    <a:lnTo>
                      <a:pt x="135" y="122"/>
                    </a:lnTo>
                    <a:lnTo>
                      <a:pt x="117" y="132"/>
                    </a:lnTo>
                    <a:lnTo>
                      <a:pt x="87" y="157"/>
                    </a:lnTo>
                    <a:lnTo>
                      <a:pt x="69" y="165"/>
                    </a:lnTo>
                    <a:lnTo>
                      <a:pt x="48" y="165"/>
                    </a:lnTo>
                    <a:lnTo>
                      <a:pt x="21" y="157"/>
                    </a:lnTo>
                    <a:lnTo>
                      <a:pt x="0" y="122"/>
                    </a:lnTo>
                    <a:lnTo>
                      <a:pt x="0" y="87"/>
                    </a:lnTo>
                    <a:lnTo>
                      <a:pt x="21" y="62"/>
                    </a:lnTo>
                    <a:lnTo>
                      <a:pt x="59" y="35"/>
                    </a:lnTo>
                    <a:lnTo>
                      <a:pt x="98" y="19"/>
                    </a:lnTo>
                    <a:lnTo>
                      <a:pt x="146" y="19"/>
                    </a:lnTo>
                    <a:lnTo>
                      <a:pt x="185" y="19"/>
                    </a:lnTo>
                    <a:lnTo>
                      <a:pt x="185" y="35"/>
                    </a:lnTo>
                    <a:lnTo>
                      <a:pt x="213" y="9"/>
                    </a:lnTo>
                    <a:lnTo>
                      <a:pt x="233" y="0"/>
                    </a:lnTo>
                    <a:lnTo>
                      <a:pt x="242" y="19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0" name="Freeform 248"/>
              <p:cNvSpPr>
                <a:spLocks/>
              </p:cNvSpPr>
              <p:nvPr/>
            </p:nvSpPr>
            <p:spPr bwMode="auto">
              <a:xfrm>
                <a:off x="297" y="183"/>
                <a:ext cx="39" cy="17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108" y="70"/>
                  </a:cxn>
                  <a:cxn ang="0">
                    <a:pos x="126" y="95"/>
                  </a:cxn>
                  <a:cxn ang="0">
                    <a:pos x="126" y="103"/>
                  </a:cxn>
                  <a:cxn ang="0">
                    <a:pos x="117" y="103"/>
                  </a:cxn>
                  <a:cxn ang="0">
                    <a:pos x="60" y="78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21" y="43"/>
                  </a:cxn>
                  <a:cxn ang="0">
                    <a:pos x="39" y="17"/>
                  </a:cxn>
                  <a:cxn ang="0">
                    <a:pos x="50" y="0"/>
                  </a:cxn>
                  <a:cxn ang="0">
                    <a:pos x="60" y="0"/>
                  </a:cxn>
                  <a:cxn ang="0">
                    <a:pos x="78" y="0"/>
                  </a:cxn>
                </a:cxnLst>
                <a:rect l="0" t="0" r="r" b="b"/>
                <a:pathLst>
                  <a:path w="126" h="103">
                    <a:moveTo>
                      <a:pt x="78" y="0"/>
                    </a:moveTo>
                    <a:lnTo>
                      <a:pt x="108" y="70"/>
                    </a:lnTo>
                    <a:lnTo>
                      <a:pt x="126" y="95"/>
                    </a:lnTo>
                    <a:lnTo>
                      <a:pt x="126" y="103"/>
                    </a:lnTo>
                    <a:lnTo>
                      <a:pt x="117" y="103"/>
                    </a:lnTo>
                    <a:lnTo>
                      <a:pt x="60" y="7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21" y="43"/>
                    </a:lnTo>
                    <a:lnTo>
                      <a:pt x="39" y="17"/>
                    </a:lnTo>
                    <a:lnTo>
                      <a:pt x="50" y="0"/>
                    </a:lnTo>
                    <a:lnTo>
                      <a:pt x="6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1" name="Freeform 249"/>
              <p:cNvSpPr>
                <a:spLocks/>
              </p:cNvSpPr>
              <p:nvPr/>
            </p:nvSpPr>
            <p:spPr bwMode="auto">
              <a:xfrm>
                <a:off x="297" y="183"/>
                <a:ext cx="39" cy="17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108" y="70"/>
                  </a:cxn>
                  <a:cxn ang="0">
                    <a:pos x="126" y="95"/>
                  </a:cxn>
                  <a:cxn ang="0">
                    <a:pos x="126" y="103"/>
                  </a:cxn>
                  <a:cxn ang="0">
                    <a:pos x="117" y="103"/>
                  </a:cxn>
                  <a:cxn ang="0">
                    <a:pos x="60" y="78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21" y="43"/>
                  </a:cxn>
                  <a:cxn ang="0">
                    <a:pos x="39" y="17"/>
                  </a:cxn>
                  <a:cxn ang="0">
                    <a:pos x="50" y="0"/>
                  </a:cxn>
                  <a:cxn ang="0">
                    <a:pos x="60" y="0"/>
                  </a:cxn>
                  <a:cxn ang="0">
                    <a:pos x="78" y="0"/>
                  </a:cxn>
                </a:cxnLst>
                <a:rect l="0" t="0" r="r" b="b"/>
                <a:pathLst>
                  <a:path w="126" h="103">
                    <a:moveTo>
                      <a:pt x="78" y="0"/>
                    </a:moveTo>
                    <a:lnTo>
                      <a:pt x="108" y="70"/>
                    </a:lnTo>
                    <a:lnTo>
                      <a:pt x="126" y="95"/>
                    </a:lnTo>
                    <a:lnTo>
                      <a:pt x="126" y="103"/>
                    </a:lnTo>
                    <a:lnTo>
                      <a:pt x="117" y="103"/>
                    </a:lnTo>
                    <a:lnTo>
                      <a:pt x="60" y="7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21" y="43"/>
                    </a:lnTo>
                    <a:lnTo>
                      <a:pt x="39" y="17"/>
                    </a:lnTo>
                    <a:lnTo>
                      <a:pt x="50" y="0"/>
                    </a:lnTo>
                    <a:lnTo>
                      <a:pt x="60" y="0"/>
                    </a:lnTo>
                    <a:lnTo>
                      <a:pt x="78" y="0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2" name="Freeform 250"/>
              <p:cNvSpPr>
                <a:spLocks/>
              </p:cNvSpPr>
              <p:nvPr/>
            </p:nvSpPr>
            <p:spPr bwMode="auto">
              <a:xfrm>
                <a:off x="365" y="214"/>
                <a:ext cx="75" cy="37"/>
              </a:xfrm>
              <a:custGeom>
                <a:avLst/>
                <a:gdLst/>
                <a:ahLst/>
                <a:cxnLst>
                  <a:cxn ang="0">
                    <a:pos x="251" y="25"/>
                  </a:cxn>
                  <a:cxn ang="0">
                    <a:pos x="251" y="43"/>
                  </a:cxn>
                  <a:cxn ang="0">
                    <a:pos x="240" y="60"/>
                  </a:cxn>
                  <a:cxn ang="0">
                    <a:pos x="201" y="95"/>
                  </a:cxn>
                  <a:cxn ang="0">
                    <a:pos x="115" y="165"/>
                  </a:cxn>
                  <a:cxn ang="0">
                    <a:pos x="39" y="227"/>
                  </a:cxn>
                  <a:cxn ang="0">
                    <a:pos x="18" y="217"/>
                  </a:cxn>
                  <a:cxn ang="0">
                    <a:pos x="0" y="209"/>
                  </a:cxn>
                  <a:cxn ang="0">
                    <a:pos x="39" y="157"/>
                  </a:cxn>
                  <a:cxn ang="0">
                    <a:pos x="96" y="103"/>
                  </a:cxn>
                  <a:cxn ang="0">
                    <a:pos x="201" y="8"/>
                  </a:cxn>
                  <a:cxn ang="0">
                    <a:pos x="222" y="0"/>
                  </a:cxn>
                  <a:cxn ang="0">
                    <a:pos x="231" y="0"/>
                  </a:cxn>
                  <a:cxn ang="0">
                    <a:pos x="251" y="25"/>
                  </a:cxn>
                </a:cxnLst>
                <a:rect l="0" t="0" r="r" b="b"/>
                <a:pathLst>
                  <a:path w="251" h="227">
                    <a:moveTo>
                      <a:pt x="251" y="25"/>
                    </a:moveTo>
                    <a:lnTo>
                      <a:pt x="251" y="43"/>
                    </a:lnTo>
                    <a:lnTo>
                      <a:pt x="240" y="60"/>
                    </a:lnTo>
                    <a:lnTo>
                      <a:pt x="201" y="95"/>
                    </a:lnTo>
                    <a:lnTo>
                      <a:pt x="115" y="165"/>
                    </a:lnTo>
                    <a:lnTo>
                      <a:pt x="39" y="227"/>
                    </a:lnTo>
                    <a:lnTo>
                      <a:pt x="18" y="217"/>
                    </a:lnTo>
                    <a:lnTo>
                      <a:pt x="0" y="209"/>
                    </a:lnTo>
                    <a:lnTo>
                      <a:pt x="39" y="157"/>
                    </a:lnTo>
                    <a:lnTo>
                      <a:pt x="96" y="103"/>
                    </a:lnTo>
                    <a:lnTo>
                      <a:pt x="201" y="8"/>
                    </a:lnTo>
                    <a:lnTo>
                      <a:pt x="222" y="0"/>
                    </a:lnTo>
                    <a:lnTo>
                      <a:pt x="231" y="0"/>
                    </a:lnTo>
                    <a:lnTo>
                      <a:pt x="251" y="2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3" name="Freeform 251"/>
              <p:cNvSpPr>
                <a:spLocks/>
              </p:cNvSpPr>
              <p:nvPr/>
            </p:nvSpPr>
            <p:spPr bwMode="auto">
              <a:xfrm>
                <a:off x="258" y="223"/>
                <a:ext cx="35" cy="33"/>
              </a:xfrm>
              <a:custGeom>
                <a:avLst/>
                <a:gdLst/>
                <a:ahLst/>
                <a:cxnLst>
                  <a:cxn ang="0">
                    <a:pos x="107" y="35"/>
                  </a:cxn>
                  <a:cxn ang="0">
                    <a:pos x="116" y="70"/>
                  </a:cxn>
                  <a:cxn ang="0">
                    <a:pos x="116" y="105"/>
                  </a:cxn>
                  <a:cxn ang="0">
                    <a:pos x="98" y="113"/>
                  </a:cxn>
                  <a:cxn ang="0">
                    <a:pos x="86" y="70"/>
                  </a:cxn>
                  <a:cxn ang="0">
                    <a:pos x="68" y="51"/>
                  </a:cxn>
                  <a:cxn ang="0">
                    <a:pos x="48" y="43"/>
                  </a:cxn>
                  <a:cxn ang="0">
                    <a:pos x="38" y="43"/>
                  </a:cxn>
                  <a:cxn ang="0">
                    <a:pos x="29" y="62"/>
                  </a:cxn>
                  <a:cxn ang="0">
                    <a:pos x="38" y="97"/>
                  </a:cxn>
                  <a:cxn ang="0">
                    <a:pos x="48" y="122"/>
                  </a:cxn>
                  <a:cxn ang="0">
                    <a:pos x="86" y="192"/>
                  </a:cxn>
                  <a:cxn ang="0">
                    <a:pos x="86" y="200"/>
                  </a:cxn>
                  <a:cxn ang="0">
                    <a:pos x="77" y="200"/>
                  </a:cxn>
                  <a:cxn ang="0">
                    <a:pos x="38" y="157"/>
                  </a:cxn>
                  <a:cxn ang="0">
                    <a:pos x="0" y="97"/>
                  </a:cxn>
                  <a:cxn ang="0">
                    <a:pos x="0" y="62"/>
                  </a:cxn>
                  <a:cxn ang="0">
                    <a:pos x="0" y="26"/>
                  </a:cxn>
                  <a:cxn ang="0">
                    <a:pos x="29" y="0"/>
                  </a:cxn>
                  <a:cxn ang="0">
                    <a:pos x="59" y="0"/>
                  </a:cxn>
                  <a:cxn ang="0">
                    <a:pos x="86" y="18"/>
                  </a:cxn>
                  <a:cxn ang="0">
                    <a:pos x="107" y="35"/>
                  </a:cxn>
                </a:cxnLst>
                <a:rect l="0" t="0" r="r" b="b"/>
                <a:pathLst>
                  <a:path w="116" h="200">
                    <a:moveTo>
                      <a:pt x="107" y="35"/>
                    </a:moveTo>
                    <a:lnTo>
                      <a:pt x="116" y="70"/>
                    </a:lnTo>
                    <a:lnTo>
                      <a:pt x="116" y="105"/>
                    </a:lnTo>
                    <a:lnTo>
                      <a:pt x="98" y="113"/>
                    </a:lnTo>
                    <a:lnTo>
                      <a:pt x="86" y="70"/>
                    </a:lnTo>
                    <a:lnTo>
                      <a:pt x="68" y="51"/>
                    </a:lnTo>
                    <a:lnTo>
                      <a:pt x="48" y="43"/>
                    </a:lnTo>
                    <a:lnTo>
                      <a:pt x="38" y="43"/>
                    </a:lnTo>
                    <a:lnTo>
                      <a:pt x="29" y="62"/>
                    </a:lnTo>
                    <a:lnTo>
                      <a:pt x="38" y="97"/>
                    </a:lnTo>
                    <a:lnTo>
                      <a:pt x="48" y="122"/>
                    </a:lnTo>
                    <a:lnTo>
                      <a:pt x="86" y="192"/>
                    </a:lnTo>
                    <a:lnTo>
                      <a:pt x="86" y="200"/>
                    </a:lnTo>
                    <a:lnTo>
                      <a:pt x="77" y="200"/>
                    </a:lnTo>
                    <a:lnTo>
                      <a:pt x="38" y="157"/>
                    </a:lnTo>
                    <a:lnTo>
                      <a:pt x="0" y="97"/>
                    </a:lnTo>
                    <a:lnTo>
                      <a:pt x="0" y="62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59" y="0"/>
                    </a:lnTo>
                    <a:lnTo>
                      <a:pt x="86" y="18"/>
                    </a:lnTo>
                    <a:lnTo>
                      <a:pt x="107" y="3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4" name="Freeform 252"/>
              <p:cNvSpPr>
                <a:spLocks/>
              </p:cNvSpPr>
              <p:nvPr/>
            </p:nvSpPr>
            <p:spPr bwMode="auto">
              <a:xfrm>
                <a:off x="258" y="223"/>
                <a:ext cx="35" cy="33"/>
              </a:xfrm>
              <a:custGeom>
                <a:avLst/>
                <a:gdLst/>
                <a:ahLst/>
                <a:cxnLst>
                  <a:cxn ang="0">
                    <a:pos x="107" y="35"/>
                  </a:cxn>
                  <a:cxn ang="0">
                    <a:pos x="116" y="70"/>
                  </a:cxn>
                  <a:cxn ang="0">
                    <a:pos x="116" y="105"/>
                  </a:cxn>
                  <a:cxn ang="0">
                    <a:pos x="98" y="113"/>
                  </a:cxn>
                  <a:cxn ang="0">
                    <a:pos x="86" y="70"/>
                  </a:cxn>
                  <a:cxn ang="0">
                    <a:pos x="68" y="51"/>
                  </a:cxn>
                  <a:cxn ang="0">
                    <a:pos x="48" y="43"/>
                  </a:cxn>
                  <a:cxn ang="0">
                    <a:pos x="38" y="43"/>
                  </a:cxn>
                  <a:cxn ang="0">
                    <a:pos x="29" y="62"/>
                  </a:cxn>
                  <a:cxn ang="0">
                    <a:pos x="38" y="97"/>
                  </a:cxn>
                  <a:cxn ang="0">
                    <a:pos x="48" y="122"/>
                  </a:cxn>
                  <a:cxn ang="0">
                    <a:pos x="86" y="192"/>
                  </a:cxn>
                  <a:cxn ang="0">
                    <a:pos x="86" y="200"/>
                  </a:cxn>
                  <a:cxn ang="0">
                    <a:pos x="77" y="200"/>
                  </a:cxn>
                  <a:cxn ang="0">
                    <a:pos x="38" y="157"/>
                  </a:cxn>
                  <a:cxn ang="0">
                    <a:pos x="0" y="97"/>
                  </a:cxn>
                  <a:cxn ang="0">
                    <a:pos x="0" y="62"/>
                  </a:cxn>
                  <a:cxn ang="0">
                    <a:pos x="0" y="26"/>
                  </a:cxn>
                  <a:cxn ang="0">
                    <a:pos x="29" y="0"/>
                  </a:cxn>
                  <a:cxn ang="0">
                    <a:pos x="59" y="0"/>
                  </a:cxn>
                  <a:cxn ang="0">
                    <a:pos x="86" y="18"/>
                  </a:cxn>
                  <a:cxn ang="0">
                    <a:pos x="107" y="35"/>
                  </a:cxn>
                </a:cxnLst>
                <a:rect l="0" t="0" r="r" b="b"/>
                <a:pathLst>
                  <a:path w="116" h="200">
                    <a:moveTo>
                      <a:pt x="107" y="35"/>
                    </a:moveTo>
                    <a:lnTo>
                      <a:pt x="116" y="70"/>
                    </a:lnTo>
                    <a:lnTo>
                      <a:pt x="116" y="105"/>
                    </a:lnTo>
                    <a:lnTo>
                      <a:pt x="98" y="113"/>
                    </a:lnTo>
                    <a:lnTo>
                      <a:pt x="86" y="70"/>
                    </a:lnTo>
                    <a:lnTo>
                      <a:pt x="68" y="51"/>
                    </a:lnTo>
                    <a:lnTo>
                      <a:pt x="48" y="43"/>
                    </a:lnTo>
                    <a:lnTo>
                      <a:pt x="38" y="43"/>
                    </a:lnTo>
                    <a:lnTo>
                      <a:pt x="29" y="62"/>
                    </a:lnTo>
                    <a:lnTo>
                      <a:pt x="38" y="97"/>
                    </a:lnTo>
                    <a:lnTo>
                      <a:pt x="48" y="122"/>
                    </a:lnTo>
                    <a:lnTo>
                      <a:pt x="86" y="192"/>
                    </a:lnTo>
                    <a:lnTo>
                      <a:pt x="86" y="200"/>
                    </a:lnTo>
                    <a:lnTo>
                      <a:pt x="77" y="200"/>
                    </a:lnTo>
                    <a:lnTo>
                      <a:pt x="38" y="157"/>
                    </a:lnTo>
                    <a:lnTo>
                      <a:pt x="0" y="97"/>
                    </a:lnTo>
                    <a:lnTo>
                      <a:pt x="0" y="62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59" y="0"/>
                    </a:lnTo>
                    <a:lnTo>
                      <a:pt x="86" y="18"/>
                    </a:lnTo>
                    <a:lnTo>
                      <a:pt x="107" y="35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5" name="Freeform 253"/>
              <p:cNvSpPr>
                <a:spLocks/>
              </p:cNvSpPr>
              <p:nvPr/>
            </p:nvSpPr>
            <p:spPr bwMode="auto">
              <a:xfrm>
                <a:off x="403" y="234"/>
                <a:ext cx="30" cy="16"/>
              </a:xfrm>
              <a:custGeom>
                <a:avLst/>
                <a:gdLst/>
                <a:ahLst/>
                <a:cxnLst>
                  <a:cxn ang="0">
                    <a:pos x="105" y="8"/>
                  </a:cxn>
                  <a:cxn ang="0">
                    <a:pos x="9" y="95"/>
                  </a:cxn>
                  <a:cxn ang="0">
                    <a:pos x="0" y="95"/>
                  </a:cxn>
                  <a:cxn ang="0">
                    <a:pos x="48" y="43"/>
                  </a:cxn>
                  <a:cxn ang="0">
                    <a:pos x="75" y="17"/>
                  </a:cxn>
                  <a:cxn ang="0">
                    <a:pos x="105" y="0"/>
                  </a:cxn>
                  <a:cxn ang="0">
                    <a:pos x="105" y="8"/>
                  </a:cxn>
                </a:cxnLst>
                <a:rect l="0" t="0" r="r" b="b"/>
                <a:pathLst>
                  <a:path w="105" h="95">
                    <a:moveTo>
                      <a:pt x="105" y="8"/>
                    </a:moveTo>
                    <a:lnTo>
                      <a:pt x="9" y="95"/>
                    </a:lnTo>
                    <a:lnTo>
                      <a:pt x="0" y="95"/>
                    </a:lnTo>
                    <a:lnTo>
                      <a:pt x="48" y="43"/>
                    </a:lnTo>
                    <a:lnTo>
                      <a:pt x="75" y="17"/>
                    </a:lnTo>
                    <a:lnTo>
                      <a:pt x="105" y="0"/>
                    </a:lnTo>
                    <a:lnTo>
                      <a:pt x="105" y="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6" name="Freeform 254"/>
              <p:cNvSpPr>
                <a:spLocks/>
              </p:cNvSpPr>
              <p:nvPr/>
            </p:nvSpPr>
            <p:spPr bwMode="auto">
              <a:xfrm>
                <a:off x="200" y="236"/>
                <a:ext cx="55" cy="18"/>
              </a:xfrm>
              <a:custGeom>
                <a:avLst/>
                <a:gdLst/>
                <a:ahLst/>
                <a:cxnLst>
                  <a:cxn ang="0">
                    <a:pos x="182" y="87"/>
                  </a:cxn>
                  <a:cxn ang="0">
                    <a:pos x="182" y="105"/>
                  </a:cxn>
                  <a:cxn ang="0">
                    <a:pos x="173" y="105"/>
                  </a:cxn>
                  <a:cxn ang="0">
                    <a:pos x="114" y="62"/>
                  </a:cxn>
                  <a:cxn ang="0">
                    <a:pos x="86" y="35"/>
                  </a:cxn>
                  <a:cxn ang="0">
                    <a:pos x="77" y="35"/>
                  </a:cxn>
                  <a:cxn ang="0">
                    <a:pos x="48" y="44"/>
                  </a:cxn>
                  <a:cxn ang="0">
                    <a:pos x="38" y="54"/>
                  </a:cxn>
                  <a:cxn ang="0">
                    <a:pos x="48" y="70"/>
                  </a:cxn>
                  <a:cxn ang="0">
                    <a:pos x="66" y="79"/>
                  </a:cxn>
                  <a:cxn ang="0">
                    <a:pos x="77" y="87"/>
                  </a:cxn>
                  <a:cxn ang="0">
                    <a:pos x="66" y="114"/>
                  </a:cxn>
                  <a:cxn ang="0">
                    <a:pos x="38" y="105"/>
                  </a:cxn>
                  <a:cxn ang="0">
                    <a:pos x="9" y="70"/>
                  </a:cxn>
                  <a:cxn ang="0">
                    <a:pos x="0" y="44"/>
                  </a:cxn>
                  <a:cxn ang="0">
                    <a:pos x="0" y="27"/>
                  </a:cxn>
                  <a:cxn ang="0">
                    <a:pos x="18" y="9"/>
                  </a:cxn>
                  <a:cxn ang="0">
                    <a:pos x="38" y="0"/>
                  </a:cxn>
                  <a:cxn ang="0">
                    <a:pos x="86" y="0"/>
                  </a:cxn>
                  <a:cxn ang="0">
                    <a:pos x="125" y="27"/>
                  </a:cxn>
                  <a:cxn ang="0">
                    <a:pos x="164" y="54"/>
                  </a:cxn>
                  <a:cxn ang="0">
                    <a:pos x="182" y="87"/>
                  </a:cxn>
                </a:cxnLst>
                <a:rect l="0" t="0" r="r" b="b"/>
                <a:pathLst>
                  <a:path w="182" h="114">
                    <a:moveTo>
                      <a:pt x="182" y="87"/>
                    </a:moveTo>
                    <a:lnTo>
                      <a:pt x="182" y="105"/>
                    </a:lnTo>
                    <a:lnTo>
                      <a:pt x="173" y="105"/>
                    </a:lnTo>
                    <a:lnTo>
                      <a:pt x="114" y="62"/>
                    </a:lnTo>
                    <a:lnTo>
                      <a:pt x="86" y="35"/>
                    </a:lnTo>
                    <a:lnTo>
                      <a:pt x="77" y="35"/>
                    </a:lnTo>
                    <a:lnTo>
                      <a:pt x="48" y="44"/>
                    </a:lnTo>
                    <a:lnTo>
                      <a:pt x="38" y="54"/>
                    </a:lnTo>
                    <a:lnTo>
                      <a:pt x="48" y="70"/>
                    </a:lnTo>
                    <a:lnTo>
                      <a:pt x="66" y="79"/>
                    </a:lnTo>
                    <a:lnTo>
                      <a:pt x="77" y="87"/>
                    </a:lnTo>
                    <a:lnTo>
                      <a:pt x="66" y="114"/>
                    </a:lnTo>
                    <a:lnTo>
                      <a:pt x="38" y="105"/>
                    </a:lnTo>
                    <a:lnTo>
                      <a:pt x="9" y="70"/>
                    </a:lnTo>
                    <a:lnTo>
                      <a:pt x="0" y="44"/>
                    </a:lnTo>
                    <a:lnTo>
                      <a:pt x="0" y="27"/>
                    </a:lnTo>
                    <a:lnTo>
                      <a:pt x="18" y="9"/>
                    </a:lnTo>
                    <a:lnTo>
                      <a:pt x="38" y="0"/>
                    </a:lnTo>
                    <a:lnTo>
                      <a:pt x="86" y="0"/>
                    </a:lnTo>
                    <a:lnTo>
                      <a:pt x="125" y="27"/>
                    </a:lnTo>
                    <a:lnTo>
                      <a:pt x="164" y="54"/>
                    </a:lnTo>
                    <a:lnTo>
                      <a:pt x="182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7" name="Freeform 255"/>
              <p:cNvSpPr>
                <a:spLocks/>
              </p:cNvSpPr>
              <p:nvPr/>
            </p:nvSpPr>
            <p:spPr bwMode="auto">
              <a:xfrm>
                <a:off x="200" y="236"/>
                <a:ext cx="55" cy="18"/>
              </a:xfrm>
              <a:custGeom>
                <a:avLst/>
                <a:gdLst/>
                <a:ahLst/>
                <a:cxnLst>
                  <a:cxn ang="0">
                    <a:pos x="182" y="87"/>
                  </a:cxn>
                  <a:cxn ang="0">
                    <a:pos x="182" y="105"/>
                  </a:cxn>
                  <a:cxn ang="0">
                    <a:pos x="173" y="105"/>
                  </a:cxn>
                  <a:cxn ang="0">
                    <a:pos x="114" y="62"/>
                  </a:cxn>
                  <a:cxn ang="0">
                    <a:pos x="86" y="35"/>
                  </a:cxn>
                  <a:cxn ang="0">
                    <a:pos x="77" y="35"/>
                  </a:cxn>
                  <a:cxn ang="0">
                    <a:pos x="48" y="44"/>
                  </a:cxn>
                  <a:cxn ang="0">
                    <a:pos x="38" y="54"/>
                  </a:cxn>
                  <a:cxn ang="0">
                    <a:pos x="48" y="70"/>
                  </a:cxn>
                  <a:cxn ang="0">
                    <a:pos x="66" y="79"/>
                  </a:cxn>
                  <a:cxn ang="0">
                    <a:pos x="77" y="87"/>
                  </a:cxn>
                  <a:cxn ang="0">
                    <a:pos x="66" y="114"/>
                  </a:cxn>
                  <a:cxn ang="0">
                    <a:pos x="38" y="105"/>
                  </a:cxn>
                  <a:cxn ang="0">
                    <a:pos x="9" y="70"/>
                  </a:cxn>
                  <a:cxn ang="0">
                    <a:pos x="0" y="44"/>
                  </a:cxn>
                  <a:cxn ang="0">
                    <a:pos x="0" y="27"/>
                  </a:cxn>
                  <a:cxn ang="0">
                    <a:pos x="18" y="9"/>
                  </a:cxn>
                  <a:cxn ang="0">
                    <a:pos x="38" y="0"/>
                  </a:cxn>
                  <a:cxn ang="0">
                    <a:pos x="86" y="0"/>
                  </a:cxn>
                  <a:cxn ang="0">
                    <a:pos x="125" y="27"/>
                  </a:cxn>
                  <a:cxn ang="0">
                    <a:pos x="164" y="54"/>
                  </a:cxn>
                  <a:cxn ang="0">
                    <a:pos x="182" y="87"/>
                  </a:cxn>
                </a:cxnLst>
                <a:rect l="0" t="0" r="r" b="b"/>
                <a:pathLst>
                  <a:path w="182" h="114">
                    <a:moveTo>
                      <a:pt x="182" y="87"/>
                    </a:moveTo>
                    <a:lnTo>
                      <a:pt x="182" y="105"/>
                    </a:lnTo>
                    <a:lnTo>
                      <a:pt x="173" y="105"/>
                    </a:lnTo>
                    <a:lnTo>
                      <a:pt x="114" y="62"/>
                    </a:lnTo>
                    <a:lnTo>
                      <a:pt x="86" y="35"/>
                    </a:lnTo>
                    <a:lnTo>
                      <a:pt x="77" y="35"/>
                    </a:lnTo>
                    <a:lnTo>
                      <a:pt x="48" y="44"/>
                    </a:lnTo>
                    <a:lnTo>
                      <a:pt x="38" y="54"/>
                    </a:lnTo>
                    <a:lnTo>
                      <a:pt x="48" y="70"/>
                    </a:lnTo>
                    <a:lnTo>
                      <a:pt x="66" y="79"/>
                    </a:lnTo>
                    <a:lnTo>
                      <a:pt x="77" y="87"/>
                    </a:lnTo>
                    <a:lnTo>
                      <a:pt x="66" y="114"/>
                    </a:lnTo>
                    <a:lnTo>
                      <a:pt x="38" y="105"/>
                    </a:lnTo>
                    <a:lnTo>
                      <a:pt x="9" y="70"/>
                    </a:lnTo>
                    <a:lnTo>
                      <a:pt x="0" y="44"/>
                    </a:lnTo>
                    <a:lnTo>
                      <a:pt x="0" y="27"/>
                    </a:lnTo>
                    <a:lnTo>
                      <a:pt x="18" y="9"/>
                    </a:lnTo>
                    <a:lnTo>
                      <a:pt x="38" y="0"/>
                    </a:lnTo>
                    <a:lnTo>
                      <a:pt x="86" y="0"/>
                    </a:lnTo>
                    <a:lnTo>
                      <a:pt x="125" y="27"/>
                    </a:lnTo>
                    <a:lnTo>
                      <a:pt x="164" y="54"/>
                    </a:lnTo>
                    <a:lnTo>
                      <a:pt x="182" y="87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8" name="Freeform 256"/>
              <p:cNvSpPr>
                <a:spLocks/>
              </p:cNvSpPr>
              <p:nvPr/>
            </p:nvSpPr>
            <p:spPr bwMode="auto">
              <a:xfrm>
                <a:off x="612" y="236"/>
                <a:ext cx="17" cy="13"/>
              </a:xfrm>
              <a:custGeom>
                <a:avLst/>
                <a:gdLst/>
                <a:ahLst/>
                <a:cxnLst>
                  <a:cxn ang="0">
                    <a:pos x="48" y="79"/>
                  </a:cxn>
                  <a:cxn ang="0">
                    <a:pos x="21" y="79"/>
                  </a:cxn>
                  <a:cxn ang="0">
                    <a:pos x="0" y="54"/>
                  </a:cxn>
                  <a:cxn ang="0">
                    <a:pos x="0" y="0"/>
                  </a:cxn>
                  <a:cxn ang="0">
                    <a:pos x="48" y="35"/>
                  </a:cxn>
                  <a:cxn ang="0">
                    <a:pos x="60" y="54"/>
                  </a:cxn>
                  <a:cxn ang="0">
                    <a:pos x="60" y="70"/>
                  </a:cxn>
                  <a:cxn ang="0">
                    <a:pos x="48" y="79"/>
                  </a:cxn>
                </a:cxnLst>
                <a:rect l="0" t="0" r="r" b="b"/>
                <a:pathLst>
                  <a:path w="60" h="79">
                    <a:moveTo>
                      <a:pt x="48" y="79"/>
                    </a:moveTo>
                    <a:lnTo>
                      <a:pt x="21" y="79"/>
                    </a:lnTo>
                    <a:lnTo>
                      <a:pt x="0" y="54"/>
                    </a:lnTo>
                    <a:lnTo>
                      <a:pt x="0" y="0"/>
                    </a:lnTo>
                    <a:lnTo>
                      <a:pt x="48" y="35"/>
                    </a:lnTo>
                    <a:lnTo>
                      <a:pt x="60" y="54"/>
                    </a:lnTo>
                    <a:lnTo>
                      <a:pt x="60" y="70"/>
                    </a:lnTo>
                    <a:lnTo>
                      <a:pt x="48" y="7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9" name="Freeform 257"/>
              <p:cNvSpPr>
                <a:spLocks/>
              </p:cNvSpPr>
              <p:nvPr/>
            </p:nvSpPr>
            <p:spPr bwMode="auto">
              <a:xfrm>
                <a:off x="293" y="237"/>
                <a:ext cx="43" cy="28"/>
              </a:xfrm>
              <a:custGeom>
                <a:avLst/>
                <a:gdLst/>
                <a:ahLst/>
                <a:cxnLst>
                  <a:cxn ang="0">
                    <a:pos x="135" y="26"/>
                  </a:cxn>
                  <a:cxn ang="0">
                    <a:pos x="144" y="35"/>
                  </a:cxn>
                  <a:cxn ang="0">
                    <a:pos x="144" y="53"/>
                  </a:cxn>
                  <a:cxn ang="0">
                    <a:pos x="135" y="88"/>
                  </a:cxn>
                  <a:cxn ang="0">
                    <a:pos x="126" y="105"/>
                  </a:cxn>
                  <a:cxn ang="0">
                    <a:pos x="105" y="105"/>
                  </a:cxn>
                  <a:cxn ang="0">
                    <a:pos x="96" y="88"/>
                  </a:cxn>
                  <a:cxn ang="0">
                    <a:pos x="96" y="61"/>
                  </a:cxn>
                  <a:cxn ang="0">
                    <a:pos x="96" y="35"/>
                  </a:cxn>
                  <a:cxn ang="0">
                    <a:pos x="87" y="35"/>
                  </a:cxn>
                  <a:cxn ang="0">
                    <a:pos x="68" y="35"/>
                  </a:cxn>
                  <a:cxn ang="0">
                    <a:pos x="39" y="70"/>
                  </a:cxn>
                  <a:cxn ang="0">
                    <a:pos x="39" y="105"/>
                  </a:cxn>
                  <a:cxn ang="0">
                    <a:pos x="39" y="175"/>
                  </a:cxn>
                  <a:cxn ang="0">
                    <a:pos x="30" y="175"/>
                  </a:cxn>
                  <a:cxn ang="0">
                    <a:pos x="18" y="175"/>
                  </a:cxn>
                  <a:cxn ang="0">
                    <a:pos x="9" y="131"/>
                  </a:cxn>
                  <a:cxn ang="0">
                    <a:pos x="0" y="96"/>
                  </a:cxn>
                  <a:cxn ang="0">
                    <a:pos x="9" y="53"/>
                  </a:cxn>
                  <a:cxn ang="0">
                    <a:pos x="30" y="26"/>
                  </a:cxn>
                  <a:cxn ang="0">
                    <a:pos x="57" y="10"/>
                  </a:cxn>
                  <a:cxn ang="0">
                    <a:pos x="68" y="0"/>
                  </a:cxn>
                  <a:cxn ang="0">
                    <a:pos x="105" y="10"/>
                  </a:cxn>
                  <a:cxn ang="0">
                    <a:pos x="135" y="26"/>
                  </a:cxn>
                </a:cxnLst>
                <a:rect l="0" t="0" r="r" b="b"/>
                <a:pathLst>
                  <a:path w="144" h="175">
                    <a:moveTo>
                      <a:pt x="135" y="26"/>
                    </a:moveTo>
                    <a:lnTo>
                      <a:pt x="144" y="35"/>
                    </a:lnTo>
                    <a:lnTo>
                      <a:pt x="144" y="53"/>
                    </a:lnTo>
                    <a:lnTo>
                      <a:pt x="135" y="88"/>
                    </a:lnTo>
                    <a:lnTo>
                      <a:pt x="126" y="105"/>
                    </a:lnTo>
                    <a:lnTo>
                      <a:pt x="105" y="105"/>
                    </a:lnTo>
                    <a:lnTo>
                      <a:pt x="96" y="88"/>
                    </a:lnTo>
                    <a:lnTo>
                      <a:pt x="96" y="61"/>
                    </a:lnTo>
                    <a:lnTo>
                      <a:pt x="96" y="35"/>
                    </a:lnTo>
                    <a:lnTo>
                      <a:pt x="87" y="35"/>
                    </a:lnTo>
                    <a:lnTo>
                      <a:pt x="68" y="35"/>
                    </a:lnTo>
                    <a:lnTo>
                      <a:pt x="39" y="70"/>
                    </a:lnTo>
                    <a:lnTo>
                      <a:pt x="39" y="105"/>
                    </a:lnTo>
                    <a:lnTo>
                      <a:pt x="39" y="175"/>
                    </a:lnTo>
                    <a:lnTo>
                      <a:pt x="30" y="175"/>
                    </a:lnTo>
                    <a:lnTo>
                      <a:pt x="18" y="175"/>
                    </a:lnTo>
                    <a:lnTo>
                      <a:pt x="9" y="131"/>
                    </a:lnTo>
                    <a:lnTo>
                      <a:pt x="0" y="96"/>
                    </a:lnTo>
                    <a:lnTo>
                      <a:pt x="9" y="53"/>
                    </a:lnTo>
                    <a:lnTo>
                      <a:pt x="30" y="26"/>
                    </a:lnTo>
                    <a:lnTo>
                      <a:pt x="57" y="10"/>
                    </a:lnTo>
                    <a:lnTo>
                      <a:pt x="68" y="0"/>
                    </a:lnTo>
                    <a:lnTo>
                      <a:pt x="105" y="10"/>
                    </a:lnTo>
                    <a:lnTo>
                      <a:pt x="135" y="2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0" name="Freeform 258"/>
              <p:cNvSpPr>
                <a:spLocks/>
              </p:cNvSpPr>
              <p:nvPr/>
            </p:nvSpPr>
            <p:spPr bwMode="auto">
              <a:xfrm>
                <a:off x="293" y="237"/>
                <a:ext cx="43" cy="28"/>
              </a:xfrm>
              <a:custGeom>
                <a:avLst/>
                <a:gdLst/>
                <a:ahLst/>
                <a:cxnLst>
                  <a:cxn ang="0">
                    <a:pos x="135" y="26"/>
                  </a:cxn>
                  <a:cxn ang="0">
                    <a:pos x="144" y="35"/>
                  </a:cxn>
                  <a:cxn ang="0">
                    <a:pos x="144" y="53"/>
                  </a:cxn>
                  <a:cxn ang="0">
                    <a:pos x="135" y="88"/>
                  </a:cxn>
                  <a:cxn ang="0">
                    <a:pos x="126" y="105"/>
                  </a:cxn>
                  <a:cxn ang="0">
                    <a:pos x="105" y="105"/>
                  </a:cxn>
                  <a:cxn ang="0">
                    <a:pos x="96" y="88"/>
                  </a:cxn>
                  <a:cxn ang="0">
                    <a:pos x="96" y="61"/>
                  </a:cxn>
                  <a:cxn ang="0">
                    <a:pos x="96" y="35"/>
                  </a:cxn>
                  <a:cxn ang="0">
                    <a:pos x="87" y="35"/>
                  </a:cxn>
                  <a:cxn ang="0">
                    <a:pos x="68" y="35"/>
                  </a:cxn>
                  <a:cxn ang="0">
                    <a:pos x="39" y="70"/>
                  </a:cxn>
                  <a:cxn ang="0">
                    <a:pos x="39" y="105"/>
                  </a:cxn>
                  <a:cxn ang="0">
                    <a:pos x="39" y="175"/>
                  </a:cxn>
                  <a:cxn ang="0">
                    <a:pos x="30" y="175"/>
                  </a:cxn>
                  <a:cxn ang="0">
                    <a:pos x="18" y="175"/>
                  </a:cxn>
                  <a:cxn ang="0">
                    <a:pos x="9" y="131"/>
                  </a:cxn>
                  <a:cxn ang="0">
                    <a:pos x="0" y="96"/>
                  </a:cxn>
                  <a:cxn ang="0">
                    <a:pos x="9" y="53"/>
                  </a:cxn>
                  <a:cxn ang="0">
                    <a:pos x="30" y="26"/>
                  </a:cxn>
                  <a:cxn ang="0">
                    <a:pos x="57" y="10"/>
                  </a:cxn>
                  <a:cxn ang="0">
                    <a:pos x="68" y="0"/>
                  </a:cxn>
                  <a:cxn ang="0">
                    <a:pos x="105" y="10"/>
                  </a:cxn>
                  <a:cxn ang="0">
                    <a:pos x="135" y="26"/>
                  </a:cxn>
                </a:cxnLst>
                <a:rect l="0" t="0" r="r" b="b"/>
                <a:pathLst>
                  <a:path w="144" h="175">
                    <a:moveTo>
                      <a:pt x="135" y="26"/>
                    </a:moveTo>
                    <a:lnTo>
                      <a:pt x="144" y="35"/>
                    </a:lnTo>
                    <a:lnTo>
                      <a:pt x="144" y="53"/>
                    </a:lnTo>
                    <a:lnTo>
                      <a:pt x="135" y="88"/>
                    </a:lnTo>
                    <a:lnTo>
                      <a:pt x="126" y="105"/>
                    </a:lnTo>
                    <a:lnTo>
                      <a:pt x="105" y="105"/>
                    </a:lnTo>
                    <a:lnTo>
                      <a:pt x="96" y="88"/>
                    </a:lnTo>
                    <a:lnTo>
                      <a:pt x="96" y="61"/>
                    </a:lnTo>
                    <a:lnTo>
                      <a:pt x="96" y="35"/>
                    </a:lnTo>
                    <a:lnTo>
                      <a:pt x="87" y="35"/>
                    </a:lnTo>
                    <a:lnTo>
                      <a:pt x="68" y="35"/>
                    </a:lnTo>
                    <a:lnTo>
                      <a:pt x="39" y="70"/>
                    </a:lnTo>
                    <a:lnTo>
                      <a:pt x="39" y="105"/>
                    </a:lnTo>
                    <a:lnTo>
                      <a:pt x="39" y="175"/>
                    </a:lnTo>
                    <a:lnTo>
                      <a:pt x="30" y="175"/>
                    </a:lnTo>
                    <a:lnTo>
                      <a:pt x="18" y="175"/>
                    </a:lnTo>
                    <a:lnTo>
                      <a:pt x="9" y="131"/>
                    </a:lnTo>
                    <a:lnTo>
                      <a:pt x="0" y="96"/>
                    </a:lnTo>
                    <a:lnTo>
                      <a:pt x="9" y="53"/>
                    </a:lnTo>
                    <a:lnTo>
                      <a:pt x="30" y="26"/>
                    </a:lnTo>
                    <a:lnTo>
                      <a:pt x="57" y="10"/>
                    </a:lnTo>
                    <a:lnTo>
                      <a:pt x="68" y="0"/>
                    </a:lnTo>
                    <a:lnTo>
                      <a:pt x="105" y="10"/>
                    </a:lnTo>
                    <a:lnTo>
                      <a:pt x="135" y="26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1" name="Freeform 259"/>
              <p:cNvSpPr>
                <a:spLocks/>
              </p:cNvSpPr>
              <p:nvPr/>
            </p:nvSpPr>
            <p:spPr bwMode="auto">
              <a:xfrm>
                <a:off x="418" y="239"/>
                <a:ext cx="257" cy="128"/>
              </a:xfrm>
              <a:custGeom>
                <a:avLst/>
                <a:gdLst/>
                <a:ahLst/>
                <a:cxnLst>
                  <a:cxn ang="0">
                    <a:pos x="850" y="51"/>
                  </a:cxn>
                  <a:cxn ang="0">
                    <a:pos x="802" y="51"/>
                  </a:cxn>
                  <a:cxn ang="0">
                    <a:pos x="763" y="86"/>
                  </a:cxn>
                  <a:cxn ang="0">
                    <a:pos x="733" y="252"/>
                  </a:cxn>
                  <a:cxn ang="0">
                    <a:pos x="598" y="365"/>
                  </a:cxn>
                  <a:cxn ang="0">
                    <a:pos x="425" y="349"/>
                  </a:cxn>
                  <a:cxn ang="0">
                    <a:pos x="231" y="217"/>
                  </a:cxn>
                  <a:cxn ang="0">
                    <a:pos x="395" y="444"/>
                  </a:cxn>
                  <a:cxn ang="0">
                    <a:pos x="404" y="566"/>
                  </a:cxn>
                  <a:cxn ang="0">
                    <a:pos x="308" y="662"/>
                  </a:cxn>
                  <a:cxn ang="0">
                    <a:pos x="164" y="689"/>
                  </a:cxn>
                  <a:cxn ang="0">
                    <a:pos x="29" y="733"/>
                  </a:cxn>
                  <a:cxn ang="0">
                    <a:pos x="68" y="749"/>
                  </a:cxn>
                  <a:cxn ang="0">
                    <a:pos x="77" y="768"/>
                  </a:cxn>
                  <a:cxn ang="0">
                    <a:pos x="9" y="793"/>
                  </a:cxn>
                  <a:cxn ang="0">
                    <a:pos x="0" y="733"/>
                  </a:cxn>
                  <a:cxn ang="0">
                    <a:pos x="96" y="671"/>
                  </a:cxn>
                  <a:cxn ang="0">
                    <a:pos x="135" y="636"/>
                  </a:cxn>
                  <a:cxn ang="0">
                    <a:pos x="77" y="566"/>
                  </a:cxn>
                  <a:cxn ang="0">
                    <a:pos x="116" y="479"/>
                  </a:cxn>
                  <a:cxn ang="0">
                    <a:pos x="242" y="470"/>
                  </a:cxn>
                  <a:cxn ang="0">
                    <a:pos x="260" y="514"/>
                  </a:cxn>
                  <a:cxn ang="0">
                    <a:pos x="194" y="514"/>
                  </a:cxn>
                  <a:cxn ang="0">
                    <a:pos x="174" y="566"/>
                  </a:cxn>
                  <a:cxn ang="0">
                    <a:pos x="270" y="601"/>
                  </a:cxn>
                  <a:cxn ang="0">
                    <a:pos x="356" y="514"/>
                  </a:cxn>
                  <a:cxn ang="0">
                    <a:pos x="318" y="365"/>
                  </a:cxn>
                  <a:cxn ang="0">
                    <a:pos x="270" y="322"/>
                  </a:cxn>
                  <a:cxn ang="0">
                    <a:pos x="318" y="435"/>
                  </a:cxn>
                  <a:cxn ang="0">
                    <a:pos x="290" y="417"/>
                  </a:cxn>
                  <a:cxn ang="0">
                    <a:pos x="194" y="260"/>
                  </a:cxn>
                  <a:cxn ang="0">
                    <a:pos x="68" y="25"/>
                  </a:cxn>
                  <a:cxn ang="0">
                    <a:pos x="386" y="252"/>
                  </a:cxn>
                  <a:cxn ang="0">
                    <a:pos x="493" y="287"/>
                  </a:cxn>
                  <a:cxn ang="0">
                    <a:pos x="329" y="260"/>
                  </a:cxn>
                  <a:cxn ang="0">
                    <a:pos x="443" y="322"/>
                  </a:cxn>
                  <a:cxn ang="0">
                    <a:pos x="598" y="305"/>
                  </a:cxn>
                  <a:cxn ang="0">
                    <a:pos x="646" y="208"/>
                  </a:cxn>
                  <a:cxn ang="0">
                    <a:pos x="560" y="165"/>
                  </a:cxn>
                  <a:cxn ang="0">
                    <a:pos x="530" y="235"/>
                  </a:cxn>
                  <a:cxn ang="0">
                    <a:pos x="493" y="200"/>
                  </a:cxn>
                  <a:cxn ang="0">
                    <a:pos x="521" y="95"/>
                  </a:cxn>
                  <a:cxn ang="0">
                    <a:pos x="656" y="86"/>
                  </a:cxn>
                  <a:cxn ang="0">
                    <a:pos x="706" y="146"/>
                  </a:cxn>
                  <a:cxn ang="0">
                    <a:pos x="733" y="146"/>
                  </a:cxn>
                  <a:cxn ang="0">
                    <a:pos x="724" y="68"/>
                  </a:cxn>
                  <a:cxn ang="0">
                    <a:pos x="792" y="0"/>
                  </a:cxn>
                </a:cxnLst>
                <a:rect l="0" t="0" r="r" b="b"/>
                <a:pathLst>
                  <a:path w="859" h="793">
                    <a:moveTo>
                      <a:pt x="850" y="25"/>
                    </a:moveTo>
                    <a:lnTo>
                      <a:pt x="859" y="43"/>
                    </a:lnTo>
                    <a:lnTo>
                      <a:pt x="850" y="51"/>
                    </a:lnTo>
                    <a:lnTo>
                      <a:pt x="829" y="68"/>
                    </a:lnTo>
                    <a:lnTo>
                      <a:pt x="811" y="68"/>
                    </a:lnTo>
                    <a:lnTo>
                      <a:pt x="802" y="51"/>
                    </a:lnTo>
                    <a:lnTo>
                      <a:pt x="802" y="35"/>
                    </a:lnTo>
                    <a:lnTo>
                      <a:pt x="772" y="60"/>
                    </a:lnTo>
                    <a:lnTo>
                      <a:pt x="763" y="86"/>
                    </a:lnTo>
                    <a:lnTo>
                      <a:pt x="754" y="146"/>
                    </a:lnTo>
                    <a:lnTo>
                      <a:pt x="754" y="200"/>
                    </a:lnTo>
                    <a:lnTo>
                      <a:pt x="733" y="252"/>
                    </a:lnTo>
                    <a:lnTo>
                      <a:pt x="706" y="305"/>
                    </a:lnTo>
                    <a:lnTo>
                      <a:pt x="656" y="338"/>
                    </a:lnTo>
                    <a:lnTo>
                      <a:pt x="598" y="365"/>
                    </a:lnTo>
                    <a:lnTo>
                      <a:pt x="550" y="365"/>
                    </a:lnTo>
                    <a:lnTo>
                      <a:pt x="482" y="365"/>
                    </a:lnTo>
                    <a:lnTo>
                      <a:pt x="425" y="349"/>
                    </a:lnTo>
                    <a:lnTo>
                      <a:pt x="329" y="287"/>
                    </a:lnTo>
                    <a:lnTo>
                      <a:pt x="242" y="217"/>
                    </a:lnTo>
                    <a:lnTo>
                      <a:pt x="231" y="217"/>
                    </a:lnTo>
                    <a:lnTo>
                      <a:pt x="222" y="227"/>
                    </a:lnTo>
                    <a:lnTo>
                      <a:pt x="347" y="365"/>
                    </a:lnTo>
                    <a:lnTo>
                      <a:pt x="395" y="444"/>
                    </a:lnTo>
                    <a:lnTo>
                      <a:pt x="404" y="479"/>
                    </a:lnTo>
                    <a:lnTo>
                      <a:pt x="404" y="522"/>
                    </a:lnTo>
                    <a:lnTo>
                      <a:pt x="404" y="566"/>
                    </a:lnTo>
                    <a:lnTo>
                      <a:pt x="386" y="609"/>
                    </a:lnTo>
                    <a:lnTo>
                      <a:pt x="356" y="636"/>
                    </a:lnTo>
                    <a:lnTo>
                      <a:pt x="308" y="662"/>
                    </a:lnTo>
                    <a:lnTo>
                      <a:pt x="281" y="679"/>
                    </a:lnTo>
                    <a:lnTo>
                      <a:pt x="242" y="689"/>
                    </a:lnTo>
                    <a:lnTo>
                      <a:pt x="164" y="689"/>
                    </a:lnTo>
                    <a:lnTo>
                      <a:pt x="87" y="697"/>
                    </a:lnTo>
                    <a:lnTo>
                      <a:pt x="57" y="714"/>
                    </a:lnTo>
                    <a:lnTo>
                      <a:pt x="29" y="733"/>
                    </a:lnTo>
                    <a:lnTo>
                      <a:pt x="39" y="749"/>
                    </a:lnTo>
                    <a:lnTo>
                      <a:pt x="48" y="749"/>
                    </a:lnTo>
                    <a:lnTo>
                      <a:pt x="68" y="749"/>
                    </a:lnTo>
                    <a:lnTo>
                      <a:pt x="68" y="741"/>
                    </a:lnTo>
                    <a:lnTo>
                      <a:pt x="87" y="749"/>
                    </a:lnTo>
                    <a:lnTo>
                      <a:pt x="77" y="768"/>
                    </a:lnTo>
                    <a:lnTo>
                      <a:pt x="57" y="793"/>
                    </a:lnTo>
                    <a:lnTo>
                      <a:pt x="18" y="793"/>
                    </a:lnTo>
                    <a:lnTo>
                      <a:pt x="9" y="793"/>
                    </a:lnTo>
                    <a:lnTo>
                      <a:pt x="0" y="776"/>
                    </a:lnTo>
                    <a:lnTo>
                      <a:pt x="0" y="749"/>
                    </a:lnTo>
                    <a:lnTo>
                      <a:pt x="0" y="733"/>
                    </a:lnTo>
                    <a:lnTo>
                      <a:pt x="29" y="689"/>
                    </a:lnTo>
                    <a:lnTo>
                      <a:pt x="57" y="671"/>
                    </a:lnTo>
                    <a:lnTo>
                      <a:pt x="96" y="671"/>
                    </a:lnTo>
                    <a:lnTo>
                      <a:pt x="164" y="654"/>
                    </a:lnTo>
                    <a:lnTo>
                      <a:pt x="155" y="636"/>
                    </a:lnTo>
                    <a:lnTo>
                      <a:pt x="135" y="636"/>
                    </a:lnTo>
                    <a:lnTo>
                      <a:pt x="105" y="619"/>
                    </a:lnTo>
                    <a:lnTo>
                      <a:pt x="87" y="592"/>
                    </a:lnTo>
                    <a:lnTo>
                      <a:pt x="77" y="566"/>
                    </a:lnTo>
                    <a:lnTo>
                      <a:pt x="77" y="531"/>
                    </a:lnTo>
                    <a:lnTo>
                      <a:pt x="87" y="514"/>
                    </a:lnTo>
                    <a:lnTo>
                      <a:pt x="116" y="479"/>
                    </a:lnTo>
                    <a:lnTo>
                      <a:pt x="155" y="452"/>
                    </a:lnTo>
                    <a:lnTo>
                      <a:pt x="203" y="462"/>
                    </a:lnTo>
                    <a:lnTo>
                      <a:pt x="242" y="470"/>
                    </a:lnTo>
                    <a:lnTo>
                      <a:pt x="260" y="497"/>
                    </a:lnTo>
                    <a:lnTo>
                      <a:pt x="260" y="505"/>
                    </a:lnTo>
                    <a:lnTo>
                      <a:pt x="260" y="514"/>
                    </a:lnTo>
                    <a:lnTo>
                      <a:pt x="231" y="505"/>
                    </a:lnTo>
                    <a:lnTo>
                      <a:pt x="212" y="505"/>
                    </a:lnTo>
                    <a:lnTo>
                      <a:pt x="194" y="514"/>
                    </a:lnTo>
                    <a:lnTo>
                      <a:pt x="174" y="531"/>
                    </a:lnTo>
                    <a:lnTo>
                      <a:pt x="174" y="549"/>
                    </a:lnTo>
                    <a:lnTo>
                      <a:pt x="174" y="566"/>
                    </a:lnTo>
                    <a:lnTo>
                      <a:pt x="222" y="601"/>
                    </a:lnTo>
                    <a:lnTo>
                      <a:pt x="242" y="609"/>
                    </a:lnTo>
                    <a:lnTo>
                      <a:pt x="270" y="601"/>
                    </a:lnTo>
                    <a:lnTo>
                      <a:pt x="308" y="592"/>
                    </a:lnTo>
                    <a:lnTo>
                      <a:pt x="329" y="576"/>
                    </a:lnTo>
                    <a:lnTo>
                      <a:pt x="356" y="514"/>
                    </a:lnTo>
                    <a:lnTo>
                      <a:pt x="356" y="462"/>
                    </a:lnTo>
                    <a:lnTo>
                      <a:pt x="347" y="409"/>
                    </a:lnTo>
                    <a:lnTo>
                      <a:pt x="318" y="365"/>
                    </a:lnTo>
                    <a:lnTo>
                      <a:pt x="290" y="322"/>
                    </a:lnTo>
                    <a:lnTo>
                      <a:pt x="270" y="313"/>
                    </a:lnTo>
                    <a:lnTo>
                      <a:pt x="270" y="322"/>
                    </a:lnTo>
                    <a:lnTo>
                      <a:pt x="281" y="357"/>
                    </a:lnTo>
                    <a:lnTo>
                      <a:pt x="299" y="400"/>
                    </a:lnTo>
                    <a:lnTo>
                      <a:pt x="318" y="435"/>
                    </a:lnTo>
                    <a:lnTo>
                      <a:pt x="318" y="479"/>
                    </a:lnTo>
                    <a:lnTo>
                      <a:pt x="308" y="514"/>
                    </a:lnTo>
                    <a:lnTo>
                      <a:pt x="290" y="417"/>
                    </a:lnTo>
                    <a:lnTo>
                      <a:pt x="270" y="374"/>
                    </a:lnTo>
                    <a:lnTo>
                      <a:pt x="242" y="330"/>
                    </a:lnTo>
                    <a:lnTo>
                      <a:pt x="194" y="260"/>
                    </a:lnTo>
                    <a:lnTo>
                      <a:pt x="135" y="200"/>
                    </a:lnTo>
                    <a:lnTo>
                      <a:pt x="9" y="95"/>
                    </a:lnTo>
                    <a:lnTo>
                      <a:pt x="68" y="25"/>
                    </a:lnTo>
                    <a:lnTo>
                      <a:pt x="242" y="173"/>
                    </a:lnTo>
                    <a:lnTo>
                      <a:pt x="338" y="227"/>
                    </a:lnTo>
                    <a:lnTo>
                      <a:pt x="386" y="252"/>
                    </a:lnTo>
                    <a:lnTo>
                      <a:pt x="443" y="278"/>
                    </a:lnTo>
                    <a:lnTo>
                      <a:pt x="530" y="287"/>
                    </a:lnTo>
                    <a:lnTo>
                      <a:pt x="493" y="287"/>
                    </a:lnTo>
                    <a:lnTo>
                      <a:pt x="443" y="287"/>
                    </a:lnTo>
                    <a:lnTo>
                      <a:pt x="347" y="252"/>
                    </a:lnTo>
                    <a:lnTo>
                      <a:pt x="329" y="260"/>
                    </a:lnTo>
                    <a:lnTo>
                      <a:pt x="356" y="287"/>
                    </a:lnTo>
                    <a:lnTo>
                      <a:pt x="395" y="305"/>
                    </a:lnTo>
                    <a:lnTo>
                      <a:pt x="443" y="322"/>
                    </a:lnTo>
                    <a:lnTo>
                      <a:pt x="493" y="330"/>
                    </a:lnTo>
                    <a:lnTo>
                      <a:pt x="550" y="322"/>
                    </a:lnTo>
                    <a:lnTo>
                      <a:pt x="598" y="305"/>
                    </a:lnTo>
                    <a:lnTo>
                      <a:pt x="637" y="270"/>
                    </a:lnTo>
                    <a:lnTo>
                      <a:pt x="646" y="243"/>
                    </a:lnTo>
                    <a:lnTo>
                      <a:pt x="646" y="208"/>
                    </a:lnTo>
                    <a:lnTo>
                      <a:pt x="628" y="182"/>
                    </a:lnTo>
                    <a:lnTo>
                      <a:pt x="608" y="165"/>
                    </a:lnTo>
                    <a:lnTo>
                      <a:pt x="560" y="165"/>
                    </a:lnTo>
                    <a:lnTo>
                      <a:pt x="550" y="182"/>
                    </a:lnTo>
                    <a:lnTo>
                      <a:pt x="530" y="200"/>
                    </a:lnTo>
                    <a:lnTo>
                      <a:pt x="530" y="235"/>
                    </a:lnTo>
                    <a:lnTo>
                      <a:pt x="512" y="235"/>
                    </a:lnTo>
                    <a:lnTo>
                      <a:pt x="502" y="227"/>
                    </a:lnTo>
                    <a:lnTo>
                      <a:pt x="493" y="200"/>
                    </a:lnTo>
                    <a:lnTo>
                      <a:pt x="493" y="157"/>
                    </a:lnTo>
                    <a:lnTo>
                      <a:pt x="493" y="121"/>
                    </a:lnTo>
                    <a:lnTo>
                      <a:pt x="521" y="95"/>
                    </a:lnTo>
                    <a:lnTo>
                      <a:pt x="550" y="78"/>
                    </a:lnTo>
                    <a:lnTo>
                      <a:pt x="608" y="68"/>
                    </a:lnTo>
                    <a:lnTo>
                      <a:pt x="656" y="86"/>
                    </a:lnTo>
                    <a:lnTo>
                      <a:pt x="694" y="113"/>
                    </a:lnTo>
                    <a:lnTo>
                      <a:pt x="706" y="130"/>
                    </a:lnTo>
                    <a:lnTo>
                      <a:pt x="706" y="146"/>
                    </a:lnTo>
                    <a:lnTo>
                      <a:pt x="715" y="165"/>
                    </a:lnTo>
                    <a:lnTo>
                      <a:pt x="733" y="165"/>
                    </a:lnTo>
                    <a:lnTo>
                      <a:pt x="733" y="146"/>
                    </a:lnTo>
                    <a:lnTo>
                      <a:pt x="733" y="121"/>
                    </a:lnTo>
                    <a:lnTo>
                      <a:pt x="724" y="95"/>
                    </a:lnTo>
                    <a:lnTo>
                      <a:pt x="724" y="68"/>
                    </a:lnTo>
                    <a:lnTo>
                      <a:pt x="754" y="25"/>
                    </a:lnTo>
                    <a:lnTo>
                      <a:pt x="763" y="8"/>
                    </a:lnTo>
                    <a:lnTo>
                      <a:pt x="792" y="0"/>
                    </a:lnTo>
                    <a:lnTo>
                      <a:pt x="829" y="8"/>
                    </a:lnTo>
                    <a:lnTo>
                      <a:pt x="850" y="2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2" name="Freeform 260"/>
              <p:cNvSpPr>
                <a:spLocks/>
              </p:cNvSpPr>
              <p:nvPr/>
            </p:nvSpPr>
            <p:spPr bwMode="auto">
              <a:xfrm>
                <a:off x="310" y="250"/>
                <a:ext cx="2" cy="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10">
                    <a:moveTo>
                      <a:pt x="11" y="0"/>
                    </a:moveTo>
                    <a:lnTo>
                      <a:pt x="11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3" name="Freeform 261"/>
              <p:cNvSpPr>
                <a:spLocks/>
              </p:cNvSpPr>
              <p:nvPr/>
            </p:nvSpPr>
            <p:spPr bwMode="auto">
              <a:xfrm>
                <a:off x="198" y="254"/>
                <a:ext cx="51" cy="17"/>
              </a:xfrm>
              <a:custGeom>
                <a:avLst/>
                <a:gdLst/>
                <a:ahLst/>
                <a:cxnLst>
                  <a:cxn ang="0">
                    <a:pos x="174" y="26"/>
                  </a:cxn>
                  <a:cxn ang="0">
                    <a:pos x="115" y="35"/>
                  </a:cxn>
                  <a:cxn ang="0">
                    <a:pos x="37" y="105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19" y="43"/>
                  </a:cxn>
                  <a:cxn ang="0">
                    <a:pos x="37" y="8"/>
                  </a:cxn>
                  <a:cxn ang="0">
                    <a:pos x="76" y="0"/>
                  </a:cxn>
                  <a:cxn ang="0">
                    <a:pos x="96" y="0"/>
                  </a:cxn>
                  <a:cxn ang="0">
                    <a:pos x="154" y="0"/>
                  </a:cxn>
                  <a:cxn ang="0">
                    <a:pos x="174" y="26"/>
                  </a:cxn>
                </a:cxnLst>
                <a:rect l="0" t="0" r="r" b="b"/>
                <a:pathLst>
                  <a:path w="174" h="105">
                    <a:moveTo>
                      <a:pt x="174" y="26"/>
                    </a:moveTo>
                    <a:lnTo>
                      <a:pt x="115" y="35"/>
                    </a:lnTo>
                    <a:lnTo>
                      <a:pt x="37" y="105"/>
                    </a:lnTo>
                    <a:lnTo>
                      <a:pt x="19" y="97"/>
                    </a:lnTo>
                    <a:lnTo>
                      <a:pt x="0" y="78"/>
                    </a:lnTo>
                    <a:lnTo>
                      <a:pt x="19" y="43"/>
                    </a:lnTo>
                    <a:lnTo>
                      <a:pt x="37" y="8"/>
                    </a:lnTo>
                    <a:lnTo>
                      <a:pt x="76" y="0"/>
                    </a:lnTo>
                    <a:lnTo>
                      <a:pt x="96" y="0"/>
                    </a:lnTo>
                    <a:lnTo>
                      <a:pt x="154" y="0"/>
                    </a:lnTo>
                    <a:lnTo>
                      <a:pt x="174" y="2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4" name="Freeform 262"/>
              <p:cNvSpPr>
                <a:spLocks/>
              </p:cNvSpPr>
              <p:nvPr/>
            </p:nvSpPr>
            <p:spPr bwMode="auto">
              <a:xfrm>
                <a:off x="198" y="254"/>
                <a:ext cx="51" cy="17"/>
              </a:xfrm>
              <a:custGeom>
                <a:avLst/>
                <a:gdLst/>
                <a:ahLst/>
                <a:cxnLst>
                  <a:cxn ang="0">
                    <a:pos x="174" y="26"/>
                  </a:cxn>
                  <a:cxn ang="0">
                    <a:pos x="115" y="35"/>
                  </a:cxn>
                  <a:cxn ang="0">
                    <a:pos x="37" y="105"/>
                  </a:cxn>
                  <a:cxn ang="0">
                    <a:pos x="19" y="97"/>
                  </a:cxn>
                  <a:cxn ang="0">
                    <a:pos x="0" y="78"/>
                  </a:cxn>
                  <a:cxn ang="0">
                    <a:pos x="19" y="43"/>
                  </a:cxn>
                  <a:cxn ang="0">
                    <a:pos x="37" y="8"/>
                  </a:cxn>
                  <a:cxn ang="0">
                    <a:pos x="76" y="0"/>
                  </a:cxn>
                  <a:cxn ang="0">
                    <a:pos x="96" y="0"/>
                  </a:cxn>
                  <a:cxn ang="0">
                    <a:pos x="154" y="0"/>
                  </a:cxn>
                  <a:cxn ang="0">
                    <a:pos x="174" y="26"/>
                  </a:cxn>
                </a:cxnLst>
                <a:rect l="0" t="0" r="r" b="b"/>
                <a:pathLst>
                  <a:path w="174" h="105">
                    <a:moveTo>
                      <a:pt x="174" y="26"/>
                    </a:moveTo>
                    <a:lnTo>
                      <a:pt x="115" y="35"/>
                    </a:lnTo>
                    <a:lnTo>
                      <a:pt x="37" y="105"/>
                    </a:lnTo>
                    <a:lnTo>
                      <a:pt x="19" y="97"/>
                    </a:lnTo>
                    <a:lnTo>
                      <a:pt x="0" y="78"/>
                    </a:lnTo>
                    <a:lnTo>
                      <a:pt x="19" y="43"/>
                    </a:lnTo>
                    <a:lnTo>
                      <a:pt x="37" y="8"/>
                    </a:lnTo>
                    <a:lnTo>
                      <a:pt x="76" y="0"/>
                    </a:lnTo>
                    <a:lnTo>
                      <a:pt x="96" y="0"/>
                    </a:lnTo>
                    <a:lnTo>
                      <a:pt x="154" y="0"/>
                    </a:lnTo>
                    <a:lnTo>
                      <a:pt x="174" y="26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5" name="Freeform 263"/>
              <p:cNvSpPr>
                <a:spLocks/>
              </p:cNvSpPr>
              <p:nvPr/>
            </p:nvSpPr>
            <p:spPr bwMode="auto">
              <a:xfrm>
                <a:off x="513" y="259"/>
                <a:ext cx="10" cy="11"/>
              </a:xfrm>
              <a:custGeom>
                <a:avLst/>
                <a:gdLst/>
                <a:ahLst/>
                <a:cxnLst>
                  <a:cxn ang="0">
                    <a:pos x="29" y="71"/>
                  </a:cxn>
                  <a:cxn ang="0">
                    <a:pos x="20" y="71"/>
                  </a:cxn>
                  <a:cxn ang="0">
                    <a:pos x="0" y="61"/>
                  </a:cxn>
                  <a:cxn ang="0">
                    <a:pos x="0" y="44"/>
                  </a:cxn>
                  <a:cxn ang="0">
                    <a:pos x="11" y="17"/>
                  </a:cxn>
                  <a:cxn ang="0">
                    <a:pos x="29" y="0"/>
                  </a:cxn>
                  <a:cxn ang="0">
                    <a:pos x="29" y="71"/>
                  </a:cxn>
                </a:cxnLst>
                <a:rect l="0" t="0" r="r" b="b"/>
                <a:pathLst>
                  <a:path w="29" h="71">
                    <a:moveTo>
                      <a:pt x="29" y="71"/>
                    </a:moveTo>
                    <a:lnTo>
                      <a:pt x="20" y="71"/>
                    </a:lnTo>
                    <a:lnTo>
                      <a:pt x="0" y="61"/>
                    </a:lnTo>
                    <a:lnTo>
                      <a:pt x="0" y="44"/>
                    </a:lnTo>
                    <a:lnTo>
                      <a:pt x="11" y="17"/>
                    </a:lnTo>
                    <a:lnTo>
                      <a:pt x="29" y="0"/>
                    </a:lnTo>
                    <a:lnTo>
                      <a:pt x="29" y="7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6" name="Freeform 264"/>
              <p:cNvSpPr>
                <a:spLocks/>
              </p:cNvSpPr>
              <p:nvPr/>
            </p:nvSpPr>
            <p:spPr bwMode="auto">
              <a:xfrm>
                <a:off x="283" y="265"/>
                <a:ext cx="53" cy="14"/>
              </a:xfrm>
              <a:custGeom>
                <a:avLst/>
                <a:gdLst/>
                <a:ahLst/>
                <a:cxnLst>
                  <a:cxn ang="0">
                    <a:pos x="174" y="27"/>
                  </a:cxn>
                  <a:cxn ang="0">
                    <a:pos x="174" y="43"/>
                  </a:cxn>
                  <a:cxn ang="0">
                    <a:pos x="174" y="62"/>
                  </a:cxn>
                  <a:cxn ang="0">
                    <a:pos x="146" y="87"/>
                  </a:cxn>
                  <a:cxn ang="0">
                    <a:pos x="126" y="87"/>
                  </a:cxn>
                  <a:cxn ang="0">
                    <a:pos x="108" y="87"/>
                  </a:cxn>
                  <a:cxn ang="0">
                    <a:pos x="98" y="87"/>
                  </a:cxn>
                  <a:cxn ang="0">
                    <a:pos x="108" y="78"/>
                  </a:cxn>
                  <a:cxn ang="0">
                    <a:pos x="126" y="62"/>
                  </a:cxn>
                  <a:cxn ang="0">
                    <a:pos x="135" y="52"/>
                  </a:cxn>
                  <a:cxn ang="0">
                    <a:pos x="135" y="35"/>
                  </a:cxn>
                  <a:cxn ang="0">
                    <a:pos x="98" y="35"/>
                  </a:cxn>
                  <a:cxn ang="0">
                    <a:pos x="69" y="43"/>
                  </a:cxn>
                  <a:cxn ang="0">
                    <a:pos x="21" y="87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21" y="43"/>
                  </a:cxn>
                  <a:cxn ang="0">
                    <a:pos x="39" y="27"/>
                  </a:cxn>
                  <a:cxn ang="0">
                    <a:pos x="69" y="8"/>
                  </a:cxn>
                  <a:cxn ang="0">
                    <a:pos x="98" y="0"/>
                  </a:cxn>
                  <a:cxn ang="0">
                    <a:pos x="146" y="0"/>
                  </a:cxn>
                  <a:cxn ang="0">
                    <a:pos x="174" y="27"/>
                  </a:cxn>
                </a:cxnLst>
                <a:rect l="0" t="0" r="r" b="b"/>
                <a:pathLst>
                  <a:path w="174" h="87">
                    <a:moveTo>
                      <a:pt x="174" y="27"/>
                    </a:moveTo>
                    <a:lnTo>
                      <a:pt x="174" y="43"/>
                    </a:lnTo>
                    <a:lnTo>
                      <a:pt x="174" y="62"/>
                    </a:lnTo>
                    <a:lnTo>
                      <a:pt x="146" y="87"/>
                    </a:lnTo>
                    <a:lnTo>
                      <a:pt x="126" y="87"/>
                    </a:lnTo>
                    <a:lnTo>
                      <a:pt x="108" y="87"/>
                    </a:lnTo>
                    <a:lnTo>
                      <a:pt x="98" y="87"/>
                    </a:lnTo>
                    <a:lnTo>
                      <a:pt x="108" y="78"/>
                    </a:lnTo>
                    <a:lnTo>
                      <a:pt x="126" y="62"/>
                    </a:lnTo>
                    <a:lnTo>
                      <a:pt x="135" y="52"/>
                    </a:lnTo>
                    <a:lnTo>
                      <a:pt x="135" y="35"/>
                    </a:lnTo>
                    <a:lnTo>
                      <a:pt x="98" y="35"/>
                    </a:lnTo>
                    <a:lnTo>
                      <a:pt x="69" y="43"/>
                    </a:lnTo>
                    <a:lnTo>
                      <a:pt x="21" y="87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21" y="43"/>
                    </a:lnTo>
                    <a:lnTo>
                      <a:pt x="39" y="27"/>
                    </a:lnTo>
                    <a:lnTo>
                      <a:pt x="69" y="8"/>
                    </a:lnTo>
                    <a:lnTo>
                      <a:pt x="98" y="0"/>
                    </a:lnTo>
                    <a:lnTo>
                      <a:pt x="146" y="0"/>
                    </a:lnTo>
                    <a:lnTo>
                      <a:pt x="174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7" name="Freeform 265"/>
              <p:cNvSpPr>
                <a:spLocks/>
              </p:cNvSpPr>
              <p:nvPr/>
            </p:nvSpPr>
            <p:spPr bwMode="auto">
              <a:xfrm>
                <a:off x="283" y="265"/>
                <a:ext cx="53" cy="14"/>
              </a:xfrm>
              <a:custGeom>
                <a:avLst/>
                <a:gdLst/>
                <a:ahLst/>
                <a:cxnLst>
                  <a:cxn ang="0">
                    <a:pos x="174" y="27"/>
                  </a:cxn>
                  <a:cxn ang="0">
                    <a:pos x="174" y="43"/>
                  </a:cxn>
                  <a:cxn ang="0">
                    <a:pos x="174" y="62"/>
                  </a:cxn>
                  <a:cxn ang="0">
                    <a:pos x="146" y="87"/>
                  </a:cxn>
                  <a:cxn ang="0">
                    <a:pos x="126" y="87"/>
                  </a:cxn>
                  <a:cxn ang="0">
                    <a:pos x="108" y="87"/>
                  </a:cxn>
                  <a:cxn ang="0">
                    <a:pos x="98" y="87"/>
                  </a:cxn>
                  <a:cxn ang="0">
                    <a:pos x="108" y="78"/>
                  </a:cxn>
                  <a:cxn ang="0">
                    <a:pos x="126" y="62"/>
                  </a:cxn>
                  <a:cxn ang="0">
                    <a:pos x="135" y="52"/>
                  </a:cxn>
                  <a:cxn ang="0">
                    <a:pos x="135" y="35"/>
                  </a:cxn>
                  <a:cxn ang="0">
                    <a:pos x="98" y="35"/>
                  </a:cxn>
                  <a:cxn ang="0">
                    <a:pos x="69" y="43"/>
                  </a:cxn>
                  <a:cxn ang="0">
                    <a:pos x="21" y="87"/>
                  </a:cxn>
                  <a:cxn ang="0">
                    <a:pos x="0" y="87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21" y="43"/>
                  </a:cxn>
                  <a:cxn ang="0">
                    <a:pos x="39" y="27"/>
                  </a:cxn>
                  <a:cxn ang="0">
                    <a:pos x="69" y="8"/>
                  </a:cxn>
                  <a:cxn ang="0">
                    <a:pos x="98" y="0"/>
                  </a:cxn>
                  <a:cxn ang="0">
                    <a:pos x="146" y="0"/>
                  </a:cxn>
                  <a:cxn ang="0">
                    <a:pos x="174" y="27"/>
                  </a:cxn>
                </a:cxnLst>
                <a:rect l="0" t="0" r="r" b="b"/>
                <a:pathLst>
                  <a:path w="174" h="87">
                    <a:moveTo>
                      <a:pt x="174" y="27"/>
                    </a:moveTo>
                    <a:lnTo>
                      <a:pt x="174" y="43"/>
                    </a:lnTo>
                    <a:lnTo>
                      <a:pt x="174" y="62"/>
                    </a:lnTo>
                    <a:lnTo>
                      <a:pt x="146" y="87"/>
                    </a:lnTo>
                    <a:lnTo>
                      <a:pt x="126" y="87"/>
                    </a:lnTo>
                    <a:lnTo>
                      <a:pt x="108" y="87"/>
                    </a:lnTo>
                    <a:lnTo>
                      <a:pt x="98" y="87"/>
                    </a:lnTo>
                    <a:lnTo>
                      <a:pt x="108" y="78"/>
                    </a:lnTo>
                    <a:lnTo>
                      <a:pt x="126" y="62"/>
                    </a:lnTo>
                    <a:lnTo>
                      <a:pt x="135" y="52"/>
                    </a:lnTo>
                    <a:lnTo>
                      <a:pt x="135" y="35"/>
                    </a:lnTo>
                    <a:lnTo>
                      <a:pt x="98" y="35"/>
                    </a:lnTo>
                    <a:lnTo>
                      <a:pt x="69" y="43"/>
                    </a:lnTo>
                    <a:lnTo>
                      <a:pt x="21" y="87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21" y="43"/>
                    </a:lnTo>
                    <a:lnTo>
                      <a:pt x="39" y="27"/>
                    </a:lnTo>
                    <a:lnTo>
                      <a:pt x="69" y="8"/>
                    </a:lnTo>
                    <a:lnTo>
                      <a:pt x="98" y="0"/>
                    </a:lnTo>
                    <a:lnTo>
                      <a:pt x="146" y="0"/>
                    </a:lnTo>
                    <a:lnTo>
                      <a:pt x="174" y="27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8" name="Freeform 266"/>
              <p:cNvSpPr>
                <a:spLocks/>
              </p:cNvSpPr>
              <p:nvPr/>
            </p:nvSpPr>
            <p:spPr bwMode="auto">
              <a:xfrm>
                <a:off x="169" y="274"/>
                <a:ext cx="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h="10">
                    <a:moveTo>
                      <a:pt x="0" y="0"/>
                    </a:move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9" name="Freeform 267"/>
              <p:cNvSpPr>
                <a:spLocks/>
              </p:cNvSpPr>
              <p:nvPr/>
            </p:nvSpPr>
            <p:spPr bwMode="auto">
              <a:xfrm>
                <a:off x="169" y="274"/>
                <a:ext cx="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h="10">
                    <a:moveTo>
                      <a:pt x="0" y="0"/>
                    </a:move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0" name="Freeform 268"/>
              <p:cNvSpPr>
                <a:spLocks/>
              </p:cNvSpPr>
              <p:nvPr/>
            </p:nvSpPr>
            <p:spPr bwMode="auto">
              <a:xfrm>
                <a:off x="272" y="284"/>
                <a:ext cx="35" cy="14"/>
              </a:xfrm>
              <a:custGeom>
                <a:avLst/>
                <a:gdLst/>
                <a:ahLst/>
                <a:cxnLst>
                  <a:cxn ang="0">
                    <a:pos x="116" y="35"/>
                  </a:cxn>
                  <a:cxn ang="0">
                    <a:pos x="107" y="60"/>
                  </a:cxn>
                  <a:cxn ang="0">
                    <a:pos x="86" y="87"/>
                  </a:cxn>
                  <a:cxn ang="0">
                    <a:pos x="77" y="87"/>
                  </a:cxn>
                  <a:cxn ang="0">
                    <a:pos x="77" y="71"/>
                  </a:cxn>
                  <a:cxn ang="0">
                    <a:pos x="77" y="52"/>
                  </a:cxn>
                  <a:cxn ang="0">
                    <a:pos x="77" y="35"/>
                  </a:cxn>
                  <a:cxn ang="0">
                    <a:pos x="77" y="27"/>
                  </a:cxn>
                  <a:cxn ang="0">
                    <a:pos x="59" y="35"/>
                  </a:cxn>
                  <a:cxn ang="0">
                    <a:pos x="50" y="44"/>
                  </a:cxn>
                  <a:cxn ang="0">
                    <a:pos x="29" y="52"/>
                  </a:cxn>
                  <a:cxn ang="0">
                    <a:pos x="0" y="60"/>
                  </a:cxn>
                  <a:cxn ang="0">
                    <a:pos x="0" y="44"/>
                  </a:cxn>
                  <a:cxn ang="0">
                    <a:pos x="0" y="27"/>
                  </a:cxn>
                  <a:cxn ang="0">
                    <a:pos x="38" y="9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107" y="9"/>
                  </a:cxn>
                  <a:cxn ang="0">
                    <a:pos x="116" y="35"/>
                  </a:cxn>
                </a:cxnLst>
                <a:rect l="0" t="0" r="r" b="b"/>
                <a:pathLst>
                  <a:path w="116" h="87">
                    <a:moveTo>
                      <a:pt x="116" y="35"/>
                    </a:moveTo>
                    <a:lnTo>
                      <a:pt x="107" y="60"/>
                    </a:lnTo>
                    <a:lnTo>
                      <a:pt x="86" y="87"/>
                    </a:lnTo>
                    <a:lnTo>
                      <a:pt x="77" y="87"/>
                    </a:lnTo>
                    <a:lnTo>
                      <a:pt x="77" y="71"/>
                    </a:lnTo>
                    <a:lnTo>
                      <a:pt x="77" y="52"/>
                    </a:lnTo>
                    <a:lnTo>
                      <a:pt x="77" y="35"/>
                    </a:lnTo>
                    <a:lnTo>
                      <a:pt x="77" y="27"/>
                    </a:lnTo>
                    <a:lnTo>
                      <a:pt x="59" y="35"/>
                    </a:lnTo>
                    <a:lnTo>
                      <a:pt x="50" y="44"/>
                    </a:lnTo>
                    <a:lnTo>
                      <a:pt x="29" y="52"/>
                    </a:lnTo>
                    <a:lnTo>
                      <a:pt x="0" y="60"/>
                    </a:lnTo>
                    <a:lnTo>
                      <a:pt x="0" y="44"/>
                    </a:lnTo>
                    <a:lnTo>
                      <a:pt x="0" y="27"/>
                    </a:lnTo>
                    <a:lnTo>
                      <a:pt x="38" y="9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107" y="9"/>
                    </a:lnTo>
                    <a:lnTo>
                      <a:pt x="116" y="3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1" name="Freeform 269"/>
              <p:cNvSpPr>
                <a:spLocks/>
              </p:cNvSpPr>
              <p:nvPr/>
            </p:nvSpPr>
            <p:spPr bwMode="auto">
              <a:xfrm>
                <a:off x="272" y="284"/>
                <a:ext cx="35" cy="14"/>
              </a:xfrm>
              <a:custGeom>
                <a:avLst/>
                <a:gdLst/>
                <a:ahLst/>
                <a:cxnLst>
                  <a:cxn ang="0">
                    <a:pos x="116" y="35"/>
                  </a:cxn>
                  <a:cxn ang="0">
                    <a:pos x="107" y="60"/>
                  </a:cxn>
                  <a:cxn ang="0">
                    <a:pos x="86" y="87"/>
                  </a:cxn>
                  <a:cxn ang="0">
                    <a:pos x="77" y="87"/>
                  </a:cxn>
                  <a:cxn ang="0">
                    <a:pos x="77" y="71"/>
                  </a:cxn>
                  <a:cxn ang="0">
                    <a:pos x="77" y="52"/>
                  </a:cxn>
                  <a:cxn ang="0">
                    <a:pos x="77" y="35"/>
                  </a:cxn>
                  <a:cxn ang="0">
                    <a:pos x="77" y="27"/>
                  </a:cxn>
                  <a:cxn ang="0">
                    <a:pos x="59" y="35"/>
                  </a:cxn>
                  <a:cxn ang="0">
                    <a:pos x="50" y="44"/>
                  </a:cxn>
                  <a:cxn ang="0">
                    <a:pos x="29" y="52"/>
                  </a:cxn>
                  <a:cxn ang="0">
                    <a:pos x="0" y="60"/>
                  </a:cxn>
                  <a:cxn ang="0">
                    <a:pos x="0" y="44"/>
                  </a:cxn>
                  <a:cxn ang="0">
                    <a:pos x="0" y="27"/>
                  </a:cxn>
                  <a:cxn ang="0">
                    <a:pos x="38" y="9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107" y="9"/>
                  </a:cxn>
                  <a:cxn ang="0">
                    <a:pos x="116" y="35"/>
                  </a:cxn>
                </a:cxnLst>
                <a:rect l="0" t="0" r="r" b="b"/>
                <a:pathLst>
                  <a:path w="116" h="87">
                    <a:moveTo>
                      <a:pt x="116" y="35"/>
                    </a:moveTo>
                    <a:lnTo>
                      <a:pt x="107" y="60"/>
                    </a:lnTo>
                    <a:lnTo>
                      <a:pt x="86" y="87"/>
                    </a:lnTo>
                    <a:lnTo>
                      <a:pt x="77" y="87"/>
                    </a:lnTo>
                    <a:lnTo>
                      <a:pt x="77" y="71"/>
                    </a:lnTo>
                    <a:lnTo>
                      <a:pt x="77" y="52"/>
                    </a:lnTo>
                    <a:lnTo>
                      <a:pt x="77" y="35"/>
                    </a:lnTo>
                    <a:lnTo>
                      <a:pt x="77" y="27"/>
                    </a:lnTo>
                    <a:lnTo>
                      <a:pt x="59" y="35"/>
                    </a:lnTo>
                    <a:lnTo>
                      <a:pt x="50" y="44"/>
                    </a:lnTo>
                    <a:lnTo>
                      <a:pt x="29" y="52"/>
                    </a:lnTo>
                    <a:lnTo>
                      <a:pt x="0" y="60"/>
                    </a:lnTo>
                    <a:lnTo>
                      <a:pt x="0" y="44"/>
                    </a:lnTo>
                    <a:lnTo>
                      <a:pt x="0" y="27"/>
                    </a:lnTo>
                    <a:lnTo>
                      <a:pt x="38" y="9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107" y="9"/>
                    </a:lnTo>
                    <a:lnTo>
                      <a:pt x="116" y="35"/>
                    </a:lnTo>
                  </a:path>
                </a:pathLst>
              </a:custGeom>
              <a:solidFill>
                <a:srgbClr val="FFFF99"/>
              </a:solidFill>
              <a:ln w="317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2" name="Freeform 270"/>
              <p:cNvSpPr>
                <a:spLocks/>
              </p:cNvSpPr>
              <p:nvPr/>
            </p:nvSpPr>
            <p:spPr bwMode="auto">
              <a:xfrm>
                <a:off x="459" y="285"/>
                <a:ext cx="14" cy="6"/>
              </a:xfrm>
              <a:custGeom>
                <a:avLst/>
                <a:gdLst/>
                <a:ahLst/>
                <a:cxnLst>
                  <a:cxn ang="0">
                    <a:pos x="48" y="18"/>
                  </a:cxn>
                  <a:cxn ang="0">
                    <a:pos x="48" y="35"/>
                  </a:cxn>
                  <a:cxn ang="0">
                    <a:pos x="39" y="35"/>
                  </a:cxn>
                  <a:cxn ang="0">
                    <a:pos x="0" y="35"/>
                  </a:cxn>
                  <a:cxn ang="0">
                    <a:pos x="0" y="18"/>
                  </a:cxn>
                  <a:cxn ang="0">
                    <a:pos x="9" y="0"/>
                  </a:cxn>
                  <a:cxn ang="0">
                    <a:pos x="29" y="0"/>
                  </a:cxn>
                  <a:cxn ang="0">
                    <a:pos x="48" y="18"/>
                  </a:cxn>
                </a:cxnLst>
                <a:rect l="0" t="0" r="r" b="b"/>
                <a:pathLst>
                  <a:path w="48" h="35">
                    <a:moveTo>
                      <a:pt x="48" y="18"/>
                    </a:moveTo>
                    <a:lnTo>
                      <a:pt x="48" y="35"/>
                    </a:lnTo>
                    <a:lnTo>
                      <a:pt x="39" y="35"/>
                    </a:lnTo>
                    <a:lnTo>
                      <a:pt x="0" y="35"/>
                    </a:lnTo>
                    <a:lnTo>
                      <a:pt x="0" y="18"/>
                    </a:lnTo>
                    <a:lnTo>
                      <a:pt x="9" y="0"/>
                    </a:lnTo>
                    <a:lnTo>
                      <a:pt x="29" y="0"/>
                    </a:lnTo>
                    <a:lnTo>
                      <a:pt x="48" y="1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3" name="Freeform 271"/>
              <p:cNvSpPr>
                <a:spLocks/>
              </p:cNvSpPr>
              <p:nvPr/>
            </p:nvSpPr>
            <p:spPr bwMode="auto">
              <a:xfrm>
                <a:off x="148" y="291"/>
                <a:ext cx="259" cy="313"/>
              </a:xfrm>
              <a:custGeom>
                <a:avLst/>
                <a:gdLst/>
                <a:ahLst/>
                <a:cxnLst>
                  <a:cxn ang="0">
                    <a:pos x="868" y="27"/>
                  </a:cxn>
                  <a:cxn ang="0">
                    <a:pos x="791" y="52"/>
                  </a:cxn>
                  <a:cxn ang="0">
                    <a:pos x="713" y="78"/>
                  </a:cxn>
                  <a:cxn ang="0">
                    <a:pos x="637" y="122"/>
                  </a:cxn>
                  <a:cxn ang="0">
                    <a:pos x="569" y="165"/>
                  </a:cxn>
                  <a:cxn ang="0">
                    <a:pos x="500" y="219"/>
                  </a:cxn>
                  <a:cxn ang="0">
                    <a:pos x="452" y="279"/>
                  </a:cxn>
                  <a:cxn ang="0">
                    <a:pos x="404" y="340"/>
                  </a:cxn>
                  <a:cxn ang="0">
                    <a:pos x="356" y="411"/>
                  </a:cxn>
                  <a:cxn ang="0">
                    <a:pos x="327" y="479"/>
                  </a:cxn>
                  <a:cxn ang="0">
                    <a:pos x="299" y="603"/>
                  </a:cxn>
                  <a:cxn ang="0">
                    <a:pos x="279" y="733"/>
                  </a:cxn>
                  <a:cxn ang="0">
                    <a:pos x="279" y="977"/>
                  </a:cxn>
                  <a:cxn ang="0">
                    <a:pos x="28" y="987"/>
                  </a:cxn>
                  <a:cxn ang="0">
                    <a:pos x="18" y="995"/>
                  </a:cxn>
                  <a:cxn ang="0">
                    <a:pos x="18" y="1841"/>
                  </a:cxn>
                  <a:cxn ang="0">
                    <a:pos x="18" y="1928"/>
                  </a:cxn>
                  <a:cxn ang="0">
                    <a:pos x="0" y="1920"/>
                  </a:cxn>
                  <a:cxn ang="0">
                    <a:pos x="0" y="1755"/>
                  </a:cxn>
                  <a:cxn ang="0">
                    <a:pos x="0" y="960"/>
                  </a:cxn>
                  <a:cxn ang="0">
                    <a:pos x="114" y="951"/>
                  </a:cxn>
                  <a:cxn ang="0">
                    <a:pos x="240" y="951"/>
                  </a:cxn>
                  <a:cxn ang="0">
                    <a:pos x="240" y="933"/>
                  </a:cxn>
                  <a:cxn ang="0">
                    <a:pos x="240" y="759"/>
                  </a:cxn>
                  <a:cxn ang="0">
                    <a:pos x="260" y="611"/>
                  </a:cxn>
                  <a:cxn ang="0">
                    <a:pos x="279" y="532"/>
                  </a:cxn>
                  <a:cxn ang="0">
                    <a:pos x="299" y="454"/>
                  </a:cxn>
                  <a:cxn ang="0">
                    <a:pos x="338" y="384"/>
                  </a:cxn>
                  <a:cxn ang="0">
                    <a:pos x="386" y="305"/>
                  </a:cxn>
                  <a:cxn ang="0">
                    <a:pos x="482" y="200"/>
                  </a:cxn>
                  <a:cxn ang="0">
                    <a:pos x="587" y="113"/>
                  </a:cxn>
                  <a:cxn ang="0">
                    <a:pos x="656" y="78"/>
                  </a:cxn>
                  <a:cxn ang="0">
                    <a:pos x="724" y="43"/>
                  </a:cxn>
                  <a:cxn ang="0">
                    <a:pos x="791" y="16"/>
                  </a:cxn>
                  <a:cxn ang="0">
                    <a:pos x="859" y="0"/>
                  </a:cxn>
                  <a:cxn ang="0">
                    <a:pos x="868" y="27"/>
                  </a:cxn>
                </a:cxnLst>
                <a:rect l="0" t="0" r="r" b="b"/>
                <a:pathLst>
                  <a:path w="868" h="1928">
                    <a:moveTo>
                      <a:pt x="868" y="27"/>
                    </a:moveTo>
                    <a:lnTo>
                      <a:pt x="791" y="52"/>
                    </a:lnTo>
                    <a:lnTo>
                      <a:pt x="713" y="78"/>
                    </a:lnTo>
                    <a:lnTo>
                      <a:pt x="637" y="122"/>
                    </a:lnTo>
                    <a:lnTo>
                      <a:pt x="569" y="165"/>
                    </a:lnTo>
                    <a:lnTo>
                      <a:pt x="500" y="219"/>
                    </a:lnTo>
                    <a:lnTo>
                      <a:pt x="452" y="279"/>
                    </a:lnTo>
                    <a:lnTo>
                      <a:pt x="404" y="340"/>
                    </a:lnTo>
                    <a:lnTo>
                      <a:pt x="356" y="411"/>
                    </a:lnTo>
                    <a:lnTo>
                      <a:pt x="327" y="479"/>
                    </a:lnTo>
                    <a:lnTo>
                      <a:pt x="299" y="603"/>
                    </a:lnTo>
                    <a:lnTo>
                      <a:pt x="279" y="733"/>
                    </a:lnTo>
                    <a:lnTo>
                      <a:pt x="279" y="977"/>
                    </a:lnTo>
                    <a:lnTo>
                      <a:pt x="28" y="987"/>
                    </a:lnTo>
                    <a:lnTo>
                      <a:pt x="18" y="995"/>
                    </a:lnTo>
                    <a:lnTo>
                      <a:pt x="18" y="1841"/>
                    </a:lnTo>
                    <a:lnTo>
                      <a:pt x="18" y="1928"/>
                    </a:lnTo>
                    <a:lnTo>
                      <a:pt x="0" y="1920"/>
                    </a:lnTo>
                    <a:lnTo>
                      <a:pt x="0" y="1755"/>
                    </a:lnTo>
                    <a:lnTo>
                      <a:pt x="0" y="960"/>
                    </a:lnTo>
                    <a:lnTo>
                      <a:pt x="114" y="951"/>
                    </a:lnTo>
                    <a:lnTo>
                      <a:pt x="240" y="951"/>
                    </a:lnTo>
                    <a:lnTo>
                      <a:pt x="240" y="933"/>
                    </a:lnTo>
                    <a:lnTo>
                      <a:pt x="240" y="759"/>
                    </a:lnTo>
                    <a:lnTo>
                      <a:pt x="260" y="611"/>
                    </a:lnTo>
                    <a:lnTo>
                      <a:pt x="279" y="532"/>
                    </a:lnTo>
                    <a:lnTo>
                      <a:pt x="299" y="454"/>
                    </a:lnTo>
                    <a:lnTo>
                      <a:pt x="338" y="384"/>
                    </a:lnTo>
                    <a:lnTo>
                      <a:pt x="386" y="305"/>
                    </a:lnTo>
                    <a:lnTo>
                      <a:pt x="482" y="200"/>
                    </a:lnTo>
                    <a:lnTo>
                      <a:pt x="587" y="113"/>
                    </a:lnTo>
                    <a:lnTo>
                      <a:pt x="656" y="78"/>
                    </a:lnTo>
                    <a:lnTo>
                      <a:pt x="724" y="43"/>
                    </a:lnTo>
                    <a:lnTo>
                      <a:pt x="791" y="16"/>
                    </a:lnTo>
                    <a:lnTo>
                      <a:pt x="859" y="0"/>
                    </a:lnTo>
                    <a:lnTo>
                      <a:pt x="868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4" name="Freeform 272"/>
              <p:cNvSpPr>
                <a:spLocks/>
              </p:cNvSpPr>
              <p:nvPr/>
            </p:nvSpPr>
            <p:spPr bwMode="auto">
              <a:xfrm>
                <a:off x="166" y="295"/>
                <a:ext cx="325" cy="326"/>
              </a:xfrm>
              <a:custGeom>
                <a:avLst/>
                <a:gdLst/>
                <a:ahLst/>
                <a:cxnLst>
                  <a:cxn ang="0">
                    <a:pos x="1092" y="60"/>
                  </a:cxn>
                  <a:cxn ang="0">
                    <a:pos x="985" y="78"/>
                  </a:cxn>
                  <a:cxn ang="0">
                    <a:pos x="889" y="95"/>
                  </a:cxn>
                  <a:cxn ang="0">
                    <a:pos x="782" y="121"/>
                  </a:cxn>
                  <a:cxn ang="0">
                    <a:pos x="695" y="156"/>
                  </a:cxn>
                  <a:cxn ang="0">
                    <a:pos x="608" y="208"/>
                  </a:cxn>
                  <a:cxn ang="0">
                    <a:pos x="530" y="260"/>
                  </a:cxn>
                  <a:cxn ang="0">
                    <a:pos x="464" y="340"/>
                  </a:cxn>
                  <a:cxn ang="0">
                    <a:pos x="416" y="427"/>
                  </a:cxn>
                  <a:cxn ang="0">
                    <a:pos x="377" y="487"/>
                  </a:cxn>
                  <a:cxn ang="0">
                    <a:pos x="357" y="566"/>
                  </a:cxn>
                  <a:cxn ang="0">
                    <a:pos x="347" y="722"/>
                  </a:cxn>
                  <a:cxn ang="0">
                    <a:pos x="338" y="1038"/>
                  </a:cxn>
                  <a:cxn ang="0">
                    <a:pos x="78" y="1046"/>
                  </a:cxn>
                  <a:cxn ang="0">
                    <a:pos x="68" y="1055"/>
                  </a:cxn>
                  <a:cxn ang="0">
                    <a:pos x="68" y="1536"/>
                  </a:cxn>
                  <a:cxn ang="0">
                    <a:pos x="57" y="1988"/>
                  </a:cxn>
                  <a:cxn ang="0">
                    <a:pos x="48" y="2006"/>
                  </a:cxn>
                  <a:cxn ang="0">
                    <a:pos x="39" y="2006"/>
                  </a:cxn>
                  <a:cxn ang="0">
                    <a:pos x="30" y="2006"/>
                  </a:cxn>
                  <a:cxn ang="0">
                    <a:pos x="9" y="1980"/>
                  </a:cxn>
                  <a:cxn ang="0">
                    <a:pos x="9" y="1945"/>
                  </a:cxn>
                  <a:cxn ang="0">
                    <a:pos x="0" y="1885"/>
                  </a:cxn>
                  <a:cxn ang="0">
                    <a:pos x="0" y="995"/>
                  </a:cxn>
                  <a:cxn ang="0">
                    <a:pos x="9" y="985"/>
                  </a:cxn>
                  <a:cxn ang="0">
                    <a:pos x="251" y="976"/>
                  </a:cxn>
                  <a:cxn ang="0">
                    <a:pos x="261" y="968"/>
                  </a:cxn>
                  <a:cxn ang="0">
                    <a:pos x="261" y="846"/>
                  </a:cxn>
                  <a:cxn ang="0">
                    <a:pos x="261" y="722"/>
                  </a:cxn>
                  <a:cxn ang="0">
                    <a:pos x="270" y="611"/>
                  </a:cxn>
                  <a:cxn ang="0">
                    <a:pos x="299" y="497"/>
                  </a:cxn>
                  <a:cxn ang="0">
                    <a:pos x="347" y="392"/>
                  </a:cxn>
                  <a:cxn ang="0">
                    <a:pos x="407" y="287"/>
                  </a:cxn>
                  <a:cxn ang="0">
                    <a:pos x="493" y="200"/>
                  </a:cxn>
                  <a:cxn ang="0">
                    <a:pos x="541" y="156"/>
                  </a:cxn>
                  <a:cxn ang="0">
                    <a:pos x="599" y="121"/>
                  </a:cxn>
                  <a:cxn ang="0">
                    <a:pos x="656" y="95"/>
                  </a:cxn>
                  <a:cxn ang="0">
                    <a:pos x="724" y="68"/>
                  </a:cxn>
                  <a:cxn ang="0">
                    <a:pos x="841" y="35"/>
                  </a:cxn>
                  <a:cxn ang="0">
                    <a:pos x="1062" y="0"/>
                  </a:cxn>
                  <a:cxn ang="0">
                    <a:pos x="1092" y="60"/>
                  </a:cxn>
                </a:cxnLst>
                <a:rect l="0" t="0" r="r" b="b"/>
                <a:pathLst>
                  <a:path w="1092" h="2006">
                    <a:moveTo>
                      <a:pt x="1092" y="60"/>
                    </a:moveTo>
                    <a:lnTo>
                      <a:pt x="985" y="78"/>
                    </a:lnTo>
                    <a:lnTo>
                      <a:pt x="889" y="95"/>
                    </a:lnTo>
                    <a:lnTo>
                      <a:pt x="782" y="121"/>
                    </a:lnTo>
                    <a:lnTo>
                      <a:pt x="695" y="156"/>
                    </a:lnTo>
                    <a:lnTo>
                      <a:pt x="608" y="208"/>
                    </a:lnTo>
                    <a:lnTo>
                      <a:pt x="530" y="260"/>
                    </a:lnTo>
                    <a:lnTo>
                      <a:pt x="464" y="340"/>
                    </a:lnTo>
                    <a:lnTo>
                      <a:pt x="416" y="427"/>
                    </a:lnTo>
                    <a:lnTo>
                      <a:pt x="377" y="487"/>
                    </a:lnTo>
                    <a:lnTo>
                      <a:pt x="357" y="566"/>
                    </a:lnTo>
                    <a:lnTo>
                      <a:pt x="347" y="722"/>
                    </a:lnTo>
                    <a:lnTo>
                      <a:pt x="338" y="1038"/>
                    </a:lnTo>
                    <a:lnTo>
                      <a:pt x="78" y="1046"/>
                    </a:lnTo>
                    <a:lnTo>
                      <a:pt x="68" y="1055"/>
                    </a:lnTo>
                    <a:lnTo>
                      <a:pt x="68" y="1536"/>
                    </a:lnTo>
                    <a:lnTo>
                      <a:pt x="57" y="1988"/>
                    </a:lnTo>
                    <a:lnTo>
                      <a:pt x="48" y="2006"/>
                    </a:lnTo>
                    <a:lnTo>
                      <a:pt x="39" y="2006"/>
                    </a:lnTo>
                    <a:lnTo>
                      <a:pt x="30" y="2006"/>
                    </a:lnTo>
                    <a:lnTo>
                      <a:pt x="9" y="1980"/>
                    </a:lnTo>
                    <a:lnTo>
                      <a:pt x="9" y="1945"/>
                    </a:lnTo>
                    <a:lnTo>
                      <a:pt x="0" y="1885"/>
                    </a:lnTo>
                    <a:lnTo>
                      <a:pt x="0" y="995"/>
                    </a:lnTo>
                    <a:lnTo>
                      <a:pt x="9" y="985"/>
                    </a:lnTo>
                    <a:lnTo>
                      <a:pt x="251" y="976"/>
                    </a:lnTo>
                    <a:lnTo>
                      <a:pt x="261" y="968"/>
                    </a:lnTo>
                    <a:lnTo>
                      <a:pt x="261" y="846"/>
                    </a:lnTo>
                    <a:lnTo>
                      <a:pt x="261" y="722"/>
                    </a:lnTo>
                    <a:lnTo>
                      <a:pt x="270" y="611"/>
                    </a:lnTo>
                    <a:lnTo>
                      <a:pt x="299" y="497"/>
                    </a:lnTo>
                    <a:lnTo>
                      <a:pt x="347" y="392"/>
                    </a:lnTo>
                    <a:lnTo>
                      <a:pt x="407" y="287"/>
                    </a:lnTo>
                    <a:lnTo>
                      <a:pt x="493" y="200"/>
                    </a:lnTo>
                    <a:lnTo>
                      <a:pt x="541" y="156"/>
                    </a:lnTo>
                    <a:lnTo>
                      <a:pt x="599" y="121"/>
                    </a:lnTo>
                    <a:lnTo>
                      <a:pt x="656" y="95"/>
                    </a:lnTo>
                    <a:lnTo>
                      <a:pt x="724" y="68"/>
                    </a:lnTo>
                    <a:lnTo>
                      <a:pt x="841" y="35"/>
                    </a:lnTo>
                    <a:lnTo>
                      <a:pt x="1062" y="0"/>
                    </a:lnTo>
                    <a:lnTo>
                      <a:pt x="1092" y="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5" name="Freeform 273"/>
              <p:cNvSpPr>
                <a:spLocks/>
              </p:cNvSpPr>
              <p:nvPr/>
            </p:nvSpPr>
            <p:spPr bwMode="auto">
              <a:xfrm>
                <a:off x="537" y="298"/>
                <a:ext cx="20" cy="10"/>
              </a:xfrm>
              <a:custGeom>
                <a:avLst/>
                <a:gdLst/>
                <a:ahLst/>
                <a:cxnLst>
                  <a:cxn ang="0">
                    <a:pos x="69" y="35"/>
                  </a:cxn>
                  <a:cxn ang="0">
                    <a:pos x="69" y="62"/>
                  </a:cxn>
                  <a:cxn ang="0">
                    <a:pos x="48" y="62"/>
                  </a:cxn>
                  <a:cxn ang="0">
                    <a:pos x="39" y="62"/>
                  </a:cxn>
                  <a:cxn ang="0">
                    <a:pos x="30" y="62"/>
                  </a:cxn>
                  <a:cxn ang="0">
                    <a:pos x="0" y="0"/>
                  </a:cxn>
                  <a:cxn ang="0">
                    <a:pos x="30" y="19"/>
                  </a:cxn>
                  <a:cxn ang="0">
                    <a:pos x="69" y="35"/>
                  </a:cxn>
                </a:cxnLst>
                <a:rect l="0" t="0" r="r" b="b"/>
                <a:pathLst>
                  <a:path w="69" h="62">
                    <a:moveTo>
                      <a:pt x="69" y="35"/>
                    </a:moveTo>
                    <a:lnTo>
                      <a:pt x="69" y="62"/>
                    </a:lnTo>
                    <a:lnTo>
                      <a:pt x="48" y="62"/>
                    </a:lnTo>
                    <a:lnTo>
                      <a:pt x="39" y="62"/>
                    </a:lnTo>
                    <a:lnTo>
                      <a:pt x="30" y="62"/>
                    </a:lnTo>
                    <a:lnTo>
                      <a:pt x="0" y="0"/>
                    </a:lnTo>
                    <a:lnTo>
                      <a:pt x="30" y="19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6" name="Freeform 274"/>
              <p:cNvSpPr>
                <a:spLocks/>
              </p:cNvSpPr>
              <p:nvPr/>
            </p:nvSpPr>
            <p:spPr bwMode="auto">
              <a:xfrm>
                <a:off x="545" y="304"/>
                <a:ext cx="98" cy="49"/>
              </a:xfrm>
              <a:custGeom>
                <a:avLst/>
                <a:gdLst/>
                <a:ahLst/>
                <a:cxnLst>
                  <a:cxn ang="0">
                    <a:pos x="329" y="44"/>
                  </a:cxn>
                  <a:cxn ang="0">
                    <a:pos x="269" y="70"/>
                  </a:cxn>
                  <a:cxn ang="0">
                    <a:pos x="242" y="70"/>
                  </a:cxn>
                  <a:cxn ang="0">
                    <a:pos x="203" y="70"/>
                  </a:cxn>
                  <a:cxn ang="0">
                    <a:pos x="173" y="52"/>
                  </a:cxn>
                  <a:cxn ang="0">
                    <a:pos x="155" y="52"/>
                  </a:cxn>
                  <a:cxn ang="0">
                    <a:pos x="135" y="62"/>
                  </a:cxn>
                  <a:cxn ang="0">
                    <a:pos x="135" y="70"/>
                  </a:cxn>
                  <a:cxn ang="0">
                    <a:pos x="135" y="79"/>
                  </a:cxn>
                  <a:cxn ang="0">
                    <a:pos x="203" y="105"/>
                  </a:cxn>
                  <a:cxn ang="0">
                    <a:pos x="231" y="131"/>
                  </a:cxn>
                  <a:cxn ang="0">
                    <a:pos x="251" y="157"/>
                  </a:cxn>
                  <a:cxn ang="0">
                    <a:pos x="269" y="244"/>
                  </a:cxn>
                  <a:cxn ang="0">
                    <a:pos x="242" y="236"/>
                  </a:cxn>
                  <a:cxn ang="0">
                    <a:pos x="192" y="236"/>
                  </a:cxn>
                  <a:cxn ang="0">
                    <a:pos x="164" y="219"/>
                  </a:cxn>
                  <a:cxn ang="0">
                    <a:pos x="135" y="192"/>
                  </a:cxn>
                  <a:cxn ang="0">
                    <a:pos x="116" y="176"/>
                  </a:cxn>
                  <a:cxn ang="0">
                    <a:pos x="105" y="149"/>
                  </a:cxn>
                  <a:cxn ang="0">
                    <a:pos x="96" y="131"/>
                  </a:cxn>
                  <a:cxn ang="0">
                    <a:pos x="68" y="114"/>
                  </a:cxn>
                  <a:cxn ang="0">
                    <a:pos x="68" y="122"/>
                  </a:cxn>
                  <a:cxn ang="0">
                    <a:pos x="77" y="166"/>
                  </a:cxn>
                  <a:cxn ang="0">
                    <a:pos x="87" y="227"/>
                  </a:cxn>
                  <a:cxn ang="0">
                    <a:pos x="68" y="271"/>
                  </a:cxn>
                  <a:cxn ang="0">
                    <a:pos x="39" y="306"/>
                  </a:cxn>
                  <a:cxn ang="0">
                    <a:pos x="18" y="289"/>
                  </a:cxn>
                  <a:cxn ang="0">
                    <a:pos x="9" y="271"/>
                  </a:cxn>
                  <a:cxn ang="0">
                    <a:pos x="0" y="219"/>
                  </a:cxn>
                  <a:cxn ang="0">
                    <a:pos x="18" y="114"/>
                  </a:cxn>
                  <a:cxn ang="0">
                    <a:pos x="18" y="79"/>
                  </a:cxn>
                  <a:cxn ang="0">
                    <a:pos x="29" y="70"/>
                  </a:cxn>
                  <a:cxn ang="0">
                    <a:pos x="48" y="62"/>
                  </a:cxn>
                  <a:cxn ang="0">
                    <a:pos x="68" y="62"/>
                  </a:cxn>
                  <a:cxn ang="0">
                    <a:pos x="87" y="52"/>
                  </a:cxn>
                  <a:cxn ang="0">
                    <a:pos x="77" y="27"/>
                  </a:cxn>
                  <a:cxn ang="0">
                    <a:pos x="87" y="9"/>
                  </a:cxn>
                  <a:cxn ang="0">
                    <a:pos x="173" y="0"/>
                  </a:cxn>
                  <a:cxn ang="0">
                    <a:pos x="212" y="0"/>
                  </a:cxn>
                  <a:cxn ang="0">
                    <a:pos x="260" y="0"/>
                  </a:cxn>
                  <a:cxn ang="0">
                    <a:pos x="329" y="44"/>
                  </a:cxn>
                </a:cxnLst>
                <a:rect l="0" t="0" r="r" b="b"/>
                <a:pathLst>
                  <a:path w="329" h="306">
                    <a:moveTo>
                      <a:pt x="329" y="44"/>
                    </a:moveTo>
                    <a:lnTo>
                      <a:pt x="269" y="70"/>
                    </a:lnTo>
                    <a:lnTo>
                      <a:pt x="242" y="70"/>
                    </a:lnTo>
                    <a:lnTo>
                      <a:pt x="203" y="70"/>
                    </a:lnTo>
                    <a:lnTo>
                      <a:pt x="173" y="52"/>
                    </a:lnTo>
                    <a:lnTo>
                      <a:pt x="155" y="52"/>
                    </a:lnTo>
                    <a:lnTo>
                      <a:pt x="135" y="62"/>
                    </a:lnTo>
                    <a:lnTo>
                      <a:pt x="135" y="70"/>
                    </a:lnTo>
                    <a:lnTo>
                      <a:pt x="135" y="79"/>
                    </a:lnTo>
                    <a:lnTo>
                      <a:pt x="203" y="105"/>
                    </a:lnTo>
                    <a:lnTo>
                      <a:pt x="231" y="131"/>
                    </a:lnTo>
                    <a:lnTo>
                      <a:pt x="251" y="157"/>
                    </a:lnTo>
                    <a:lnTo>
                      <a:pt x="269" y="244"/>
                    </a:lnTo>
                    <a:lnTo>
                      <a:pt x="242" y="236"/>
                    </a:lnTo>
                    <a:lnTo>
                      <a:pt x="192" y="236"/>
                    </a:lnTo>
                    <a:lnTo>
                      <a:pt x="164" y="219"/>
                    </a:lnTo>
                    <a:lnTo>
                      <a:pt x="135" y="192"/>
                    </a:lnTo>
                    <a:lnTo>
                      <a:pt x="116" y="176"/>
                    </a:lnTo>
                    <a:lnTo>
                      <a:pt x="105" y="149"/>
                    </a:lnTo>
                    <a:lnTo>
                      <a:pt x="96" y="131"/>
                    </a:lnTo>
                    <a:lnTo>
                      <a:pt x="68" y="114"/>
                    </a:lnTo>
                    <a:lnTo>
                      <a:pt x="68" y="122"/>
                    </a:lnTo>
                    <a:lnTo>
                      <a:pt x="77" y="166"/>
                    </a:lnTo>
                    <a:lnTo>
                      <a:pt x="87" y="227"/>
                    </a:lnTo>
                    <a:lnTo>
                      <a:pt x="68" y="271"/>
                    </a:lnTo>
                    <a:lnTo>
                      <a:pt x="39" y="306"/>
                    </a:lnTo>
                    <a:lnTo>
                      <a:pt x="18" y="289"/>
                    </a:lnTo>
                    <a:lnTo>
                      <a:pt x="9" y="271"/>
                    </a:lnTo>
                    <a:lnTo>
                      <a:pt x="0" y="219"/>
                    </a:lnTo>
                    <a:lnTo>
                      <a:pt x="18" y="114"/>
                    </a:lnTo>
                    <a:lnTo>
                      <a:pt x="18" y="79"/>
                    </a:lnTo>
                    <a:lnTo>
                      <a:pt x="29" y="70"/>
                    </a:lnTo>
                    <a:lnTo>
                      <a:pt x="48" y="62"/>
                    </a:lnTo>
                    <a:lnTo>
                      <a:pt x="68" y="62"/>
                    </a:lnTo>
                    <a:lnTo>
                      <a:pt x="87" y="52"/>
                    </a:lnTo>
                    <a:lnTo>
                      <a:pt x="77" y="27"/>
                    </a:lnTo>
                    <a:lnTo>
                      <a:pt x="87" y="9"/>
                    </a:lnTo>
                    <a:lnTo>
                      <a:pt x="173" y="0"/>
                    </a:lnTo>
                    <a:lnTo>
                      <a:pt x="212" y="0"/>
                    </a:lnTo>
                    <a:lnTo>
                      <a:pt x="260" y="0"/>
                    </a:lnTo>
                    <a:lnTo>
                      <a:pt x="329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7" name="Freeform 275"/>
              <p:cNvSpPr>
                <a:spLocks/>
              </p:cNvSpPr>
              <p:nvPr/>
            </p:nvSpPr>
            <p:spPr bwMode="auto">
              <a:xfrm>
                <a:off x="198" y="315"/>
                <a:ext cx="45" cy="20"/>
              </a:xfrm>
              <a:custGeom>
                <a:avLst/>
                <a:gdLst/>
                <a:ahLst/>
                <a:cxnLst>
                  <a:cxn ang="0">
                    <a:pos x="124" y="44"/>
                  </a:cxn>
                  <a:cxn ang="0">
                    <a:pos x="135" y="79"/>
                  </a:cxn>
                  <a:cxn ang="0">
                    <a:pos x="154" y="122"/>
                  </a:cxn>
                  <a:cxn ang="0">
                    <a:pos x="124" y="122"/>
                  </a:cxn>
                  <a:cxn ang="0">
                    <a:pos x="96" y="114"/>
                  </a:cxn>
                  <a:cxn ang="0">
                    <a:pos x="58" y="87"/>
                  </a:cxn>
                  <a:cxn ang="0">
                    <a:pos x="0" y="0"/>
                  </a:cxn>
                  <a:cxn ang="0">
                    <a:pos x="58" y="27"/>
                  </a:cxn>
                  <a:cxn ang="0">
                    <a:pos x="124" y="44"/>
                  </a:cxn>
                </a:cxnLst>
                <a:rect l="0" t="0" r="r" b="b"/>
                <a:pathLst>
                  <a:path w="154" h="122">
                    <a:moveTo>
                      <a:pt x="124" y="44"/>
                    </a:moveTo>
                    <a:lnTo>
                      <a:pt x="135" y="79"/>
                    </a:lnTo>
                    <a:lnTo>
                      <a:pt x="154" y="122"/>
                    </a:lnTo>
                    <a:lnTo>
                      <a:pt x="124" y="122"/>
                    </a:lnTo>
                    <a:lnTo>
                      <a:pt x="96" y="114"/>
                    </a:lnTo>
                    <a:lnTo>
                      <a:pt x="58" y="87"/>
                    </a:lnTo>
                    <a:lnTo>
                      <a:pt x="0" y="0"/>
                    </a:lnTo>
                    <a:lnTo>
                      <a:pt x="58" y="27"/>
                    </a:lnTo>
                    <a:lnTo>
                      <a:pt x="124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8" name="Freeform 276"/>
              <p:cNvSpPr>
                <a:spLocks/>
              </p:cNvSpPr>
              <p:nvPr/>
            </p:nvSpPr>
            <p:spPr bwMode="auto">
              <a:xfrm>
                <a:off x="414" y="334"/>
                <a:ext cx="26" cy="8"/>
              </a:xfrm>
              <a:custGeom>
                <a:avLst/>
                <a:gdLst/>
                <a:ahLst/>
                <a:cxnLst>
                  <a:cxn ang="0">
                    <a:pos x="87" y="43"/>
                  </a:cxn>
                  <a:cxn ang="0">
                    <a:pos x="67" y="52"/>
                  </a:cxn>
                  <a:cxn ang="0">
                    <a:pos x="37" y="52"/>
                  </a:cxn>
                  <a:cxn ang="0">
                    <a:pos x="0" y="8"/>
                  </a:cxn>
                  <a:cxn ang="0">
                    <a:pos x="28" y="0"/>
                  </a:cxn>
                  <a:cxn ang="0">
                    <a:pos x="58" y="0"/>
                  </a:cxn>
                  <a:cxn ang="0">
                    <a:pos x="87" y="43"/>
                  </a:cxn>
                </a:cxnLst>
                <a:rect l="0" t="0" r="r" b="b"/>
                <a:pathLst>
                  <a:path w="87" h="52">
                    <a:moveTo>
                      <a:pt x="87" y="43"/>
                    </a:moveTo>
                    <a:lnTo>
                      <a:pt x="67" y="52"/>
                    </a:lnTo>
                    <a:lnTo>
                      <a:pt x="37" y="52"/>
                    </a:lnTo>
                    <a:lnTo>
                      <a:pt x="0" y="8"/>
                    </a:lnTo>
                    <a:lnTo>
                      <a:pt x="28" y="0"/>
                    </a:lnTo>
                    <a:lnTo>
                      <a:pt x="58" y="0"/>
                    </a:lnTo>
                    <a:lnTo>
                      <a:pt x="87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9" name="Freeform 277"/>
              <p:cNvSpPr>
                <a:spLocks/>
              </p:cNvSpPr>
              <p:nvPr/>
            </p:nvSpPr>
            <p:spPr bwMode="auto">
              <a:xfrm>
                <a:off x="231" y="474"/>
                <a:ext cx="15" cy="8"/>
              </a:xfrm>
              <a:custGeom>
                <a:avLst/>
                <a:gdLst/>
                <a:ahLst/>
                <a:cxnLst>
                  <a:cxn ang="0">
                    <a:pos x="48" y="18"/>
                  </a:cxn>
                  <a:cxn ang="0">
                    <a:pos x="48" y="44"/>
                  </a:cxn>
                  <a:cxn ang="0">
                    <a:pos x="20" y="54"/>
                  </a:cxn>
                  <a:cxn ang="0">
                    <a:pos x="9" y="54"/>
                  </a:cxn>
                  <a:cxn ang="0">
                    <a:pos x="0" y="35"/>
                  </a:cxn>
                  <a:cxn ang="0">
                    <a:pos x="9" y="18"/>
                  </a:cxn>
                  <a:cxn ang="0">
                    <a:pos x="20" y="0"/>
                  </a:cxn>
                  <a:cxn ang="0">
                    <a:pos x="39" y="8"/>
                  </a:cxn>
                  <a:cxn ang="0">
                    <a:pos x="48" y="18"/>
                  </a:cxn>
                </a:cxnLst>
                <a:rect l="0" t="0" r="r" b="b"/>
                <a:pathLst>
                  <a:path w="48" h="54">
                    <a:moveTo>
                      <a:pt x="48" y="18"/>
                    </a:moveTo>
                    <a:lnTo>
                      <a:pt x="48" y="44"/>
                    </a:lnTo>
                    <a:lnTo>
                      <a:pt x="20" y="54"/>
                    </a:lnTo>
                    <a:lnTo>
                      <a:pt x="9" y="54"/>
                    </a:lnTo>
                    <a:lnTo>
                      <a:pt x="0" y="35"/>
                    </a:lnTo>
                    <a:lnTo>
                      <a:pt x="9" y="18"/>
                    </a:lnTo>
                    <a:lnTo>
                      <a:pt x="20" y="0"/>
                    </a:lnTo>
                    <a:lnTo>
                      <a:pt x="39" y="8"/>
                    </a:lnTo>
                    <a:lnTo>
                      <a:pt x="48" y="1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0" name="Freeform 278"/>
              <p:cNvSpPr>
                <a:spLocks/>
              </p:cNvSpPr>
              <p:nvPr/>
            </p:nvSpPr>
            <p:spPr bwMode="auto">
              <a:xfrm>
                <a:off x="206" y="489"/>
                <a:ext cx="61" cy="17"/>
              </a:xfrm>
              <a:custGeom>
                <a:avLst/>
                <a:gdLst/>
                <a:ahLst/>
                <a:cxnLst>
                  <a:cxn ang="0">
                    <a:pos x="203" y="95"/>
                  </a:cxn>
                  <a:cxn ang="0">
                    <a:pos x="174" y="87"/>
                  </a:cxn>
                  <a:cxn ang="0">
                    <a:pos x="146" y="78"/>
                  </a:cxn>
                  <a:cxn ang="0">
                    <a:pos x="96" y="43"/>
                  </a:cxn>
                  <a:cxn ang="0">
                    <a:pos x="68" y="78"/>
                  </a:cxn>
                  <a:cxn ang="0">
                    <a:pos x="48" y="95"/>
                  </a:cxn>
                  <a:cxn ang="0">
                    <a:pos x="20" y="103"/>
                  </a:cxn>
                  <a:cxn ang="0">
                    <a:pos x="0" y="103"/>
                  </a:cxn>
                  <a:cxn ang="0">
                    <a:pos x="30" y="70"/>
                  </a:cxn>
                  <a:cxn ang="0">
                    <a:pos x="48" y="35"/>
                  </a:cxn>
                  <a:cxn ang="0">
                    <a:pos x="78" y="0"/>
                  </a:cxn>
                  <a:cxn ang="0">
                    <a:pos x="96" y="0"/>
                  </a:cxn>
                  <a:cxn ang="0">
                    <a:pos x="126" y="0"/>
                  </a:cxn>
                  <a:cxn ang="0">
                    <a:pos x="174" y="43"/>
                  </a:cxn>
                  <a:cxn ang="0">
                    <a:pos x="203" y="95"/>
                  </a:cxn>
                </a:cxnLst>
                <a:rect l="0" t="0" r="r" b="b"/>
                <a:pathLst>
                  <a:path w="203" h="103">
                    <a:moveTo>
                      <a:pt x="203" y="95"/>
                    </a:moveTo>
                    <a:lnTo>
                      <a:pt x="174" y="87"/>
                    </a:lnTo>
                    <a:lnTo>
                      <a:pt x="146" y="78"/>
                    </a:lnTo>
                    <a:lnTo>
                      <a:pt x="96" y="43"/>
                    </a:lnTo>
                    <a:lnTo>
                      <a:pt x="68" y="78"/>
                    </a:lnTo>
                    <a:lnTo>
                      <a:pt x="48" y="95"/>
                    </a:lnTo>
                    <a:lnTo>
                      <a:pt x="20" y="103"/>
                    </a:lnTo>
                    <a:lnTo>
                      <a:pt x="0" y="103"/>
                    </a:lnTo>
                    <a:lnTo>
                      <a:pt x="30" y="70"/>
                    </a:lnTo>
                    <a:lnTo>
                      <a:pt x="48" y="35"/>
                    </a:lnTo>
                    <a:lnTo>
                      <a:pt x="78" y="0"/>
                    </a:lnTo>
                    <a:lnTo>
                      <a:pt x="96" y="0"/>
                    </a:lnTo>
                    <a:lnTo>
                      <a:pt x="126" y="0"/>
                    </a:lnTo>
                    <a:lnTo>
                      <a:pt x="174" y="43"/>
                    </a:lnTo>
                    <a:lnTo>
                      <a:pt x="203" y="9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1" name="Freeform 279"/>
              <p:cNvSpPr>
                <a:spLocks/>
              </p:cNvSpPr>
              <p:nvPr/>
            </p:nvSpPr>
            <p:spPr bwMode="auto">
              <a:xfrm>
                <a:off x="229" y="505"/>
                <a:ext cx="17" cy="11"/>
              </a:xfrm>
              <a:custGeom>
                <a:avLst/>
                <a:gdLst/>
                <a:ahLst/>
                <a:cxnLst>
                  <a:cxn ang="0">
                    <a:pos x="57" y="27"/>
                  </a:cxn>
                  <a:cxn ang="0">
                    <a:pos x="48" y="54"/>
                  </a:cxn>
                  <a:cxn ang="0">
                    <a:pos x="29" y="70"/>
                  </a:cxn>
                  <a:cxn ang="0">
                    <a:pos x="9" y="54"/>
                  </a:cxn>
                  <a:cxn ang="0">
                    <a:pos x="0" y="35"/>
                  </a:cxn>
                  <a:cxn ang="0">
                    <a:pos x="0" y="27"/>
                  </a:cxn>
                  <a:cxn ang="0">
                    <a:pos x="9" y="8"/>
                  </a:cxn>
                  <a:cxn ang="0">
                    <a:pos x="29" y="0"/>
                  </a:cxn>
                  <a:cxn ang="0">
                    <a:pos x="48" y="8"/>
                  </a:cxn>
                  <a:cxn ang="0">
                    <a:pos x="57" y="19"/>
                  </a:cxn>
                  <a:cxn ang="0">
                    <a:pos x="57" y="27"/>
                  </a:cxn>
                </a:cxnLst>
                <a:rect l="0" t="0" r="r" b="b"/>
                <a:pathLst>
                  <a:path w="57" h="70">
                    <a:moveTo>
                      <a:pt x="57" y="27"/>
                    </a:moveTo>
                    <a:lnTo>
                      <a:pt x="48" y="54"/>
                    </a:lnTo>
                    <a:lnTo>
                      <a:pt x="29" y="70"/>
                    </a:lnTo>
                    <a:lnTo>
                      <a:pt x="9" y="54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9" y="8"/>
                    </a:lnTo>
                    <a:lnTo>
                      <a:pt x="29" y="0"/>
                    </a:lnTo>
                    <a:lnTo>
                      <a:pt x="48" y="8"/>
                    </a:lnTo>
                    <a:lnTo>
                      <a:pt x="57" y="19"/>
                    </a:lnTo>
                    <a:lnTo>
                      <a:pt x="57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2" name="Freeform 280"/>
              <p:cNvSpPr>
                <a:spLocks/>
              </p:cNvSpPr>
              <p:nvPr/>
            </p:nvSpPr>
            <p:spPr bwMode="auto">
              <a:xfrm>
                <a:off x="249" y="512"/>
                <a:ext cx="11" cy="8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28" y="43"/>
                  </a:cxn>
                  <a:cxn ang="0">
                    <a:pos x="18" y="53"/>
                  </a:cxn>
                  <a:cxn ang="0">
                    <a:pos x="0" y="53"/>
                  </a:cxn>
                  <a:cxn ang="0">
                    <a:pos x="0" y="43"/>
                  </a:cxn>
                  <a:cxn ang="0">
                    <a:pos x="0" y="26"/>
                  </a:cxn>
                  <a:cxn ang="0">
                    <a:pos x="18" y="0"/>
                  </a:cxn>
                  <a:cxn ang="0">
                    <a:pos x="39" y="0"/>
                  </a:cxn>
                </a:cxnLst>
                <a:rect l="0" t="0" r="r" b="b"/>
                <a:pathLst>
                  <a:path w="39" h="53">
                    <a:moveTo>
                      <a:pt x="39" y="0"/>
                    </a:moveTo>
                    <a:lnTo>
                      <a:pt x="28" y="43"/>
                    </a:lnTo>
                    <a:lnTo>
                      <a:pt x="18" y="53"/>
                    </a:lnTo>
                    <a:lnTo>
                      <a:pt x="0" y="53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18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3" name="Freeform 281"/>
              <p:cNvSpPr>
                <a:spLocks/>
              </p:cNvSpPr>
              <p:nvPr/>
            </p:nvSpPr>
            <p:spPr bwMode="auto">
              <a:xfrm>
                <a:off x="215" y="513"/>
                <a:ext cx="14" cy="9"/>
              </a:xfrm>
              <a:custGeom>
                <a:avLst/>
                <a:gdLst/>
                <a:ahLst/>
                <a:cxnLst>
                  <a:cxn ang="0">
                    <a:pos x="48" y="51"/>
                  </a:cxn>
                  <a:cxn ang="0">
                    <a:pos x="29" y="43"/>
                  </a:cxn>
                  <a:cxn ang="0">
                    <a:pos x="18" y="33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8" y="25"/>
                  </a:cxn>
                  <a:cxn ang="0">
                    <a:pos x="48" y="43"/>
                  </a:cxn>
                  <a:cxn ang="0">
                    <a:pos x="48" y="51"/>
                  </a:cxn>
                </a:cxnLst>
                <a:rect l="0" t="0" r="r" b="b"/>
                <a:pathLst>
                  <a:path w="48" h="51">
                    <a:moveTo>
                      <a:pt x="48" y="51"/>
                    </a:moveTo>
                    <a:lnTo>
                      <a:pt x="29" y="43"/>
                    </a:lnTo>
                    <a:lnTo>
                      <a:pt x="18" y="3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8" y="25"/>
                    </a:lnTo>
                    <a:lnTo>
                      <a:pt x="48" y="43"/>
                    </a:lnTo>
                    <a:lnTo>
                      <a:pt x="48" y="5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4" name="Freeform 282"/>
              <p:cNvSpPr>
                <a:spLocks/>
              </p:cNvSpPr>
              <p:nvPr/>
            </p:nvSpPr>
            <p:spPr bwMode="auto">
              <a:xfrm>
                <a:off x="234" y="525"/>
                <a:ext cx="12" cy="7"/>
              </a:xfrm>
              <a:custGeom>
                <a:avLst/>
                <a:gdLst/>
                <a:ahLst/>
                <a:cxnLst>
                  <a:cxn ang="0">
                    <a:pos x="39" y="18"/>
                  </a:cxn>
                  <a:cxn ang="0">
                    <a:pos x="30" y="35"/>
                  </a:cxn>
                  <a:cxn ang="0">
                    <a:pos x="11" y="45"/>
                  </a:cxn>
                  <a:cxn ang="0">
                    <a:pos x="0" y="27"/>
                  </a:cxn>
                  <a:cxn ang="0">
                    <a:pos x="0" y="10"/>
                  </a:cxn>
                  <a:cxn ang="0">
                    <a:pos x="11" y="0"/>
                  </a:cxn>
                  <a:cxn ang="0">
                    <a:pos x="30" y="10"/>
                  </a:cxn>
                  <a:cxn ang="0">
                    <a:pos x="39" y="18"/>
                  </a:cxn>
                </a:cxnLst>
                <a:rect l="0" t="0" r="r" b="b"/>
                <a:pathLst>
                  <a:path w="39" h="45">
                    <a:moveTo>
                      <a:pt x="39" y="18"/>
                    </a:moveTo>
                    <a:lnTo>
                      <a:pt x="30" y="35"/>
                    </a:lnTo>
                    <a:lnTo>
                      <a:pt x="11" y="45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11" y="0"/>
                    </a:lnTo>
                    <a:lnTo>
                      <a:pt x="30" y="10"/>
                    </a:lnTo>
                    <a:lnTo>
                      <a:pt x="39" y="1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5" name="Freeform 283"/>
              <p:cNvSpPr>
                <a:spLocks/>
              </p:cNvSpPr>
              <p:nvPr/>
            </p:nvSpPr>
            <p:spPr bwMode="auto">
              <a:xfrm>
                <a:off x="234" y="539"/>
                <a:ext cx="12" cy="5"/>
              </a:xfrm>
              <a:custGeom>
                <a:avLst/>
                <a:gdLst/>
                <a:ahLst/>
                <a:cxnLst>
                  <a:cxn ang="0">
                    <a:pos x="39" y="16"/>
                  </a:cxn>
                  <a:cxn ang="0">
                    <a:pos x="30" y="25"/>
                  </a:cxn>
                  <a:cxn ang="0">
                    <a:pos x="20" y="35"/>
                  </a:cxn>
                  <a:cxn ang="0">
                    <a:pos x="0" y="25"/>
                  </a:cxn>
                  <a:cxn ang="0">
                    <a:pos x="11" y="0"/>
                  </a:cxn>
                  <a:cxn ang="0">
                    <a:pos x="30" y="0"/>
                  </a:cxn>
                  <a:cxn ang="0">
                    <a:pos x="39" y="16"/>
                  </a:cxn>
                </a:cxnLst>
                <a:rect l="0" t="0" r="r" b="b"/>
                <a:pathLst>
                  <a:path w="39" h="35">
                    <a:moveTo>
                      <a:pt x="39" y="16"/>
                    </a:moveTo>
                    <a:lnTo>
                      <a:pt x="30" y="25"/>
                    </a:lnTo>
                    <a:lnTo>
                      <a:pt x="20" y="35"/>
                    </a:lnTo>
                    <a:lnTo>
                      <a:pt x="0" y="25"/>
                    </a:lnTo>
                    <a:lnTo>
                      <a:pt x="11" y="0"/>
                    </a:lnTo>
                    <a:lnTo>
                      <a:pt x="30" y="0"/>
                    </a:lnTo>
                    <a:lnTo>
                      <a:pt x="39" y="1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6" name="Freeform 284"/>
              <p:cNvSpPr>
                <a:spLocks/>
              </p:cNvSpPr>
              <p:nvPr/>
            </p:nvSpPr>
            <p:spPr bwMode="auto">
              <a:xfrm>
                <a:off x="109" y="607"/>
                <a:ext cx="65" cy="31"/>
              </a:xfrm>
              <a:custGeom>
                <a:avLst/>
                <a:gdLst/>
                <a:ahLst/>
                <a:cxnLst>
                  <a:cxn ang="0">
                    <a:pos x="213" y="138"/>
                  </a:cxn>
                  <a:cxn ang="0">
                    <a:pos x="224" y="192"/>
                  </a:cxn>
                  <a:cxn ang="0">
                    <a:pos x="213" y="192"/>
                  </a:cxn>
                  <a:cxn ang="0">
                    <a:pos x="203" y="192"/>
                  </a:cxn>
                  <a:cxn ang="0">
                    <a:pos x="194" y="173"/>
                  </a:cxn>
                  <a:cxn ang="0">
                    <a:pos x="165" y="111"/>
                  </a:cxn>
                  <a:cxn ang="0">
                    <a:pos x="146" y="86"/>
                  </a:cxn>
                  <a:cxn ang="0">
                    <a:pos x="117" y="51"/>
                  </a:cxn>
                  <a:cxn ang="0">
                    <a:pos x="98" y="51"/>
                  </a:cxn>
                  <a:cxn ang="0">
                    <a:pos x="78" y="60"/>
                  </a:cxn>
                  <a:cxn ang="0">
                    <a:pos x="0" y="182"/>
                  </a:cxn>
                  <a:cxn ang="0">
                    <a:pos x="0" y="173"/>
                  </a:cxn>
                  <a:cxn ang="0">
                    <a:pos x="0" y="157"/>
                  </a:cxn>
                  <a:cxn ang="0">
                    <a:pos x="11" y="138"/>
                  </a:cxn>
                  <a:cxn ang="0">
                    <a:pos x="50" y="68"/>
                  </a:cxn>
                  <a:cxn ang="0">
                    <a:pos x="98" y="0"/>
                  </a:cxn>
                  <a:cxn ang="0">
                    <a:pos x="137" y="25"/>
                  </a:cxn>
                  <a:cxn ang="0">
                    <a:pos x="165" y="60"/>
                  </a:cxn>
                  <a:cxn ang="0">
                    <a:pos x="213" y="138"/>
                  </a:cxn>
                </a:cxnLst>
                <a:rect l="0" t="0" r="r" b="b"/>
                <a:pathLst>
                  <a:path w="224" h="192">
                    <a:moveTo>
                      <a:pt x="213" y="138"/>
                    </a:moveTo>
                    <a:lnTo>
                      <a:pt x="224" y="192"/>
                    </a:lnTo>
                    <a:lnTo>
                      <a:pt x="213" y="192"/>
                    </a:lnTo>
                    <a:lnTo>
                      <a:pt x="203" y="192"/>
                    </a:lnTo>
                    <a:lnTo>
                      <a:pt x="194" y="173"/>
                    </a:lnTo>
                    <a:lnTo>
                      <a:pt x="165" y="111"/>
                    </a:lnTo>
                    <a:lnTo>
                      <a:pt x="146" y="86"/>
                    </a:lnTo>
                    <a:lnTo>
                      <a:pt x="117" y="51"/>
                    </a:lnTo>
                    <a:lnTo>
                      <a:pt x="98" y="51"/>
                    </a:lnTo>
                    <a:lnTo>
                      <a:pt x="78" y="60"/>
                    </a:lnTo>
                    <a:lnTo>
                      <a:pt x="0" y="182"/>
                    </a:lnTo>
                    <a:lnTo>
                      <a:pt x="0" y="173"/>
                    </a:lnTo>
                    <a:lnTo>
                      <a:pt x="0" y="157"/>
                    </a:lnTo>
                    <a:lnTo>
                      <a:pt x="11" y="138"/>
                    </a:lnTo>
                    <a:lnTo>
                      <a:pt x="50" y="68"/>
                    </a:lnTo>
                    <a:lnTo>
                      <a:pt x="98" y="0"/>
                    </a:lnTo>
                    <a:lnTo>
                      <a:pt x="137" y="25"/>
                    </a:lnTo>
                    <a:lnTo>
                      <a:pt x="165" y="60"/>
                    </a:lnTo>
                    <a:lnTo>
                      <a:pt x="213" y="13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7" name="Freeform 285"/>
              <p:cNvSpPr>
                <a:spLocks/>
              </p:cNvSpPr>
              <p:nvPr/>
            </p:nvSpPr>
            <p:spPr bwMode="auto">
              <a:xfrm>
                <a:off x="120" y="622"/>
                <a:ext cx="37" cy="33"/>
              </a:xfrm>
              <a:custGeom>
                <a:avLst/>
                <a:gdLst/>
                <a:ahLst/>
                <a:cxnLst>
                  <a:cxn ang="0">
                    <a:pos x="116" y="62"/>
                  </a:cxn>
                  <a:cxn ang="0">
                    <a:pos x="126" y="97"/>
                  </a:cxn>
                  <a:cxn ang="0">
                    <a:pos x="126" y="130"/>
                  </a:cxn>
                  <a:cxn ang="0">
                    <a:pos x="98" y="140"/>
                  </a:cxn>
                  <a:cxn ang="0">
                    <a:pos x="78" y="157"/>
                  </a:cxn>
                  <a:cxn ang="0">
                    <a:pos x="78" y="165"/>
                  </a:cxn>
                  <a:cxn ang="0">
                    <a:pos x="78" y="192"/>
                  </a:cxn>
                  <a:cxn ang="0">
                    <a:pos x="59" y="200"/>
                  </a:cxn>
                  <a:cxn ang="0">
                    <a:pos x="50" y="200"/>
                  </a:cxn>
                  <a:cxn ang="0">
                    <a:pos x="50" y="183"/>
                  </a:cxn>
                  <a:cxn ang="0">
                    <a:pos x="50" y="157"/>
                  </a:cxn>
                  <a:cxn ang="0">
                    <a:pos x="0" y="130"/>
                  </a:cxn>
                  <a:cxn ang="0">
                    <a:pos x="30" y="62"/>
                  </a:cxn>
                  <a:cxn ang="0">
                    <a:pos x="59" y="0"/>
                  </a:cxn>
                  <a:cxn ang="0">
                    <a:pos x="78" y="8"/>
                  </a:cxn>
                  <a:cxn ang="0">
                    <a:pos x="98" y="26"/>
                  </a:cxn>
                  <a:cxn ang="0">
                    <a:pos x="116" y="62"/>
                  </a:cxn>
                </a:cxnLst>
                <a:rect l="0" t="0" r="r" b="b"/>
                <a:pathLst>
                  <a:path w="126" h="200">
                    <a:moveTo>
                      <a:pt x="116" y="62"/>
                    </a:moveTo>
                    <a:lnTo>
                      <a:pt x="126" y="97"/>
                    </a:lnTo>
                    <a:lnTo>
                      <a:pt x="126" y="130"/>
                    </a:lnTo>
                    <a:lnTo>
                      <a:pt x="98" y="140"/>
                    </a:lnTo>
                    <a:lnTo>
                      <a:pt x="78" y="157"/>
                    </a:lnTo>
                    <a:lnTo>
                      <a:pt x="78" y="165"/>
                    </a:lnTo>
                    <a:lnTo>
                      <a:pt x="78" y="192"/>
                    </a:lnTo>
                    <a:lnTo>
                      <a:pt x="59" y="200"/>
                    </a:lnTo>
                    <a:lnTo>
                      <a:pt x="50" y="200"/>
                    </a:lnTo>
                    <a:lnTo>
                      <a:pt x="50" y="183"/>
                    </a:lnTo>
                    <a:lnTo>
                      <a:pt x="50" y="157"/>
                    </a:lnTo>
                    <a:lnTo>
                      <a:pt x="0" y="130"/>
                    </a:lnTo>
                    <a:lnTo>
                      <a:pt x="30" y="62"/>
                    </a:lnTo>
                    <a:lnTo>
                      <a:pt x="59" y="0"/>
                    </a:lnTo>
                    <a:lnTo>
                      <a:pt x="78" y="8"/>
                    </a:lnTo>
                    <a:lnTo>
                      <a:pt x="98" y="26"/>
                    </a:lnTo>
                    <a:lnTo>
                      <a:pt x="116" y="6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8" name="Freeform 286"/>
              <p:cNvSpPr>
                <a:spLocks/>
              </p:cNvSpPr>
              <p:nvPr/>
            </p:nvSpPr>
            <p:spPr bwMode="auto">
              <a:xfrm>
                <a:off x="76" y="624"/>
                <a:ext cx="21" cy="11"/>
              </a:xfrm>
              <a:custGeom>
                <a:avLst/>
                <a:gdLst/>
                <a:ahLst/>
                <a:cxnLst>
                  <a:cxn ang="0">
                    <a:pos x="68" y="27"/>
                  </a:cxn>
                  <a:cxn ang="0">
                    <a:pos x="68" y="54"/>
                  </a:cxn>
                  <a:cxn ang="0">
                    <a:pos x="48" y="70"/>
                  </a:cxn>
                  <a:cxn ang="0">
                    <a:pos x="18" y="62"/>
                  </a:cxn>
                  <a:cxn ang="0">
                    <a:pos x="0" y="44"/>
                  </a:cxn>
                  <a:cxn ang="0">
                    <a:pos x="0" y="27"/>
                  </a:cxn>
                  <a:cxn ang="0">
                    <a:pos x="0" y="18"/>
                  </a:cxn>
                  <a:cxn ang="0">
                    <a:pos x="29" y="0"/>
                  </a:cxn>
                  <a:cxn ang="0">
                    <a:pos x="57" y="8"/>
                  </a:cxn>
                  <a:cxn ang="0">
                    <a:pos x="68" y="27"/>
                  </a:cxn>
                </a:cxnLst>
                <a:rect l="0" t="0" r="r" b="b"/>
                <a:pathLst>
                  <a:path w="68" h="70">
                    <a:moveTo>
                      <a:pt x="68" y="27"/>
                    </a:moveTo>
                    <a:lnTo>
                      <a:pt x="68" y="54"/>
                    </a:lnTo>
                    <a:lnTo>
                      <a:pt x="48" y="70"/>
                    </a:lnTo>
                    <a:lnTo>
                      <a:pt x="18" y="62"/>
                    </a:lnTo>
                    <a:lnTo>
                      <a:pt x="0" y="44"/>
                    </a:lnTo>
                    <a:lnTo>
                      <a:pt x="0" y="27"/>
                    </a:lnTo>
                    <a:lnTo>
                      <a:pt x="0" y="18"/>
                    </a:lnTo>
                    <a:lnTo>
                      <a:pt x="29" y="0"/>
                    </a:lnTo>
                    <a:lnTo>
                      <a:pt x="57" y="8"/>
                    </a:lnTo>
                    <a:lnTo>
                      <a:pt x="68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9" name="Freeform 287"/>
              <p:cNvSpPr>
                <a:spLocks/>
              </p:cNvSpPr>
              <p:nvPr/>
            </p:nvSpPr>
            <p:spPr bwMode="auto">
              <a:xfrm>
                <a:off x="186" y="625"/>
                <a:ext cx="14" cy="8"/>
              </a:xfrm>
              <a:custGeom>
                <a:avLst/>
                <a:gdLst/>
                <a:ahLst/>
                <a:cxnLst>
                  <a:cxn ang="0">
                    <a:pos x="49" y="19"/>
                  </a:cxn>
                  <a:cxn ang="0">
                    <a:pos x="39" y="36"/>
                  </a:cxn>
                  <a:cxn ang="0">
                    <a:pos x="28" y="46"/>
                  </a:cxn>
                  <a:cxn ang="0">
                    <a:pos x="10" y="46"/>
                  </a:cxn>
                  <a:cxn ang="0">
                    <a:pos x="0" y="27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39" y="0"/>
                  </a:cxn>
                  <a:cxn ang="0">
                    <a:pos x="49" y="19"/>
                  </a:cxn>
                </a:cxnLst>
                <a:rect l="0" t="0" r="r" b="b"/>
                <a:pathLst>
                  <a:path w="49" h="46">
                    <a:moveTo>
                      <a:pt x="49" y="19"/>
                    </a:moveTo>
                    <a:lnTo>
                      <a:pt x="39" y="36"/>
                    </a:lnTo>
                    <a:lnTo>
                      <a:pt x="28" y="46"/>
                    </a:lnTo>
                    <a:lnTo>
                      <a:pt x="10" y="46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39" y="0"/>
                    </a:lnTo>
                    <a:lnTo>
                      <a:pt x="49" y="1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0" name="Freeform 288"/>
              <p:cNvSpPr>
                <a:spLocks/>
              </p:cNvSpPr>
              <p:nvPr/>
            </p:nvSpPr>
            <p:spPr bwMode="auto">
              <a:xfrm>
                <a:off x="68" y="638"/>
                <a:ext cx="63" cy="76"/>
              </a:xfrm>
              <a:custGeom>
                <a:avLst/>
                <a:gdLst/>
                <a:ahLst/>
                <a:cxnLst>
                  <a:cxn ang="0">
                    <a:pos x="69" y="78"/>
                  </a:cxn>
                  <a:cxn ang="0">
                    <a:pos x="87" y="68"/>
                  </a:cxn>
                  <a:cxn ang="0">
                    <a:pos x="98" y="25"/>
                  </a:cxn>
                  <a:cxn ang="0">
                    <a:pos x="126" y="25"/>
                  </a:cxn>
                  <a:cxn ang="0">
                    <a:pos x="98" y="95"/>
                  </a:cxn>
                  <a:cxn ang="0">
                    <a:pos x="98" y="147"/>
                  </a:cxn>
                  <a:cxn ang="0">
                    <a:pos x="126" y="157"/>
                  </a:cxn>
                  <a:cxn ang="0">
                    <a:pos x="135" y="111"/>
                  </a:cxn>
                  <a:cxn ang="0">
                    <a:pos x="165" y="60"/>
                  </a:cxn>
                  <a:cxn ang="0">
                    <a:pos x="185" y="95"/>
                  </a:cxn>
                  <a:cxn ang="0">
                    <a:pos x="98" y="217"/>
                  </a:cxn>
                  <a:cxn ang="0">
                    <a:pos x="107" y="270"/>
                  </a:cxn>
                  <a:cxn ang="0">
                    <a:pos x="135" y="217"/>
                  </a:cxn>
                  <a:cxn ang="0">
                    <a:pos x="185" y="147"/>
                  </a:cxn>
                  <a:cxn ang="0">
                    <a:pos x="204" y="157"/>
                  </a:cxn>
                  <a:cxn ang="0">
                    <a:pos x="107" y="322"/>
                  </a:cxn>
                  <a:cxn ang="0">
                    <a:pos x="98" y="400"/>
                  </a:cxn>
                  <a:cxn ang="0">
                    <a:pos x="146" y="303"/>
                  </a:cxn>
                  <a:cxn ang="0">
                    <a:pos x="213" y="225"/>
                  </a:cxn>
                  <a:cxn ang="0">
                    <a:pos x="185" y="287"/>
                  </a:cxn>
                  <a:cxn ang="0">
                    <a:pos x="165" y="330"/>
                  </a:cxn>
                  <a:cxn ang="0">
                    <a:pos x="185" y="384"/>
                  </a:cxn>
                  <a:cxn ang="0">
                    <a:pos x="204" y="400"/>
                  </a:cxn>
                  <a:cxn ang="0">
                    <a:pos x="165" y="435"/>
                  </a:cxn>
                  <a:cxn ang="0">
                    <a:pos x="146" y="470"/>
                  </a:cxn>
                  <a:cxn ang="0">
                    <a:pos x="87" y="452"/>
                  </a:cxn>
                  <a:cxn ang="0">
                    <a:pos x="59" y="409"/>
                  </a:cxn>
                  <a:cxn ang="0">
                    <a:pos x="48" y="330"/>
                  </a:cxn>
                  <a:cxn ang="0">
                    <a:pos x="87" y="157"/>
                  </a:cxn>
                  <a:cxn ang="0">
                    <a:pos x="59" y="78"/>
                  </a:cxn>
                  <a:cxn ang="0">
                    <a:pos x="0" y="8"/>
                  </a:cxn>
                  <a:cxn ang="0">
                    <a:pos x="30" y="8"/>
                  </a:cxn>
                  <a:cxn ang="0">
                    <a:pos x="59" y="33"/>
                  </a:cxn>
                </a:cxnLst>
                <a:rect l="0" t="0" r="r" b="b"/>
                <a:pathLst>
                  <a:path w="213" h="470">
                    <a:moveTo>
                      <a:pt x="59" y="33"/>
                    </a:moveTo>
                    <a:lnTo>
                      <a:pt x="69" y="78"/>
                    </a:lnTo>
                    <a:lnTo>
                      <a:pt x="78" y="78"/>
                    </a:lnTo>
                    <a:lnTo>
                      <a:pt x="87" y="68"/>
                    </a:lnTo>
                    <a:lnTo>
                      <a:pt x="87" y="43"/>
                    </a:lnTo>
                    <a:lnTo>
                      <a:pt x="98" y="25"/>
                    </a:lnTo>
                    <a:lnTo>
                      <a:pt x="107" y="16"/>
                    </a:lnTo>
                    <a:lnTo>
                      <a:pt x="126" y="25"/>
                    </a:lnTo>
                    <a:lnTo>
                      <a:pt x="117" y="60"/>
                    </a:lnTo>
                    <a:lnTo>
                      <a:pt x="98" y="95"/>
                    </a:lnTo>
                    <a:lnTo>
                      <a:pt x="98" y="130"/>
                    </a:lnTo>
                    <a:lnTo>
                      <a:pt x="98" y="147"/>
                    </a:lnTo>
                    <a:lnTo>
                      <a:pt x="117" y="165"/>
                    </a:lnTo>
                    <a:lnTo>
                      <a:pt x="126" y="157"/>
                    </a:lnTo>
                    <a:lnTo>
                      <a:pt x="126" y="138"/>
                    </a:lnTo>
                    <a:lnTo>
                      <a:pt x="135" y="111"/>
                    </a:lnTo>
                    <a:lnTo>
                      <a:pt x="146" y="86"/>
                    </a:lnTo>
                    <a:lnTo>
                      <a:pt x="165" y="60"/>
                    </a:lnTo>
                    <a:lnTo>
                      <a:pt x="185" y="78"/>
                    </a:lnTo>
                    <a:lnTo>
                      <a:pt x="185" y="95"/>
                    </a:lnTo>
                    <a:lnTo>
                      <a:pt x="126" y="173"/>
                    </a:lnTo>
                    <a:lnTo>
                      <a:pt x="98" y="217"/>
                    </a:lnTo>
                    <a:lnTo>
                      <a:pt x="98" y="270"/>
                    </a:lnTo>
                    <a:lnTo>
                      <a:pt x="107" y="270"/>
                    </a:lnTo>
                    <a:lnTo>
                      <a:pt x="117" y="270"/>
                    </a:lnTo>
                    <a:lnTo>
                      <a:pt x="135" y="217"/>
                    </a:lnTo>
                    <a:lnTo>
                      <a:pt x="165" y="173"/>
                    </a:lnTo>
                    <a:lnTo>
                      <a:pt x="185" y="147"/>
                    </a:lnTo>
                    <a:lnTo>
                      <a:pt x="204" y="147"/>
                    </a:lnTo>
                    <a:lnTo>
                      <a:pt x="204" y="157"/>
                    </a:lnTo>
                    <a:lnTo>
                      <a:pt x="135" y="270"/>
                    </a:lnTo>
                    <a:lnTo>
                      <a:pt x="107" y="322"/>
                    </a:lnTo>
                    <a:lnTo>
                      <a:pt x="87" y="384"/>
                    </a:lnTo>
                    <a:lnTo>
                      <a:pt x="98" y="400"/>
                    </a:lnTo>
                    <a:lnTo>
                      <a:pt x="117" y="392"/>
                    </a:lnTo>
                    <a:lnTo>
                      <a:pt x="146" y="303"/>
                    </a:lnTo>
                    <a:lnTo>
                      <a:pt x="174" y="260"/>
                    </a:lnTo>
                    <a:lnTo>
                      <a:pt x="213" y="225"/>
                    </a:lnTo>
                    <a:lnTo>
                      <a:pt x="213" y="270"/>
                    </a:lnTo>
                    <a:lnTo>
                      <a:pt x="185" y="287"/>
                    </a:lnTo>
                    <a:lnTo>
                      <a:pt x="165" y="313"/>
                    </a:lnTo>
                    <a:lnTo>
                      <a:pt x="165" y="330"/>
                    </a:lnTo>
                    <a:lnTo>
                      <a:pt x="165" y="349"/>
                    </a:lnTo>
                    <a:lnTo>
                      <a:pt x="185" y="384"/>
                    </a:lnTo>
                    <a:lnTo>
                      <a:pt x="194" y="392"/>
                    </a:lnTo>
                    <a:lnTo>
                      <a:pt x="204" y="400"/>
                    </a:lnTo>
                    <a:lnTo>
                      <a:pt x="185" y="417"/>
                    </a:lnTo>
                    <a:lnTo>
                      <a:pt x="165" y="435"/>
                    </a:lnTo>
                    <a:lnTo>
                      <a:pt x="155" y="452"/>
                    </a:lnTo>
                    <a:lnTo>
                      <a:pt x="146" y="470"/>
                    </a:lnTo>
                    <a:lnTo>
                      <a:pt x="126" y="470"/>
                    </a:lnTo>
                    <a:lnTo>
                      <a:pt x="87" y="452"/>
                    </a:lnTo>
                    <a:lnTo>
                      <a:pt x="69" y="435"/>
                    </a:lnTo>
                    <a:lnTo>
                      <a:pt x="59" y="409"/>
                    </a:lnTo>
                    <a:lnTo>
                      <a:pt x="48" y="374"/>
                    </a:lnTo>
                    <a:lnTo>
                      <a:pt x="48" y="330"/>
                    </a:lnTo>
                    <a:lnTo>
                      <a:pt x="69" y="243"/>
                    </a:lnTo>
                    <a:lnTo>
                      <a:pt x="87" y="157"/>
                    </a:lnTo>
                    <a:lnTo>
                      <a:pt x="78" y="111"/>
                    </a:lnTo>
                    <a:lnTo>
                      <a:pt x="59" y="78"/>
                    </a:lnTo>
                    <a:lnTo>
                      <a:pt x="30" y="43"/>
                    </a:lnTo>
                    <a:lnTo>
                      <a:pt x="0" y="8"/>
                    </a:lnTo>
                    <a:lnTo>
                      <a:pt x="11" y="0"/>
                    </a:lnTo>
                    <a:lnTo>
                      <a:pt x="30" y="8"/>
                    </a:lnTo>
                    <a:lnTo>
                      <a:pt x="48" y="16"/>
                    </a:lnTo>
                    <a:lnTo>
                      <a:pt x="59" y="3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1" name="Freeform 289"/>
              <p:cNvSpPr>
                <a:spLocks/>
              </p:cNvSpPr>
              <p:nvPr/>
            </p:nvSpPr>
            <p:spPr bwMode="auto">
              <a:xfrm>
                <a:off x="137" y="768"/>
                <a:ext cx="61" cy="75"/>
              </a:xfrm>
              <a:custGeom>
                <a:avLst/>
                <a:gdLst/>
                <a:ahLst/>
                <a:cxnLst>
                  <a:cxn ang="0">
                    <a:pos x="203" y="8"/>
                  </a:cxn>
                  <a:cxn ang="0">
                    <a:pos x="174" y="35"/>
                  </a:cxn>
                  <a:cxn ang="0">
                    <a:pos x="153" y="78"/>
                  </a:cxn>
                  <a:cxn ang="0">
                    <a:pos x="135" y="113"/>
                  </a:cxn>
                  <a:cxn ang="0">
                    <a:pos x="135" y="157"/>
                  </a:cxn>
                  <a:cxn ang="0">
                    <a:pos x="174" y="341"/>
                  </a:cxn>
                  <a:cxn ang="0">
                    <a:pos x="174" y="376"/>
                  </a:cxn>
                  <a:cxn ang="0">
                    <a:pos x="153" y="401"/>
                  </a:cxn>
                  <a:cxn ang="0">
                    <a:pos x="135" y="436"/>
                  </a:cxn>
                  <a:cxn ang="0">
                    <a:pos x="115" y="454"/>
                  </a:cxn>
                  <a:cxn ang="0">
                    <a:pos x="67" y="462"/>
                  </a:cxn>
                  <a:cxn ang="0">
                    <a:pos x="0" y="392"/>
                  </a:cxn>
                  <a:cxn ang="0">
                    <a:pos x="9" y="384"/>
                  </a:cxn>
                  <a:cxn ang="0">
                    <a:pos x="39" y="376"/>
                  </a:cxn>
                  <a:cxn ang="0">
                    <a:pos x="57" y="341"/>
                  </a:cxn>
                  <a:cxn ang="0">
                    <a:pos x="67" y="331"/>
                  </a:cxn>
                  <a:cxn ang="0">
                    <a:pos x="57" y="314"/>
                  </a:cxn>
                  <a:cxn ang="0">
                    <a:pos x="39" y="287"/>
                  </a:cxn>
                  <a:cxn ang="0">
                    <a:pos x="19" y="270"/>
                  </a:cxn>
                  <a:cxn ang="0">
                    <a:pos x="19" y="209"/>
                  </a:cxn>
                  <a:cxn ang="0">
                    <a:pos x="39" y="217"/>
                  </a:cxn>
                  <a:cxn ang="0">
                    <a:pos x="57" y="244"/>
                  </a:cxn>
                  <a:cxn ang="0">
                    <a:pos x="78" y="287"/>
                  </a:cxn>
                  <a:cxn ang="0">
                    <a:pos x="105" y="392"/>
                  </a:cxn>
                  <a:cxn ang="0">
                    <a:pos x="126" y="392"/>
                  </a:cxn>
                  <a:cxn ang="0">
                    <a:pos x="135" y="376"/>
                  </a:cxn>
                  <a:cxn ang="0">
                    <a:pos x="135" y="349"/>
                  </a:cxn>
                  <a:cxn ang="0">
                    <a:pos x="126" y="314"/>
                  </a:cxn>
                  <a:cxn ang="0">
                    <a:pos x="87" y="217"/>
                  </a:cxn>
                  <a:cxn ang="0">
                    <a:pos x="57" y="184"/>
                  </a:cxn>
                  <a:cxn ang="0">
                    <a:pos x="19" y="149"/>
                  </a:cxn>
                  <a:cxn ang="0">
                    <a:pos x="19" y="130"/>
                  </a:cxn>
                  <a:cxn ang="0">
                    <a:pos x="39" y="122"/>
                  </a:cxn>
                  <a:cxn ang="0">
                    <a:pos x="57" y="139"/>
                  </a:cxn>
                  <a:cxn ang="0">
                    <a:pos x="78" y="157"/>
                  </a:cxn>
                  <a:cxn ang="0">
                    <a:pos x="105" y="209"/>
                  </a:cxn>
                  <a:cxn ang="0">
                    <a:pos x="115" y="209"/>
                  </a:cxn>
                  <a:cxn ang="0">
                    <a:pos x="115" y="165"/>
                  </a:cxn>
                  <a:cxn ang="0">
                    <a:pos x="105" y="139"/>
                  </a:cxn>
                  <a:cxn ang="0">
                    <a:pos x="57" y="78"/>
                  </a:cxn>
                  <a:cxn ang="0">
                    <a:pos x="57" y="70"/>
                  </a:cxn>
                  <a:cxn ang="0">
                    <a:pos x="67" y="60"/>
                  </a:cxn>
                  <a:cxn ang="0">
                    <a:pos x="87" y="70"/>
                  </a:cxn>
                  <a:cxn ang="0">
                    <a:pos x="96" y="87"/>
                  </a:cxn>
                  <a:cxn ang="0">
                    <a:pos x="105" y="95"/>
                  </a:cxn>
                  <a:cxn ang="0">
                    <a:pos x="126" y="103"/>
                  </a:cxn>
                  <a:cxn ang="0">
                    <a:pos x="126" y="87"/>
                  </a:cxn>
                  <a:cxn ang="0">
                    <a:pos x="115" y="60"/>
                  </a:cxn>
                  <a:cxn ang="0">
                    <a:pos x="105" y="35"/>
                  </a:cxn>
                  <a:cxn ang="0">
                    <a:pos x="115" y="25"/>
                  </a:cxn>
                  <a:cxn ang="0">
                    <a:pos x="126" y="25"/>
                  </a:cxn>
                  <a:cxn ang="0">
                    <a:pos x="164" y="35"/>
                  </a:cxn>
                  <a:cxn ang="0">
                    <a:pos x="174" y="8"/>
                  </a:cxn>
                  <a:cxn ang="0">
                    <a:pos x="192" y="0"/>
                  </a:cxn>
                  <a:cxn ang="0">
                    <a:pos x="203" y="8"/>
                  </a:cxn>
                </a:cxnLst>
                <a:rect l="0" t="0" r="r" b="b"/>
                <a:pathLst>
                  <a:path w="203" h="462">
                    <a:moveTo>
                      <a:pt x="203" y="8"/>
                    </a:moveTo>
                    <a:lnTo>
                      <a:pt x="174" y="35"/>
                    </a:lnTo>
                    <a:lnTo>
                      <a:pt x="153" y="78"/>
                    </a:lnTo>
                    <a:lnTo>
                      <a:pt x="135" y="113"/>
                    </a:lnTo>
                    <a:lnTo>
                      <a:pt x="135" y="157"/>
                    </a:lnTo>
                    <a:lnTo>
                      <a:pt x="174" y="341"/>
                    </a:lnTo>
                    <a:lnTo>
                      <a:pt x="174" y="376"/>
                    </a:lnTo>
                    <a:lnTo>
                      <a:pt x="153" y="401"/>
                    </a:lnTo>
                    <a:lnTo>
                      <a:pt x="135" y="436"/>
                    </a:lnTo>
                    <a:lnTo>
                      <a:pt x="115" y="454"/>
                    </a:lnTo>
                    <a:lnTo>
                      <a:pt x="67" y="462"/>
                    </a:lnTo>
                    <a:lnTo>
                      <a:pt x="0" y="392"/>
                    </a:lnTo>
                    <a:lnTo>
                      <a:pt x="9" y="384"/>
                    </a:lnTo>
                    <a:lnTo>
                      <a:pt x="39" y="376"/>
                    </a:lnTo>
                    <a:lnTo>
                      <a:pt x="57" y="341"/>
                    </a:lnTo>
                    <a:lnTo>
                      <a:pt x="67" y="331"/>
                    </a:lnTo>
                    <a:lnTo>
                      <a:pt x="57" y="314"/>
                    </a:lnTo>
                    <a:lnTo>
                      <a:pt x="39" y="287"/>
                    </a:lnTo>
                    <a:lnTo>
                      <a:pt x="19" y="270"/>
                    </a:lnTo>
                    <a:lnTo>
                      <a:pt x="19" y="209"/>
                    </a:lnTo>
                    <a:lnTo>
                      <a:pt x="39" y="217"/>
                    </a:lnTo>
                    <a:lnTo>
                      <a:pt x="57" y="244"/>
                    </a:lnTo>
                    <a:lnTo>
                      <a:pt x="78" y="287"/>
                    </a:lnTo>
                    <a:lnTo>
                      <a:pt x="105" y="392"/>
                    </a:lnTo>
                    <a:lnTo>
                      <a:pt x="126" y="392"/>
                    </a:lnTo>
                    <a:lnTo>
                      <a:pt x="135" y="376"/>
                    </a:lnTo>
                    <a:lnTo>
                      <a:pt x="135" y="349"/>
                    </a:lnTo>
                    <a:lnTo>
                      <a:pt x="126" y="314"/>
                    </a:lnTo>
                    <a:lnTo>
                      <a:pt x="87" y="217"/>
                    </a:lnTo>
                    <a:lnTo>
                      <a:pt x="57" y="184"/>
                    </a:lnTo>
                    <a:lnTo>
                      <a:pt x="19" y="149"/>
                    </a:lnTo>
                    <a:lnTo>
                      <a:pt x="19" y="130"/>
                    </a:lnTo>
                    <a:lnTo>
                      <a:pt x="39" y="122"/>
                    </a:lnTo>
                    <a:lnTo>
                      <a:pt x="57" y="139"/>
                    </a:lnTo>
                    <a:lnTo>
                      <a:pt x="78" y="157"/>
                    </a:lnTo>
                    <a:lnTo>
                      <a:pt x="105" y="209"/>
                    </a:lnTo>
                    <a:lnTo>
                      <a:pt x="115" y="209"/>
                    </a:lnTo>
                    <a:lnTo>
                      <a:pt x="115" y="165"/>
                    </a:lnTo>
                    <a:lnTo>
                      <a:pt x="105" y="139"/>
                    </a:lnTo>
                    <a:lnTo>
                      <a:pt x="57" y="78"/>
                    </a:lnTo>
                    <a:lnTo>
                      <a:pt x="57" y="70"/>
                    </a:lnTo>
                    <a:lnTo>
                      <a:pt x="67" y="60"/>
                    </a:lnTo>
                    <a:lnTo>
                      <a:pt x="87" y="70"/>
                    </a:lnTo>
                    <a:lnTo>
                      <a:pt x="96" y="87"/>
                    </a:lnTo>
                    <a:lnTo>
                      <a:pt x="105" y="95"/>
                    </a:lnTo>
                    <a:lnTo>
                      <a:pt x="126" y="103"/>
                    </a:lnTo>
                    <a:lnTo>
                      <a:pt x="126" y="87"/>
                    </a:lnTo>
                    <a:lnTo>
                      <a:pt x="115" y="60"/>
                    </a:lnTo>
                    <a:lnTo>
                      <a:pt x="105" y="35"/>
                    </a:lnTo>
                    <a:lnTo>
                      <a:pt x="115" y="25"/>
                    </a:lnTo>
                    <a:lnTo>
                      <a:pt x="126" y="25"/>
                    </a:lnTo>
                    <a:lnTo>
                      <a:pt x="164" y="35"/>
                    </a:lnTo>
                    <a:lnTo>
                      <a:pt x="174" y="8"/>
                    </a:lnTo>
                    <a:lnTo>
                      <a:pt x="192" y="0"/>
                    </a:lnTo>
                    <a:lnTo>
                      <a:pt x="203" y="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2" name="Freeform 290"/>
              <p:cNvSpPr>
                <a:spLocks/>
              </p:cNvSpPr>
              <p:nvPr/>
            </p:nvSpPr>
            <p:spPr bwMode="auto">
              <a:xfrm>
                <a:off x="117" y="710"/>
                <a:ext cx="31" cy="14"/>
              </a:xfrm>
              <a:custGeom>
                <a:avLst/>
                <a:gdLst/>
                <a:ahLst/>
                <a:cxnLst>
                  <a:cxn ang="0">
                    <a:pos x="107" y="87"/>
                  </a:cxn>
                  <a:cxn ang="0">
                    <a:pos x="0" y="87"/>
                  </a:cxn>
                  <a:cxn ang="0">
                    <a:pos x="9" y="70"/>
                  </a:cxn>
                  <a:cxn ang="0">
                    <a:pos x="20" y="43"/>
                  </a:cxn>
                  <a:cxn ang="0">
                    <a:pos x="48" y="0"/>
                  </a:cxn>
                  <a:cxn ang="0">
                    <a:pos x="59" y="0"/>
                  </a:cxn>
                  <a:cxn ang="0">
                    <a:pos x="68" y="8"/>
                  </a:cxn>
                  <a:cxn ang="0">
                    <a:pos x="107" y="43"/>
                  </a:cxn>
                  <a:cxn ang="0">
                    <a:pos x="107" y="70"/>
                  </a:cxn>
                  <a:cxn ang="0">
                    <a:pos x="107" y="87"/>
                  </a:cxn>
                </a:cxnLst>
                <a:rect l="0" t="0" r="r" b="b"/>
                <a:pathLst>
                  <a:path w="107" h="87">
                    <a:moveTo>
                      <a:pt x="107" y="87"/>
                    </a:moveTo>
                    <a:lnTo>
                      <a:pt x="0" y="87"/>
                    </a:lnTo>
                    <a:lnTo>
                      <a:pt x="9" y="70"/>
                    </a:lnTo>
                    <a:lnTo>
                      <a:pt x="20" y="43"/>
                    </a:lnTo>
                    <a:lnTo>
                      <a:pt x="48" y="0"/>
                    </a:lnTo>
                    <a:lnTo>
                      <a:pt x="59" y="0"/>
                    </a:lnTo>
                    <a:lnTo>
                      <a:pt x="68" y="8"/>
                    </a:lnTo>
                    <a:lnTo>
                      <a:pt x="107" y="43"/>
                    </a:lnTo>
                    <a:lnTo>
                      <a:pt x="107" y="70"/>
                    </a:lnTo>
                    <a:lnTo>
                      <a:pt x="107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3" name="Freeform 291"/>
              <p:cNvSpPr>
                <a:spLocks/>
              </p:cNvSpPr>
              <p:nvPr/>
            </p:nvSpPr>
            <p:spPr bwMode="auto">
              <a:xfrm>
                <a:off x="109" y="731"/>
                <a:ext cx="53" cy="3"/>
              </a:xfrm>
              <a:custGeom>
                <a:avLst/>
                <a:gdLst/>
                <a:ahLst/>
                <a:cxnLst>
                  <a:cxn ang="0">
                    <a:pos x="185" y="10"/>
                  </a:cxn>
                  <a:cxn ang="0">
                    <a:pos x="89" y="18"/>
                  </a:cxn>
                  <a:cxn ang="0">
                    <a:pos x="50" y="18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98" y="0"/>
                  </a:cxn>
                  <a:cxn ang="0">
                    <a:pos x="137" y="0"/>
                  </a:cxn>
                  <a:cxn ang="0">
                    <a:pos x="185" y="10"/>
                  </a:cxn>
                </a:cxnLst>
                <a:rect l="0" t="0" r="r" b="b"/>
                <a:pathLst>
                  <a:path w="185" h="18">
                    <a:moveTo>
                      <a:pt x="185" y="10"/>
                    </a:moveTo>
                    <a:lnTo>
                      <a:pt x="89" y="18"/>
                    </a:lnTo>
                    <a:lnTo>
                      <a:pt x="50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98" y="0"/>
                    </a:lnTo>
                    <a:lnTo>
                      <a:pt x="137" y="0"/>
                    </a:lnTo>
                    <a:lnTo>
                      <a:pt x="185" y="1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4" name="Freeform 292"/>
              <p:cNvSpPr>
                <a:spLocks/>
              </p:cNvSpPr>
              <p:nvPr/>
            </p:nvSpPr>
            <p:spPr bwMode="auto">
              <a:xfrm>
                <a:off x="94" y="740"/>
                <a:ext cx="89" cy="10"/>
              </a:xfrm>
              <a:custGeom>
                <a:avLst/>
                <a:gdLst/>
                <a:ahLst/>
                <a:cxnLst>
                  <a:cxn ang="0">
                    <a:pos x="299" y="27"/>
                  </a:cxn>
                  <a:cxn ang="0">
                    <a:pos x="290" y="44"/>
                  </a:cxn>
                  <a:cxn ang="0">
                    <a:pos x="272" y="60"/>
                  </a:cxn>
                  <a:cxn ang="0">
                    <a:pos x="20" y="60"/>
                  </a:cxn>
                  <a:cxn ang="0">
                    <a:pos x="0" y="44"/>
                  </a:cxn>
                  <a:cxn ang="0">
                    <a:pos x="0" y="17"/>
                  </a:cxn>
                  <a:cxn ang="0">
                    <a:pos x="20" y="0"/>
                  </a:cxn>
                  <a:cxn ang="0">
                    <a:pos x="261" y="0"/>
                  </a:cxn>
                  <a:cxn ang="0">
                    <a:pos x="281" y="0"/>
                  </a:cxn>
                  <a:cxn ang="0">
                    <a:pos x="299" y="27"/>
                  </a:cxn>
                </a:cxnLst>
                <a:rect l="0" t="0" r="r" b="b"/>
                <a:pathLst>
                  <a:path w="299" h="60">
                    <a:moveTo>
                      <a:pt x="299" y="27"/>
                    </a:moveTo>
                    <a:lnTo>
                      <a:pt x="290" y="44"/>
                    </a:lnTo>
                    <a:lnTo>
                      <a:pt x="272" y="60"/>
                    </a:lnTo>
                    <a:lnTo>
                      <a:pt x="20" y="60"/>
                    </a:lnTo>
                    <a:lnTo>
                      <a:pt x="0" y="44"/>
                    </a:lnTo>
                    <a:lnTo>
                      <a:pt x="0" y="17"/>
                    </a:lnTo>
                    <a:lnTo>
                      <a:pt x="20" y="0"/>
                    </a:lnTo>
                    <a:lnTo>
                      <a:pt x="261" y="0"/>
                    </a:lnTo>
                    <a:lnTo>
                      <a:pt x="281" y="0"/>
                    </a:lnTo>
                    <a:lnTo>
                      <a:pt x="299" y="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5" name="Freeform 293"/>
              <p:cNvSpPr>
                <a:spLocks/>
              </p:cNvSpPr>
              <p:nvPr/>
            </p:nvSpPr>
            <p:spPr bwMode="auto">
              <a:xfrm>
                <a:off x="111" y="757"/>
                <a:ext cx="55" cy="3"/>
              </a:xfrm>
              <a:custGeom>
                <a:avLst/>
                <a:gdLst/>
                <a:ahLst/>
                <a:cxnLst>
                  <a:cxn ang="0">
                    <a:pos x="183" y="16"/>
                  </a:cxn>
                  <a:cxn ang="0">
                    <a:pos x="87" y="16"/>
                  </a:cxn>
                  <a:cxn ang="0">
                    <a:pos x="0" y="16"/>
                  </a:cxn>
                  <a:cxn ang="0">
                    <a:pos x="0" y="8"/>
                  </a:cxn>
                  <a:cxn ang="0">
                    <a:pos x="87" y="0"/>
                  </a:cxn>
                  <a:cxn ang="0">
                    <a:pos x="183" y="8"/>
                  </a:cxn>
                  <a:cxn ang="0">
                    <a:pos x="183" y="16"/>
                  </a:cxn>
                </a:cxnLst>
                <a:rect l="0" t="0" r="r" b="b"/>
                <a:pathLst>
                  <a:path w="183" h="16">
                    <a:moveTo>
                      <a:pt x="183" y="16"/>
                    </a:moveTo>
                    <a:lnTo>
                      <a:pt x="87" y="16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87" y="0"/>
                    </a:lnTo>
                    <a:lnTo>
                      <a:pt x="183" y="8"/>
                    </a:lnTo>
                    <a:lnTo>
                      <a:pt x="183" y="1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6" name="Freeform 294"/>
              <p:cNvSpPr>
                <a:spLocks/>
              </p:cNvSpPr>
              <p:nvPr/>
            </p:nvSpPr>
            <p:spPr bwMode="auto">
              <a:xfrm rot="-5400000">
                <a:off x="4702" y="-252"/>
                <a:ext cx="737" cy="1364"/>
              </a:xfrm>
              <a:custGeom>
                <a:avLst/>
                <a:gdLst/>
                <a:ahLst/>
                <a:cxnLst>
                  <a:cxn ang="0">
                    <a:pos x="946" y="4229"/>
                  </a:cxn>
                  <a:cxn ang="0">
                    <a:pos x="818" y="4303"/>
                  </a:cxn>
                  <a:cxn ang="0">
                    <a:pos x="641" y="4201"/>
                  </a:cxn>
                  <a:cxn ang="0">
                    <a:pos x="321" y="4201"/>
                  </a:cxn>
                  <a:cxn ang="0">
                    <a:pos x="192" y="4186"/>
                  </a:cxn>
                  <a:cxn ang="0">
                    <a:pos x="81" y="4216"/>
                  </a:cxn>
                  <a:cxn ang="0">
                    <a:pos x="0" y="3925"/>
                  </a:cxn>
                  <a:cxn ang="0">
                    <a:pos x="96" y="3882"/>
                  </a:cxn>
                  <a:cxn ang="0">
                    <a:pos x="225" y="3940"/>
                  </a:cxn>
                  <a:cxn ang="0">
                    <a:pos x="321" y="3882"/>
                  </a:cxn>
                  <a:cxn ang="0">
                    <a:pos x="626" y="3882"/>
                  </a:cxn>
                  <a:cxn ang="0">
                    <a:pos x="818" y="3823"/>
                  </a:cxn>
                  <a:cxn ang="0">
                    <a:pos x="1683" y="3882"/>
                  </a:cxn>
                  <a:cxn ang="0">
                    <a:pos x="1539" y="3823"/>
                  </a:cxn>
                  <a:cxn ang="0">
                    <a:pos x="1459" y="3795"/>
                  </a:cxn>
                  <a:cxn ang="0">
                    <a:pos x="1570" y="3752"/>
                  </a:cxn>
                  <a:cxn ang="0">
                    <a:pos x="1892" y="3708"/>
                  </a:cxn>
                  <a:cxn ang="0">
                    <a:pos x="2036" y="3752"/>
                  </a:cxn>
                  <a:cxn ang="0">
                    <a:pos x="2516" y="3650"/>
                  </a:cxn>
                  <a:cxn ang="0">
                    <a:pos x="2934" y="3463"/>
                  </a:cxn>
                  <a:cxn ang="0">
                    <a:pos x="3013" y="3172"/>
                  </a:cxn>
                  <a:cxn ang="0">
                    <a:pos x="2965" y="3331"/>
                  </a:cxn>
                  <a:cxn ang="0">
                    <a:pos x="2806" y="3244"/>
                  </a:cxn>
                  <a:cxn ang="0">
                    <a:pos x="2693" y="3144"/>
                  </a:cxn>
                  <a:cxn ang="0">
                    <a:pos x="2789" y="3070"/>
                  </a:cxn>
                  <a:cxn ang="0">
                    <a:pos x="2837" y="2825"/>
                  </a:cxn>
                  <a:cxn ang="0">
                    <a:pos x="2886" y="2723"/>
                  </a:cxn>
                  <a:cxn ang="0">
                    <a:pos x="2934" y="2549"/>
                  </a:cxn>
                  <a:cxn ang="0">
                    <a:pos x="3157" y="2506"/>
                  </a:cxn>
                  <a:cxn ang="0">
                    <a:pos x="3462" y="2506"/>
                  </a:cxn>
                  <a:cxn ang="0">
                    <a:pos x="3575" y="2404"/>
                  </a:cxn>
                  <a:cxn ang="0">
                    <a:pos x="3623" y="2521"/>
                  </a:cxn>
                  <a:cxn ang="0">
                    <a:pos x="3687" y="2665"/>
                  </a:cxn>
                  <a:cxn ang="0">
                    <a:pos x="3543" y="2665"/>
                  </a:cxn>
                  <a:cxn ang="0">
                    <a:pos x="3815" y="2636"/>
                  </a:cxn>
                  <a:cxn ang="0">
                    <a:pos x="4040" y="2259"/>
                  </a:cxn>
                  <a:cxn ang="0">
                    <a:pos x="4120" y="1825"/>
                  </a:cxn>
                  <a:cxn ang="0">
                    <a:pos x="4071" y="1651"/>
                  </a:cxn>
                  <a:cxn ang="0">
                    <a:pos x="4071" y="1564"/>
                  </a:cxn>
                  <a:cxn ang="0">
                    <a:pos x="4151" y="1332"/>
                  </a:cxn>
                  <a:cxn ang="0">
                    <a:pos x="4247" y="1447"/>
                  </a:cxn>
                  <a:cxn ang="0">
                    <a:pos x="4328" y="912"/>
                  </a:cxn>
                  <a:cxn ang="0">
                    <a:pos x="4280" y="768"/>
                  </a:cxn>
                  <a:cxn ang="0">
                    <a:pos x="4328" y="492"/>
                  </a:cxn>
                  <a:cxn ang="0">
                    <a:pos x="4393" y="275"/>
                  </a:cxn>
                  <a:cxn ang="0">
                    <a:pos x="4343" y="145"/>
                  </a:cxn>
                  <a:cxn ang="0">
                    <a:pos x="4393" y="43"/>
                  </a:cxn>
                  <a:cxn ang="0">
                    <a:pos x="4713" y="102"/>
                  </a:cxn>
                  <a:cxn ang="0">
                    <a:pos x="4681" y="202"/>
                  </a:cxn>
                  <a:cxn ang="0">
                    <a:pos x="4729" y="332"/>
                  </a:cxn>
                  <a:cxn ang="0">
                    <a:pos x="4729" y="694"/>
                  </a:cxn>
                  <a:cxn ang="0">
                    <a:pos x="4777" y="811"/>
                  </a:cxn>
                  <a:cxn ang="0">
                    <a:pos x="4713" y="3606"/>
                  </a:cxn>
                  <a:cxn ang="0">
                    <a:pos x="4792" y="3940"/>
                  </a:cxn>
                  <a:cxn ang="0">
                    <a:pos x="4792" y="4201"/>
                  </a:cxn>
                  <a:cxn ang="0">
                    <a:pos x="4441" y="4272"/>
                  </a:cxn>
                  <a:cxn ang="0">
                    <a:pos x="4184" y="4303"/>
                  </a:cxn>
                </a:cxnLst>
                <a:rect l="0" t="0" r="r" b="b"/>
                <a:pathLst>
                  <a:path w="4809" h="4316">
                    <a:moveTo>
                      <a:pt x="4040" y="4229"/>
                    </a:moveTo>
                    <a:lnTo>
                      <a:pt x="1042" y="4216"/>
                    </a:lnTo>
                    <a:lnTo>
                      <a:pt x="994" y="4216"/>
                    </a:lnTo>
                    <a:lnTo>
                      <a:pt x="977" y="4216"/>
                    </a:lnTo>
                    <a:lnTo>
                      <a:pt x="946" y="4229"/>
                    </a:lnTo>
                    <a:lnTo>
                      <a:pt x="914" y="4259"/>
                    </a:lnTo>
                    <a:lnTo>
                      <a:pt x="898" y="4259"/>
                    </a:lnTo>
                    <a:lnTo>
                      <a:pt x="866" y="4259"/>
                    </a:lnTo>
                    <a:lnTo>
                      <a:pt x="833" y="4287"/>
                    </a:lnTo>
                    <a:lnTo>
                      <a:pt x="818" y="4303"/>
                    </a:lnTo>
                    <a:lnTo>
                      <a:pt x="802" y="4303"/>
                    </a:lnTo>
                    <a:lnTo>
                      <a:pt x="770" y="4259"/>
                    </a:lnTo>
                    <a:lnTo>
                      <a:pt x="722" y="4216"/>
                    </a:lnTo>
                    <a:lnTo>
                      <a:pt x="689" y="4201"/>
                    </a:lnTo>
                    <a:lnTo>
                      <a:pt x="641" y="4201"/>
                    </a:lnTo>
                    <a:lnTo>
                      <a:pt x="545" y="4216"/>
                    </a:lnTo>
                    <a:lnTo>
                      <a:pt x="466" y="4229"/>
                    </a:lnTo>
                    <a:lnTo>
                      <a:pt x="417" y="4229"/>
                    </a:lnTo>
                    <a:lnTo>
                      <a:pt x="369" y="4229"/>
                    </a:lnTo>
                    <a:lnTo>
                      <a:pt x="321" y="4201"/>
                    </a:lnTo>
                    <a:lnTo>
                      <a:pt x="288" y="4186"/>
                    </a:lnTo>
                    <a:lnTo>
                      <a:pt x="257" y="4157"/>
                    </a:lnTo>
                    <a:lnTo>
                      <a:pt x="257" y="4186"/>
                    </a:lnTo>
                    <a:lnTo>
                      <a:pt x="225" y="4186"/>
                    </a:lnTo>
                    <a:lnTo>
                      <a:pt x="192" y="4186"/>
                    </a:lnTo>
                    <a:lnTo>
                      <a:pt x="177" y="4216"/>
                    </a:lnTo>
                    <a:lnTo>
                      <a:pt x="144" y="4229"/>
                    </a:lnTo>
                    <a:lnTo>
                      <a:pt x="129" y="4229"/>
                    </a:lnTo>
                    <a:lnTo>
                      <a:pt x="113" y="4229"/>
                    </a:lnTo>
                    <a:lnTo>
                      <a:pt x="81" y="4216"/>
                    </a:lnTo>
                    <a:lnTo>
                      <a:pt x="65" y="4186"/>
                    </a:lnTo>
                    <a:lnTo>
                      <a:pt x="31" y="4186"/>
                    </a:lnTo>
                    <a:lnTo>
                      <a:pt x="17" y="4172"/>
                    </a:lnTo>
                    <a:lnTo>
                      <a:pt x="0" y="4172"/>
                    </a:lnTo>
                    <a:lnTo>
                      <a:pt x="0" y="3925"/>
                    </a:lnTo>
                    <a:lnTo>
                      <a:pt x="31" y="3925"/>
                    </a:lnTo>
                    <a:lnTo>
                      <a:pt x="65" y="3910"/>
                    </a:lnTo>
                    <a:lnTo>
                      <a:pt x="65" y="3897"/>
                    </a:lnTo>
                    <a:lnTo>
                      <a:pt x="81" y="3882"/>
                    </a:lnTo>
                    <a:lnTo>
                      <a:pt x="96" y="3882"/>
                    </a:lnTo>
                    <a:lnTo>
                      <a:pt x="129" y="3882"/>
                    </a:lnTo>
                    <a:lnTo>
                      <a:pt x="161" y="3882"/>
                    </a:lnTo>
                    <a:lnTo>
                      <a:pt x="177" y="3897"/>
                    </a:lnTo>
                    <a:lnTo>
                      <a:pt x="192" y="3925"/>
                    </a:lnTo>
                    <a:lnTo>
                      <a:pt x="225" y="3940"/>
                    </a:lnTo>
                    <a:lnTo>
                      <a:pt x="240" y="3940"/>
                    </a:lnTo>
                    <a:lnTo>
                      <a:pt x="257" y="3955"/>
                    </a:lnTo>
                    <a:lnTo>
                      <a:pt x="273" y="3925"/>
                    </a:lnTo>
                    <a:lnTo>
                      <a:pt x="288" y="3910"/>
                    </a:lnTo>
                    <a:lnTo>
                      <a:pt x="321" y="3882"/>
                    </a:lnTo>
                    <a:lnTo>
                      <a:pt x="353" y="3867"/>
                    </a:lnTo>
                    <a:lnTo>
                      <a:pt x="417" y="3867"/>
                    </a:lnTo>
                    <a:lnTo>
                      <a:pt x="466" y="3867"/>
                    </a:lnTo>
                    <a:lnTo>
                      <a:pt x="562" y="3882"/>
                    </a:lnTo>
                    <a:lnTo>
                      <a:pt x="626" y="3882"/>
                    </a:lnTo>
                    <a:lnTo>
                      <a:pt x="674" y="3882"/>
                    </a:lnTo>
                    <a:lnTo>
                      <a:pt x="722" y="3867"/>
                    </a:lnTo>
                    <a:lnTo>
                      <a:pt x="770" y="3838"/>
                    </a:lnTo>
                    <a:lnTo>
                      <a:pt x="802" y="3795"/>
                    </a:lnTo>
                    <a:lnTo>
                      <a:pt x="818" y="3823"/>
                    </a:lnTo>
                    <a:lnTo>
                      <a:pt x="850" y="3853"/>
                    </a:lnTo>
                    <a:lnTo>
                      <a:pt x="898" y="3853"/>
                    </a:lnTo>
                    <a:lnTo>
                      <a:pt x="914" y="3867"/>
                    </a:lnTo>
                    <a:lnTo>
                      <a:pt x="946" y="3882"/>
                    </a:lnTo>
                    <a:lnTo>
                      <a:pt x="1683" y="3882"/>
                    </a:lnTo>
                    <a:lnTo>
                      <a:pt x="1700" y="3882"/>
                    </a:lnTo>
                    <a:lnTo>
                      <a:pt x="1587" y="3823"/>
                    </a:lnTo>
                    <a:lnTo>
                      <a:pt x="1570" y="3823"/>
                    </a:lnTo>
                    <a:lnTo>
                      <a:pt x="1555" y="3823"/>
                    </a:lnTo>
                    <a:lnTo>
                      <a:pt x="1539" y="3823"/>
                    </a:lnTo>
                    <a:lnTo>
                      <a:pt x="1507" y="3838"/>
                    </a:lnTo>
                    <a:lnTo>
                      <a:pt x="1491" y="3823"/>
                    </a:lnTo>
                    <a:lnTo>
                      <a:pt x="1474" y="3823"/>
                    </a:lnTo>
                    <a:lnTo>
                      <a:pt x="1474" y="3810"/>
                    </a:lnTo>
                    <a:lnTo>
                      <a:pt x="1459" y="3795"/>
                    </a:lnTo>
                    <a:lnTo>
                      <a:pt x="1459" y="3767"/>
                    </a:lnTo>
                    <a:lnTo>
                      <a:pt x="1474" y="3752"/>
                    </a:lnTo>
                    <a:lnTo>
                      <a:pt x="1507" y="3737"/>
                    </a:lnTo>
                    <a:lnTo>
                      <a:pt x="1539" y="3737"/>
                    </a:lnTo>
                    <a:lnTo>
                      <a:pt x="1570" y="3752"/>
                    </a:lnTo>
                    <a:lnTo>
                      <a:pt x="1652" y="3708"/>
                    </a:lnTo>
                    <a:lnTo>
                      <a:pt x="1748" y="3680"/>
                    </a:lnTo>
                    <a:lnTo>
                      <a:pt x="1779" y="3636"/>
                    </a:lnTo>
                    <a:lnTo>
                      <a:pt x="1844" y="3680"/>
                    </a:lnTo>
                    <a:lnTo>
                      <a:pt x="1892" y="3708"/>
                    </a:lnTo>
                    <a:lnTo>
                      <a:pt x="1908" y="3723"/>
                    </a:lnTo>
                    <a:lnTo>
                      <a:pt x="1940" y="3737"/>
                    </a:lnTo>
                    <a:lnTo>
                      <a:pt x="1988" y="3737"/>
                    </a:lnTo>
                    <a:lnTo>
                      <a:pt x="2019" y="3737"/>
                    </a:lnTo>
                    <a:lnTo>
                      <a:pt x="2036" y="3752"/>
                    </a:lnTo>
                    <a:lnTo>
                      <a:pt x="2036" y="3708"/>
                    </a:lnTo>
                    <a:lnTo>
                      <a:pt x="2036" y="3665"/>
                    </a:lnTo>
                    <a:lnTo>
                      <a:pt x="2276" y="3665"/>
                    </a:lnTo>
                    <a:lnTo>
                      <a:pt x="2405" y="3665"/>
                    </a:lnTo>
                    <a:lnTo>
                      <a:pt x="2516" y="3650"/>
                    </a:lnTo>
                    <a:lnTo>
                      <a:pt x="2629" y="3636"/>
                    </a:lnTo>
                    <a:lnTo>
                      <a:pt x="2741" y="3593"/>
                    </a:lnTo>
                    <a:lnTo>
                      <a:pt x="2837" y="3550"/>
                    </a:lnTo>
                    <a:lnTo>
                      <a:pt x="2886" y="3506"/>
                    </a:lnTo>
                    <a:lnTo>
                      <a:pt x="2934" y="3463"/>
                    </a:lnTo>
                    <a:lnTo>
                      <a:pt x="2982" y="3389"/>
                    </a:lnTo>
                    <a:lnTo>
                      <a:pt x="3030" y="3331"/>
                    </a:lnTo>
                    <a:lnTo>
                      <a:pt x="3061" y="3244"/>
                    </a:lnTo>
                    <a:lnTo>
                      <a:pt x="3078" y="3172"/>
                    </a:lnTo>
                    <a:lnTo>
                      <a:pt x="3013" y="3172"/>
                    </a:lnTo>
                    <a:lnTo>
                      <a:pt x="2982" y="3172"/>
                    </a:lnTo>
                    <a:lnTo>
                      <a:pt x="2982" y="3216"/>
                    </a:lnTo>
                    <a:lnTo>
                      <a:pt x="2965" y="3244"/>
                    </a:lnTo>
                    <a:lnTo>
                      <a:pt x="2982" y="3317"/>
                    </a:lnTo>
                    <a:lnTo>
                      <a:pt x="2965" y="3331"/>
                    </a:lnTo>
                    <a:lnTo>
                      <a:pt x="2950" y="3331"/>
                    </a:lnTo>
                    <a:lnTo>
                      <a:pt x="2917" y="3274"/>
                    </a:lnTo>
                    <a:lnTo>
                      <a:pt x="2886" y="3244"/>
                    </a:lnTo>
                    <a:lnTo>
                      <a:pt x="2854" y="3231"/>
                    </a:lnTo>
                    <a:lnTo>
                      <a:pt x="2806" y="3244"/>
                    </a:lnTo>
                    <a:lnTo>
                      <a:pt x="2741" y="3244"/>
                    </a:lnTo>
                    <a:lnTo>
                      <a:pt x="2725" y="3244"/>
                    </a:lnTo>
                    <a:lnTo>
                      <a:pt x="2693" y="3216"/>
                    </a:lnTo>
                    <a:lnTo>
                      <a:pt x="2693" y="3172"/>
                    </a:lnTo>
                    <a:lnTo>
                      <a:pt x="2693" y="3144"/>
                    </a:lnTo>
                    <a:lnTo>
                      <a:pt x="2725" y="3129"/>
                    </a:lnTo>
                    <a:lnTo>
                      <a:pt x="2758" y="3114"/>
                    </a:lnTo>
                    <a:lnTo>
                      <a:pt x="2789" y="3129"/>
                    </a:lnTo>
                    <a:lnTo>
                      <a:pt x="2789" y="3100"/>
                    </a:lnTo>
                    <a:lnTo>
                      <a:pt x="2789" y="3070"/>
                    </a:lnTo>
                    <a:lnTo>
                      <a:pt x="2806" y="3014"/>
                    </a:lnTo>
                    <a:lnTo>
                      <a:pt x="2806" y="2970"/>
                    </a:lnTo>
                    <a:lnTo>
                      <a:pt x="2821" y="2925"/>
                    </a:lnTo>
                    <a:lnTo>
                      <a:pt x="2902" y="2853"/>
                    </a:lnTo>
                    <a:lnTo>
                      <a:pt x="2837" y="2825"/>
                    </a:lnTo>
                    <a:lnTo>
                      <a:pt x="2806" y="2810"/>
                    </a:lnTo>
                    <a:lnTo>
                      <a:pt x="2773" y="2810"/>
                    </a:lnTo>
                    <a:lnTo>
                      <a:pt x="2773" y="2795"/>
                    </a:lnTo>
                    <a:lnTo>
                      <a:pt x="2773" y="2781"/>
                    </a:lnTo>
                    <a:lnTo>
                      <a:pt x="2886" y="2723"/>
                    </a:lnTo>
                    <a:lnTo>
                      <a:pt x="2869" y="2665"/>
                    </a:lnTo>
                    <a:lnTo>
                      <a:pt x="2854" y="2621"/>
                    </a:lnTo>
                    <a:lnTo>
                      <a:pt x="2837" y="2578"/>
                    </a:lnTo>
                    <a:lnTo>
                      <a:pt x="2821" y="2534"/>
                    </a:lnTo>
                    <a:lnTo>
                      <a:pt x="2934" y="2549"/>
                    </a:lnTo>
                    <a:lnTo>
                      <a:pt x="2982" y="2564"/>
                    </a:lnTo>
                    <a:lnTo>
                      <a:pt x="3030" y="2593"/>
                    </a:lnTo>
                    <a:lnTo>
                      <a:pt x="3126" y="2463"/>
                    </a:lnTo>
                    <a:lnTo>
                      <a:pt x="3142" y="2491"/>
                    </a:lnTo>
                    <a:lnTo>
                      <a:pt x="3157" y="2506"/>
                    </a:lnTo>
                    <a:lnTo>
                      <a:pt x="3190" y="2564"/>
                    </a:lnTo>
                    <a:lnTo>
                      <a:pt x="3253" y="2534"/>
                    </a:lnTo>
                    <a:lnTo>
                      <a:pt x="3318" y="2506"/>
                    </a:lnTo>
                    <a:lnTo>
                      <a:pt x="3382" y="2506"/>
                    </a:lnTo>
                    <a:lnTo>
                      <a:pt x="3462" y="2506"/>
                    </a:lnTo>
                    <a:lnTo>
                      <a:pt x="3462" y="2463"/>
                    </a:lnTo>
                    <a:lnTo>
                      <a:pt x="3479" y="2433"/>
                    </a:lnTo>
                    <a:lnTo>
                      <a:pt x="3495" y="2404"/>
                    </a:lnTo>
                    <a:lnTo>
                      <a:pt x="3558" y="2404"/>
                    </a:lnTo>
                    <a:lnTo>
                      <a:pt x="3575" y="2404"/>
                    </a:lnTo>
                    <a:lnTo>
                      <a:pt x="3606" y="2419"/>
                    </a:lnTo>
                    <a:lnTo>
                      <a:pt x="3623" y="2463"/>
                    </a:lnTo>
                    <a:lnTo>
                      <a:pt x="3623" y="2478"/>
                    </a:lnTo>
                    <a:lnTo>
                      <a:pt x="3623" y="2491"/>
                    </a:lnTo>
                    <a:lnTo>
                      <a:pt x="3623" y="2521"/>
                    </a:lnTo>
                    <a:lnTo>
                      <a:pt x="3606" y="2534"/>
                    </a:lnTo>
                    <a:lnTo>
                      <a:pt x="3591" y="2549"/>
                    </a:lnTo>
                    <a:lnTo>
                      <a:pt x="3591" y="2578"/>
                    </a:lnTo>
                    <a:lnTo>
                      <a:pt x="3639" y="2621"/>
                    </a:lnTo>
                    <a:lnTo>
                      <a:pt x="3687" y="2665"/>
                    </a:lnTo>
                    <a:lnTo>
                      <a:pt x="3671" y="2680"/>
                    </a:lnTo>
                    <a:lnTo>
                      <a:pt x="3654" y="2665"/>
                    </a:lnTo>
                    <a:lnTo>
                      <a:pt x="3639" y="2665"/>
                    </a:lnTo>
                    <a:lnTo>
                      <a:pt x="3623" y="2665"/>
                    </a:lnTo>
                    <a:lnTo>
                      <a:pt x="3543" y="2665"/>
                    </a:lnTo>
                    <a:lnTo>
                      <a:pt x="3510" y="2738"/>
                    </a:lnTo>
                    <a:lnTo>
                      <a:pt x="3591" y="2738"/>
                    </a:lnTo>
                    <a:lnTo>
                      <a:pt x="3671" y="2708"/>
                    </a:lnTo>
                    <a:lnTo>
                      <a:pt x="3750" y="2665"/>
                    </a:lnTo>
                    <a:lnTo>
                      <a:pt x="3815" y="2636"/>
                    </a:lnTo>
                    <a:lnTo>
                      <a:pt x="3879" y="2578"/>
                    </a:lnTo>
                    <a:lnTo>
                      <a:pt x="3927" y="2521"/>
                    </a:lnTo>
                    <a:lnTo>
                      <a:pt x="3975" y="2463"/>
                    </a:lnTo>
                    <a:lnTo>
                      <a:pt x="4007" y="2389"/>
                    </a:lnTo>
                    <a:lnTo>
                      <a:pt x="4040" y="2259"/>
                    </a:lnTo>
                    <a:lnTo>
                      <a:pt x="4040" y="2115"/>
                    </a:lnTo>
                    <a:lnTo>
                      <a:pt x="4055" y="1825"/>
                    </a:lnTo>
                    <a:lnTo>
                      <a:pt x="4071" y="1825"/>
                    </a:lnTo>
                    <a:lnTo>
                      <a:pt x="4088" y="1825"/>
                    </a:lnTo>
                    <a:lnTo>
                      <a:pt x="4120" y="1825"/>
                    </a:lnTo>
                    <a:lnTo>
                      <a:pt x="4136" y="1810"/>
                    </a:lnTo>
                    <a:lnTo>
                      <a:pt x="4120" y="1796"/>
                    </a:lnTo>
                    <a:lnTo>
                      <a:pt x="4120" y="1766"/>
                    </a:lnTo>
                    <a:lnTo>
                      <a:pt x="4136" y="1723"/>
                    </a:lnTo>
                    <a:lnTo>
                      <a:pt x="4071" y="1651"/>
                    </a:lnTo>
                    <a:lnTo>
                      <a:pt x="4055" y="1623"/>
                    </a:lnTo>
                    <a:lnTo>
                      <a:pt x="4007" y="1593"/>
                    </a:lnTo>
                    <a:lnTo>
                      <a:pt x="4023" y="1579"/>
                    </a:lnTo>
                    <a:lnTo>
                      <a:pt x="4040" y="1579"/>
                    </a:lnTo>
                    <a:lnTo>
                      <a:pt x="4071" y="1564"/>
                    </a:lnTo>
                    <a:lnTo>
                      <a:pt x="4103" y="1493"/>
                    </a:lnTo>
                    <a:lnTo>
                      <a:pt x="4151" y="1419"/>
                    </a:lnTo>
                    <a:lnTo>
                      <a:pt x="4120" y="1391"/>
                    </a:lnTo>
                    <a:lnTo>
                      <a:pt x="4136" y="1361"/>
                    </a:lnTo>
                    <a:lnTo>
                      <a:pt x="4151" y="1332"/>
                    </a:lnTo>
                    <a:lnTo>
                      <a:pt x="4184" y="1332"/>
                    </a:lnTo>
                    <a:lnTo>
                      <a:pt x="4216" y="1332"/>
                    </a:lnTo>
                    <a:lnTo>
                      <a:pt x="4232" y="1361"/>
                    </a:lnTo>
                    <a:lnTo>
                      <a:pt x="4216" y="1419"/>
                    </a:lnTo>
                    <a:lnTo>
                      <a:pt x="4247" y="1447"/>
                    </a:lnTo>
                    <a:lnTo>
                      <a:pt x="4280" y="1478"/>
                    </a:lnTo>
                    <a:lnTo>
                      <a:pt x="4312" y="1564"/>
                    </a:lnTo>
                    <a:lnTo>
                      <a:pt x="4328" y="1549"/>
                    </a:lnTo>
                    <a:lnTo>
                      <a:pt x="4328" y="1230"/>
                    </a:lnTo>
                    <a:lnTo>
                      <a:pt x="4328" y="912"/>
                    </a:lnTo>
                    <a:lnTo>
                      <a:pt x="4295" y="868"/>
                    </a:lnTo>
                    <a:lnTo>
                      <a:pt x="4280" y="855"/>
                    </a:lnTo>
                    <a:lnTo>
                      <a:pt x="4280" y="825"/>
                    </a:lnTo>
                    <a:lnTo>
                      <a:pt x="4247" y="781"/>
                    </a:lnTo>
                    <a:lnTo>
                      <a:pt x="4280" y="768"/>
                    </a:lnTo>
                    <a:lnTo>
                      <a:pt x="4295" y="768"/>
                    </a:lnTo>
                    <a:lnTo>
                      <a:pt x="4328" y="725"/>
                    </a:lnTo>
                    <a:lnTo>
                      <a:pt x="4360" y="666"/>
                    </a:lnTo>
                    <a:lnTo>
                      <a:pt x="4360" y="608"/>
                    </a:lnTo>
                    <a:lnTo>
                      <a:pt x="4328" y="492"/>
                    </a:lnTo>
                    <a:lnTo>
                      <a:pt x="4328" y="434"/>
                    </a:lnTo>
                    <a:lnTo>
                      <a:pt x="4328" y="376"/>
                    </a:lnTo>
                    <a:lnTo>
                      <a:pt x="4343" y="332"/>
                    </a:lnTo>
                    <a:lnTo>
                      <a:pt x="4360" y="304"/>
                    </a:lnTo>
                    <a:lnTo>
                      <a:pt x="4393" y="275"/>
                    </a:lnTo>
                    <a:lnTo>
                      <a:pt x="4424" y="260"/>
                    </a:lnTo>
                    <a:lnTo>
                      <a:pt x="4408" y="245"/>
                    </a:lnTo>
                    <a:lnTo>
                      <a:pt x="4408" y="202"/>
                    </a:lnTo>
                    <a:lnTo>
                      <a:pt x="4360" y="174"/>
                    </a:lnTo>
                    <a:lnTo>
                      <a:pt x="4343" y="145"/>
                    </a:lnTo>
                    <a:lnTo>
                      <a:pt x="4343" y="115"/>
                    </a:lnTo>
                    <a:lnTo>
                      <a:pt x="4343" y="102"/>
                    </a:lnTo>
                    <a:lnTo>
                      <a:pt x="4360" y="72"/>
                    </a:lnTo>
                    <a:lnTo>
                      <a:pt x="4376" y="58"/>
                    </a:lnTo>
                    <a:lnTo>
                      <a:pt x="4393" y="43"/>
                    </a:lnTo>
                    <a:lnTo>
                      <a:pt x="4393" y="0"/>
                    </a:lnTo>
                    <a:lnTo>
                      <a:pt x="4408" y="0"/>
                    </a:lnTo>
                    <a:lnTo>
                      <a:pt x="4664" y="0"/>
                    </a:lnTo>
                    <a:lnTo>
                      <a:pt x="4664" y="58"/>
                    </a:lnTo>
                    <a:lnTo>
                      <a:pt x="4713" y="102"/>
                    </a:lnTo>
                    <a:lnTo>
                      <a:pt x="4729" y="115"/>
                    </a:lnTo>
                    <a:lnTo>
                      <a:pt x="4729" y="145"/>
                    </a:lnTo>
                    <a:lnTo>
                      <a:pt x="4729" y="159"/>
                    </a:lnTo>
                    <a:lnTo>
                      <a:pt x="4713" y="174"/>
                    </a:lnTo>
                    <a:lnTo>
                      <a:pt x="4681" y="202"/>
                    </a:lnTo>
                    <a:lnTo>
                      <a:pt x="4681" y="232"/>
                    </a:lnTo>
                    <a:lnTo>
                      <a:pt x="4664" y="245"/>
                    </a:lnTo>
                    <a:lnTo>
                      <a:pt x="4648" y="260"/>
                    </a:lnTo>
                    <a:lnTo>
                      <a:pt x="4696" y="289"/>
                    </a:lnTo>
                    <a:lnTo>
                      <a:pt x="4729" y="332"/>
                    </a:lnTo>
                    <a:lnTo>
                      <a:pt x="4744" y="376"/>
                    </a:lnTo>
                    <a:lnTo>
                      <a:pt x="4761" y="419"/>
                    </a:lnTo>
                    <a:lnTo>
                      <a:pt x="4713" y="608"/>
                    </a:lnTo>
                    <a:lnTo>
                      <a:pt x="4729" y="651"/>
                    </a:lnTo>
                    <a:lnTo>
                      <a:pt x="4729" y="694"/>
                    </a:lnTo>
                    <a:lnTo>
                      <a:pt x="4761" y="738"/>
                    </a:lnTo>
                    <a:lnTo>
                      <a:pt x="4809" y="768"/>
                    </a:lnTo>
                    <a:lnTo>
                      <a:pt x="4809" y="781"/>
                    </a:lnTo>
                    <a:lnTo>
                      <a:pt x="4809" y="796"/>
                    </a:lnTo>
                    <a:lnTo>
                      <a:pt x="4777" y="811"/>
                    </a:lnTo>
                    <a:lnTo>
                      <a:pt x="4761" y="825"/>
                    </a:lnTo>
                    <a:lnTo>
                      <a:pt x="4761" y="868"/>
                    </a:lnTo>
                    <a:lnTo>
                      <a:pt x="4729" y="927"/>
                    </a:lnTo>
                    <a:lnTo>
                      <a:pt x="4713" y="2463"/>
                    </a:lnTo>
                    <a:lnTo>
                      <a:pt x="4713" y="3606"/>
                    </a:lnTo>
                    <a:lnTo>
                      <a:pt x="4761" y="3665"/>
                    </a:lnTo>
                    <a:lnTo>
                      <a:pt x="4792" y="3737"/>
                    </a:lnTo>
                    <a:lnTo>
                      <a:pt x="4809" y="3810"/>
                    </a:lnTo>
                    <a:lnTo>
                      <a:pt x="4809" y="3897"/>
                    </a:lnTo>
                    <a:lnTo>
                      <a:pt x="4792" y="3940"/>
                    </a:lnTo>
                    <a:lnTo>
                      <a:pt x="4777" y="3969"/>
                    </a:lnTo>
                    <a:lnTo>
                      <a:pt x="4761" y="3984"/>
                    </a:lnTo>
                    <a:lnTo>
                      <a:pt x="4777" y="4055"/>
                    </a:lnTo>
                    <a:lnTo>
                      <a:pt x="4792" y="4129"/>
                    </a:lnTo>
                    <a:lnTo>
                      <a:pt x="4792" y="4201"/>
                    </a:lnTo>
                    <a:lnTo>
                      <a:pt x="4777" y="4272"/>
                    </a:lnTo>
                    <a:lnTo>
                      <a:pt x="4729" y="4303"/>
                    </a:lnTo>
                    <a:lnTo>
                      <a:pt x="4664" y="4303"/>
                    </a:lnTo>
                    <a:lnTo>
                      <a:pt x="4537" y="4287"/>
                    </a:lnTo>
                    <a:lnTo>
                      <a:pt x="4441" y="4272"/>
                    </a:lnTo>
                    <a:lnTo>
                      <a:pt x="4408" y="4303"/>
                    </a:lnTo>
                    <a:lnTo>
                      <a:pt x="4343" y="4316"/>
                    </a:lnTo>
                    <a:lnTo>
                      <a:pt x="4295" y="4316"/>
                    </a:lnTo>
                    <a:lnTo>
                      <a:pt x="4247" y="4316"/>
                    </a:lnTo>
                    <a:lnTo>
                      <a:pt x="4184" y="4303"/>
                    </a:lnTo>
                    <a:lnTo>
                      <a:pt x="4136" y="4287"/>
                    </a:lnTo>
                    <a:lnTo>
                      <a:pt x="4040" y="422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7" name="Freeform 295"/>
              <p:cNvSpPr>
                <a:spLocks/>
              </p:cNvSpPr>
              <p:nvPr/>
            </p:nvSpPr>
            <p:spPr bwMode="auto">
              <a:xfrm rot="-5400000">
                <a:off x="5708" y="138"/>
                <a:ext cx="47" cy="22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5" y="0"/>
                  </a:cxn>
                  <a:cxn ang="0">
                    <a:pos x="48" y="13"/>
                  </a:cxn>
                  <a:cxn ang="0">
                    <a:pos x="111" y="28"/>
                  </a:cxn>
                  <a:cxn ang="0">
                    <a:pos x="159" y="43"/>
                  </a:cxn>
                  <a:cxn ang="0">
                    <a:pos x="224" y="43"/>
                  </a:cxn>
                  <a:cxn ang="0">
                    <a:pos x="288" y="28"/>
                  </a:cxn>
                  <a:cxn ang="0">
                    <a:pos x="305" y="43"/>
                  </a:cxn>
                  <a:cxn ang="0">
                    <a:pos x="272" y="56"/>
                  </a:cxn>
                  <a:cxn ang="0">
                    <a:pos x="224" y="71"/>
                  </a:cxn>
                  <a:cxn ang="0">
                    <a:pos x="176" y="71"/>
                  </a:cxn>
                  <a:cxn ang="0">
                    <a:pos x="128" y="56"/>
                  </a:cxn>
                  <a:cxn ang="0">
                    <a:pos x="63" y="43"/>
                  </a:cxn>
                  <a:cxn ang="0">
                    <a:pos x="0" y="13"/>
                  </a:cxn>
                </a:cxnLst>
                <a:rect l="0" t="0" r="r" b="b"/>
                <a:pathLst>
                  <a:path w="305" h="71">
                    <a:moveTo>
                      <a:pt x="0" y="13"/>
                    </a:moveTo>
                    <a:lnTo>
                      <a:pt x="15" y="0"/>
                    </a:lnTo>
                    <a:lnTo>
                      <a:pt x="48" y="13"/>
                    </a:lnTo>
                    <a:lnTo>
                      <a:pt x="111" y="28"/>
                    </a:lnTo>
                    <a:lnTo>
                      <a:pt x="159" y="43"/>
                    </a:lnTo>
                    <a:lnTo>
                      <a:pt x="224" y="43"/>
                    </a:lnTo>
                    <a:lnTo>
                      <a:pt x="288" y="28"/>
                    </a:lnTo>
                    <a:lnTo>
                      <a:pt x="305" y="43"/>
                    </a:lnTo>
                    <a:lnTo>
                      <a:pt x="272" y="56"/>
                    </a:lnTo>
                    <a:lnTo>
                      <a:pt x="224" y="71"/>
                    </a:lnTo>
                    <a:lnTo>
                      <a:pt x="176" y="71"/>
                    </a:lnTo>
                    <a:lnTo>
                      <a:pt x="128" y="56"/>
                    </a:lnTo>
                    <a:lnTo>
                      <a:pt x="63" y="4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8" name="Freeform 296"/>
              <p:cNvSpPr>
                <a:spLocks/>
              </p:cNvSpPr>
              <p:nvPr/>
            </p:nvSpPr>
            <p:spPr bwMode="auto">
              <a:xfrm rot="-5400000">
                <a:off x="5628" y="38"/>
                <a:ext cx="76" cy="138"/>
              </a:xfrm>
              <a:custGeom>
                <a:avLst/>
                <a:gdLst/>
                <a:ahLst/>
                <a:cxnLst>
                  <a:cxn ang="0">
                    <a:pos x="31" y="291"/>
                  </a:cxn>
                  <a:cxn ang="0">
                    <a:pos x="16" y="247"/>
                  </a:cxn>
                  <a:cxn ang="0">
                    <a:pos x="16" y="219"/>
                  </a:cxn>
                  <a:cxn ang="0">
                    <a:pos x="0" y="132"/>
                  </a:cxn>
                  <a:cxn ang="0">
                    <a:pos x="0" y="117"/>
                  </a:cxn>
                  <a:cxn ang="0">
                    <a:pos x="16" y="132"/>
                  </a:cxn>
                  <a:cxn ang="0">
                    <a:pos x="31" y="204"/>
                  </a:cxn>
                  <a:cxn ang="0">
                    <a:pos x="64" y="262"/>
                  </a:cxn>
                  <a:cxn ang="0">
                    <a:pos x="96" y="319"/>
                  </a:cxn>
                  <a:cxn ang="0">
                    <a:pos x="129" y="334"/>
                  </a:cxn>
                  <a:cxn ang="0">
                    <a:pos x="160" y="363"/>
                  </a:cxn>
                  <a:cxn ang="0">
                    <a:pos x="208" y="393"/>
                  </a:cxn>
                  <a:cxn ang="0">
                    <a:pos x="273" y="406"/>
                  </a:cxn>
                  <a:cxn ang="0">
                    <a:pos x="400" y="421"/>
                  </a:cxn>
                  <a:cxn ang="0">
                    <a:pos x="449" y="406"/>
                  </a:cxn>
                  <a:cxn ang="0">
                    <a:pos x="465" y="406"/>
                  </a:cxn>
                  <a:cxn ang="0">
                    <a:pos x="480" y="393"/>
                  </a:cxn>
                  <a:cxn ang="0">
                    <a:pos x="480" y="334"/>
                  </a:cxn>
                  <a:cxn ang="0">
                    <a:pos x="465" y="291"/>
                  </a:cxn>
                  <a:cxn ang="0">
                    <a:pos x="465" y="247"/>
                  </a:cxn>
                  <a:cxn ang="0">
                    <a:pos x="449" y="189"/>
                  </a:cxn>
                  <a:cxn ang="0">
                    <a:pos x="417" y="146"/>
                  </a:cxn>
                  <a:cxn ang="0">
                    <a:pos x="384" y="117"/>
                  </a:cxn>
                  <a:cxn ang="0">
                    <a:pos x="336" y="74"/>
                  </a:cxn>
                  <a:cxn ang="0">
                    <a:pos x="288" y="44"/>
                  </a:cxn>
                  <a:cxn ang="0">
                    <a:pos x="256" y="30"/>
                  </a:cxn>
                  <a:cxn ang="0">
                    <a:pos x="225" y="15"/>
                  </a:cxn>
                  <a:cxn ang="0">
                    <a:pos x="177" y="15"/>
                  </a:cxn>
                  <a:cxn ang="0">
                    <a:pos x="144" y="0"/>
                  </a:cxn>
                  <a:cxn ang="0">
                    <a:pos x="160" y="0"/>
                  </a:cxn>
                  <a:cxn ang="0">
                    <a:pos x="225" y="0"/>
                  </a:cxn>
                  <a:cxn ang="0">
                    <a:pos x="288" y="15"/>
                  </a:cxn>
                  <a:cxn ang="0">
                    <a:pos x="336" y="44"/>
                  </a:cxn>
                  <a:cxn ang="0">
                    <a:pos x="400" y="74"/>
                  </a:cxn>
                  <a:cxn ang="0">
                    <a:pos x="432" y="117"/>
                  </a:cxn>
                  <a:cxn ang="0">
                    <a:pos x="465" y="161"/>
                  </a:cxn>
                  <a:cxn ang="0">
                    <a:pos x="480" y="204"/>
                  </a:cxn>
                  <a:cxn ang="0">
                    <a:pos x="497" y="247"/>
                  </a:cxn>
                  <a:cxn ang="0">
                    <a:pos x="497" y="334"/>
                  </a:cxn>
                  <a:cxn ang="0">
                    <a:pos x="480" y="436"/>
                  </a:cxn>
                  <a:cxn ang="0">
                    <a:pos x="417" y="436"/>
                  </a:cxn>
                  <a:cxn ang="0">
                    <a:pos x="369" y="436"/>
                  </a:cxn>
                  <a:cxn ang="0">
                    <a:pos x="288" y="436"/>
                  </a:cxn>
                  <a:cxn ang="0">
                    <a:pos x="240" y="421"/>
                  </a:cxn>
                  <a:cxn ang="0">
                    <a:pos x="177" y="406"/>
                  </a:cxn>
                  <a:cxn ang="0">
                    <a:pos x="129" y="378"/>
                  </a:cxn>
                  <a:cxn ang="0">
                    <a:pos x="79" y="334"/>
                  </a:cxn>
                  <a:cxn ang="0">
                    <a:pos x="31" y="291"/>
                  </a:cxn>
                </a:cxnLst>
                <a:rect l="0" t="0" r="r" b="b"/>
                <a:pathLst>
                  <a:path w="497" h="436">
                    <a:moveTo>
                      <a:pt x="31" y="291"/>
                    </a:moveTo>
                    <a:lnTo>
                      <a:pt x="16" y="247"/>
                    </a:lnTo>
                    <a:lnTo>
                      <a:pt x="16" y="219"/>
                    </a:lnTo>
                    <a:lnTo>
                      <a:pt x="0" y="132"/>
                    </a:lnTo>
                    <a:lnTo>
                      <a:pt x="0" y="117"/>
                    </a:lnTo>
                    <a:lnTo>
                      <a:pt x="16" y="132"/>
                    </a:lnTo>
                    <a:lnTo>
                      <a:pt x="31" y="204"/>
                    </a:lnTo>
                    <a:lnTo>
                      <a:pt x="64" y="262"/>
                    </a:lnTo>
                    <a:lnTo>
                      <a:pt x="96" y="319"/>
                    </a:lnTo>
                    <a:lnTo>
                      <a:pt x="129" y="334"/>
                    </a:lnTo>
                    <a:lnTo>
                      <a:pt x="160" y="363"/>
                    </a:lnTo>
                    <a:lnTo>
                      <a:pt x="208" y="393"/>
                    </a:lnTo>
                    <a:lnTo>
                      <a:pt x="273" y="406"/>
                    </a:lnTo>
                    <a:lnTo>
                      <a:pt x="400" y="421"/>
                    </a:lnTo>
                    <a:lnTo>
                      <a:pt x="449" y="406"/>
                    </a:lnTo>
                    <a:lnTo>
                      <a:pt x="465" y="406"/>
                    </a:lnTo>
                    <a:lnTo>
                      <a:pt x="480" y="393"/>
                    </a:lnTo>
                    <a:lnTo>
                      <a:pt x="480" y="334"/>
                    </a:lnTo>
                    <a:lnTo>
                      <a:pt x="465" y="291"/>
                    </a:lnTo>
                    <a:lnTo>
                      <a:pt x="465" y="247"/>
                    </a:lnTo>
                    <a:lnTo>
                      <a:pt x="449" y="189"/>
                    </a:lnTo>
                    <a:lnTo>
                      <a:pt x="417" y="146"/>
                    </a:lnTo>
                    <a:lnTo>
                      <a:pt x="384" y="117"/>
                    </a:lnTo>
                    <a:lnTo>
                      <a:pt x="336" y="74"/>
                    </a:lnTo>
                    <a:lnTo>
                      <a:pt x="288" y="44"/>
                    </a:lnTo>
                    <a:lnTo>
                      <a:pt x="256" y="30"/>
                    </a:lnTo>
                    <a:lnTo>
                      <a:pt x="225" y="15"/>
                    </a:lnTo>
                    <a:lnTo>
                      <a:pt x="177" y="15"/>
                    </a:lnTo>
                    <a:lnTo>
                      <a:pt x="144" y="0"/>
                    </a:lnTo>
                    <a:lnTo>
                      <a:pt x="160" y="0"/>
                    </a:lnTo>
                    <a:lnTo>
                      <a:pt x="225" y="0"/>
                    </a:lnTo>
                    <a:lnTo>
                      <a:pt x="288" y="15"/>
                    </a:lnTo>
                    <a:lnTo>
                      <a:pt x="336" y="44"/>
                    </a:lnTo>
                    <a:lnTo>
                      <a:pt x="400" y="74"/>
                    </a:lnTo>
                    <a:lnTo>
                      <a:pt x="432" y="117"/>
                    </a:lnTo>
                    <a:lnTo>
                      <a:pt x="465" y="161"/>
                    </a:lnTo>
                    <a:lnTo>
                      <a:pt x="480" y="204"/>
                    </a:lnTo>
                    <a:lnTo>
                      <a:pt x="497" y="247"/>
                    </a:lnTo>
                    <a:lnTo>
                      <a:pt x="497" y="334"/>
                    </a:lnTo>
                    <a:lnTo>
                      <a:pt x="480" y="436"/>
                    </a:lnTo>
                    <a:lnTo>
                      <a:pt x="417" y="436"/>
                    </a:lnTo>
                    <a:lnTo>
                      <a:pt x="369" y="436"/>
                    </a:lnTo>
                    <a:lnTo>
                      <a:pt x="288" y="436"/>
                    </a:lnTo>
                    <a:lnTo>
                      <a:pt x="240" y="421"/>
                    </a:lnTo>
                    <a:lnTo>
                      <a:pt x="177" y="406"/>
                    </a:lnTo>
                    <a:lnTo>
                      <a:pt x="129" y="378"/>
                    </a:lnTo>
                    <a:lnTo>
                      <a:pt x="79" y="334"/>
                    </a:lnTo>
                    <a:lnTo>
                      <a:pt x="31" y="29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9" name="Freeform 297"/>
              <p:cNvSpPr>
                <a:spLocks/>
              </p:cNvSpPr>
              <p:nvPr/>
            </p:nvSpPr>
            <p:spPr bwMode="auto">
              <a:xfrm rot="-5400000">
                <a:off x="5631" y="649"/>
                <a:ext cx="78" cy="119"/>
              </a:xfrm>
              <a:custGeom>
                <a:avLst/>
                <a:gdLst/>
                <a:ahLst/>
                <a:cxnLst>
                  <a:cxn ang="0">
                    <a:pos x="96" y="319"/>
                  </a:cxn>
                  <a:cxn ang="0">
                    <a:pos x="15" y="290"/>
                  </a:cxn>
                  <a:cxn ang="0">
                    <a:pos x="48" y="232"/>
                  </a:cxn>
                  <a:cxn ang="0">
                    <a:pos x="96" y="188"/>
                  </a:cxn>
                  <a:cxn ang="0">
                    <a:pos x="48" y="132"/>
                  </a:cxn>
                  <a:cxn ang="0">
                    <a:pos x="15" y="73"/>
                  </a:cxn>
                  <a:cxn ang="0">
                    <a:pos x="80" y="43"/>
                  </a:cxn>
                  <a:cxn ang="0">
                    <a:pos x="193" y="30"/>
                  </a:cxn>
                  <a:cxn ang="0">
                    <a:pos x="368" y="43"/>
                  </a:cxn>
                  <a:cxn ang="0">
                    <a:pos x="497" y="0"/>
                  </a:cxn>
                  <a:cxn ang="0">
                    <a:pos x="481" y="30"/>
                  </a:cxn>
                  <a:cxn ang="0">
                    <a:pos x="449" y="43"/>
                  </a:cxn>
                  <a:cxn ang="0">
                    <a:pos x="449" y="73"/>
                  </a:cxn>
                  <a:cxn ang="0">
                    <a:pos x="416" y="73"/>
                  </a:cxn>
                  <a:cxn ang="0">
                    <a:pos x="368" y="58"/>
                  </a:cxn>
                  <a:cxn ang="0">
                    <a:pos x="385" y="88"/>
                  </a:cxn>
                  <a:cxn ang="0">
                    <a:pos x="416" y="132"/>
                  </a:cxn>
                  <a:cxn ang="0">
                    <a:pos x="368" y="132"/>
                  </a:cxn>
                  <a:cxn ang="0">
                    <a:pos x="289" y="73"/>
                  </a:cxn>
                  <a:cxn ang="0">
                    <a:pos x="241" y="73"/>
                  </a:cxn>
                  <a:cxn ang="0">
                    <a:pos x="272" y="102"/>
                  </a:cxn>
                  <a:cxn ang="0">
                    <a:pos x="320" y="145"/>
                  </a:cxn>
                  <a:cxn ang="0">
                    <a:pos x="159" y="73"/>
                  </a:cxn>
                  <a:cxn ang="0">
                    <a:pos x="80" y="73"/>
                  </a:cxn>
                  <a:cxn ang="0">
                    <a:pos x="111" y="88"/>
                  </a:cxn>
                  <a:cxn ang="0">
                    <a:pos x="145" y="102"/>
                  </a:cxn>
                  <a:cxn ang="0">
                    <a:pos x="255" y="175"/>
                  </a:cxn>
                  <a:cxn ang="0">
                    <a:pos x="207" y="160"/>
                  </a:cxn>
                  <a:cxn ang="0">
                    <a:pos x="159" y="132"/>
                  </a:cxn>
                  <a:cxn ang="0">
                    <a:pos x="111" y="175"/>
                  </a:cxn>
                  <a:cxn ang="0">
                    <a:pos x="111" y="232"/>
                  </a:cxn>
                  <a:cxn ang="0">
                    <a:pos x="176" y="232"/>
                  </a:cxn>
                  <a:cxn ang="0">
                    <a:pos x="241" y="203"/>
                  </a:cxn>
                  <a:cxn ang="0">
                    <a:pos x="241" y="232"/>
                  </a:cxn>
                  <a:cxn ang="0">
                    <a:pos x="96" y="275"/>
                  </a:cxn>
                  <a:cxn ang="0">
                    <a:pos x="80" y="305"/>
                  </a:cxn>
                  <a:cxn ang="0">
                    <a:pos x="159" y="305"/>
                  </a:cxn>
                  <a:cxn ang="0">
                    <a:pos x="272" y="247"/>
                  </a:cxn>
                  <a:cxn ang="0">
                    <a:pos x="353" y="218"/>
                  </a:cxn>
                  <a:cxn ang="0">
                    <a:pos x="320" y="247"/>
                  </a:cxn>
                  <a:cxn ang="0">
                    <a:pos x="272" y="275"/>
                  </a:cxn>
                  <a:cxn ang="0">
                    <a:pos x="289" y="290"/>
                  </a:cxn>
                  <a:cxn ang="0">
                    <a:pos x="401" y="218"/>
                  </a:cxn>
                  <a:cxn ang="0">
                    <a:pos x="433" y="232"/>
                  </a:cxn>
                  <a:cxn ang="0">
                    <a:pos x="401" y="262"/>
                  </a:cxn>
                  <a:cxn ang="0">
                    <a:pos x="385" y="305"/>
                  </a:cxn>
                  <a:cxn ang="0">
                    <a:pos x="449" y="275"/>
                  </a:cxn>
                  <a:cxn ang="0">
                    <a:pos x="433" y="319"/>
                  </a:cxn>
                  <a:cxn ang="0">
                    <a:pos x="481" y="334"/>
                  </a:cxn>
                  <a:cxn ang="0">
                    <a:pos x="512" y="362"/>
                  </a:cxn>
                  <a:cxn ang="0">
                    <a:pos x="464" y="349"/>
                  </a:cxn>
                  <a:cxn ang="0">
                    <a:pos x="368" y="319"/>
                  </a:cxn>
                  <a:cxn ang="0">
                    <a:pos x="224" y="319"/>
                  </a:cxn>
                </a:cxnLst>
                <a:rect l="0" t="0" r="r" b="b"/>
                <a:pathLst>
                  <a:path w="512" h="377">
                    <a:moveTo>
                      <a:pt x="128" y="319"/>
                    </a:moveTo>
                    <a:lnTo>
                      <a:pt x="96" y="319"/>
                    </a:lnTo>
                    <a:lnTo>
                      <a:pt x="48" y="319"/>
                    </a:lnTo>
                    <a:lnTo>
                      <a:pt x="15" y="290"/>
                    </a:lnTo>
                    <a:lnTo>
                      <a:pt x="0" y="262"/>
                    </a:lnTo>
                    <a:lnTo>
                      <a:pt x="48" y="232"/>
                    </a:lnTo>
                    <a:lnTo>
                      <a:pt x="80" y="218"/>
                    </a:lnTo>
                    <a:lnTo>
                      <a:pt x="96" y="188"/>
                    </a:lnTo>
                    <a:lnTo>
                      <a:pt x="80" y="160"/>
                    </a:lnTo>
                    <a:lnTo>
                      <a:pt x="48" y="132"/>
                    </a:lnTo>
                    <a:lnTo>
                      <a:pt x="0" y="102"/>
                    </a:lnTo>
                    <a:lnTo>
                      <a:pt x="15" y="73"/>
                    </a:lnTo>
                    <a:lnTo>
                      <a:pt x="32" y="58"/>
                    </a:lnTo>
                    <a:lnTo>
                      <a:pt x="80" y="43"/>
                    </a:lnTo>
                    <a:lnTo>
                      <a:pt x="145" y="30"/>
                    </a:lnTo>
                    <a:lnTo>
                      <a:pt x="193" y="30"/>
                    </a:lnTo>
                    <a:lnTo>
                      <a:pt x="305" y="43"/>
                    </a:lnTo>
                    <a:lnTo>
                      <a:pt x="368" y="43"/>
                    </a:lnTo>
                    <a:lnTo>
                      <a:pt x="416" y="30"/>
                    </a:lnTo>
                    <a:lnTo>
                      <a:pt x="497" y="0"/>
                    </a:lnTo>
                    <a:lnTo>
                      <a:pt x="497" y="15"/>
                    </a:lnTo>
                    <a:lnTo>
                      <a:pt x="481" y="30"/>
                    </a:lnTo>
                    <a:lnTo>
                      <a:pt x="449" y="30"/>
                    </a:lnTo>
                    <a:lnTo>
                      <a:pt x="449" y="43"/>
                    </a:lnTo>
                    <a:lnTo>
                      <a:pt x="433" y="43"/>
                    </a:lnTo>
                    <a:lnTo>
                      <a:pt x="449" y="73"/>
                    </a:lnTo>
                    <a:lnTo>
                      <a:pt x="449" y="88"/>
                    </a:lnTo>
                    <a:lnTo>
                      <a:pt x="416" y="73"/>
                    </a:lnTo>
                    <a:lnTo>
                      <a:pt x="401" y="58"/>
                    </a:lnTo>
                    <a:lnTo>
                      <a:pt x="368" y="58"/>
                    </a:lnTo>
                    <a:lnTo>
                      <a:pt x="353" y="58"/>
                    </a:lnTo>
                    <a:lnTo>
                      <a:pt x="385" y="88"/>
                    </a:lnTo>
                    <a:lnTo>
                      <a:pt x="401" y="117"/>
                    </a:lnTo>
                    <a:lnTo>
                      <a:pt x="416" y="132"/>
                    </a:lnTo>
                    <a:lnTo>
                      <a:pt x="401" y="132"/>
                    </a:lnTo>
                    <a:lnTo>
                      <a:pt x="368" y="132"/>
                    </a:lnTo>
                    <a:lnTo>
                      <a:pt x="337" y="102"/>
                    </a:lnTo>
                    <a:lnTo>
                      <a:pt x="289" y="73"/>
                    </a:lnTo>
                    <a:lnTo>
                      <a:pt x="272" y="73"/>
                    </a:lnTo>
                    <a:lnTo>
                      <a:pt x="241" y="73"/>
                    </a:lnTo>
                    <a:lnTo>
                      <a:pt x="255" y="88"/>
                    </a:lnTo>
                    <a:lnTo>
                      <a:pt x="272" y="102"/>
                    </a:lnTo>
                    <a:lnTo>
                      <a:pt x="320" y="132"/>
                    </a:lnTo>
                    <a:lnTo>
                      <a:pt x="320" y="145"/>
                    </a:lnTo>
                    <a:lnTo>
                      <a:pt x="224" y="88"/>
                    </a:lnTo>
                    <a:lnTo>
                      <a:pt x="159" y="73"/>
                    </a:lnTo>
                    <a:lnTo>
                      <a:pt x="96" y="58"/>
                    </a:lnTo>
                    <a:lnTo>
                      <a:pt x="80" y="73"/>
                    </a:lnTo>
                    <a:lnTo>
                      <a:pt x="96" y="88"/>
                    </a:lnTo>
                    <a:lnTo>
                      <a:pt x="111" y="88"/>
                    </a:lnTo>
                    <a:lnTo>
                      <a:pt x="128" y="88"/>
                    </a:lnTo>
                    <a:lnTo>
                      <a:pt x="145" y="102"/>
                    </a:lnTo>
                    <a:lnTo>
                      <a:pt x="207" y="117"/>
                    </a:lnTo>
                    <a:lnTo>
                      <a:pt x="255" y="175"/>
                    </a:lnTo>
                    <a:lnTo>
                      <a:pt x="241" y="175"/>
                    </a:lnTo>
                    <a:lnTo>
                      <a:pt x="207" y="160"/>
                    </a:lnTo>
                    <a:lnTo>
                      <a:pt x="193" y="145"/>
                    </a:lnTo>
                    <a:lnTo>
                      <a:pt x="159" y="132"/>
                    </a:lnTo>
                    <a:lnTo>
                      <a:pt x="128" y="145"/>
                    </a:lnTo>
                    <a:lnTo>
                      <a:pt x="111" y="175"/>
                    </a:lnTo>
                    <a:lnTo>
                      <a:pt x="111" y="203"/>
                    </a:lnTo>
                    <a:lnTo>
                      <a:pt x="111" y="232"/>
                    </a:lnTo>
                    <a:lnTo>
                      <a:pt x="145" y="247"/>
                    </a:lnTo>
                    <a:lnTo>
                      <a:pt x="176" y="232"/>
                    </a:lnTo>
                    <a:lnTo>
                      <a:pt x="224" y="203"/>
                    </a:lnTo>
                    <a:lnTo>
                      <a:pt x="241" y="203"/>
                    </a:lnTo>
                    <a:lnTo>
                      <a:pt x="272" y="203"/>
                    </a:lnTo>
                    <a:lnTo>
                      <a:pt x="241" y="232"/>
                    </a:lnTo>
                    <a:lnTo>
                      <a:pt x="193" y="262"/>
                    </a:lnTo>
                    <a:lnTo>
                      <a:pt x="96" y="275"/>
                    </a:lnTo>
                    <a:lnTo>
                      <a:pt x="80" y="290"/>
                    </a:lnTo>
                    <a:lnTo>
                      <a:pt x="80" y="305"/>
                    </a:lnTo>
                    <a:lnTo>
                      <a:pt x="111" y="305"/>
                    </a:lnTo>
                    <a:lnTo>
                      <a:pt x="159" y="305"/>
                    </a:lnTo>
                    <a:lnTo>
                      <a:pt x="224" y="275"/>
                    </a:lnTo>
                    <a:lnTo>
                      <a:pt x="272" y="247"/>
                    </a:lnTo>
                    <a:lnTo>
                      <a:pt x="337" y="203"/>
                    </a:lnTo>
                    <a:lnTo>
                      <a:pt x="353" y="218"/>
                    </a:lnTo>
                    <a:lnTo>
                      <a:pt x="337" y="232"/>
                    </a:lnTo>
                    <a:lnTo>
                      <a:pt x="320" y="247"/>
                    </a:lnTo>
                    <a:lnTo>
                      <a:pt x="289" y="262"/>
                    </a:lnTo>
                    <a:lnTo>
                      <a:pt x="272" y="275"/>
                    </a:lnTo>
                    <a:lnTo>
                      <a:pt x="272" y="290"/>
                    </a:lnTo>
                    <a:lnTo>
                      <a:pt x="289" y="290"/>
                    </a:lnTo>
                    <a:lnTo>
                      <a:pt x="353" y="262"/>
                    </a:lnTo>
                    <a:lnTo>
                      <a:pt x="401" y="218"/>
                    </a:lnTo>
                    <a:lnTo>
                      <a:pt x="416" y="218"/>
                    </a:lnTo>
                    <a:lnTo>
                      <a:pt x="433" y="232"/>
                    </a:lnTo>
                    <a:lnTo>
                      <a:pt x="416" y="247"/>
                    </a:lnTo>
                    <a:lnTo>
                      <a:pt x="401" y="262"/>
                    </a:lnTo>
                    <a:lnTo>
                      <a:pt x="368" y="275"/>
                    </a:lnTo>
                    <a:lnTo>
                      <a:pt x="385" y="305"/>
                    </a:lnTo>
                    <a:lnTo>
                      <a:pt x="416" y="290"/>
                    </a:lnTo>
                    <a:lnTo>
                      <a:pt x="449" y="275"/>
                    </a:lnTo>
                    <a:lnTo>
                      <a:pt x="481" y="275"/>
                    </a:lnTo>
                    <a:lnTo>
                      <a:pt x="433" y="319"/>
                    </a:lnTo>
                    <a:lnTo>
                      <a:pt x="449" y="334"/>
                    </a:lnTo>
                    <a:lnTo>
                      <a:pt x="481" y="334"/>
                    </a:lnTo>
                    <a:lnTo>
                      <a:pt x="497" y="349"/>
                    </a:lnTo>
                    <a:lnTo>
                      <a:pt x="512" y="362"/>
                    </a:lnTo>
                    <a:lnTo>
                      <a:pt x="497" y="377"/>
                    </a:lnTo>
                    <a:lnTo>
                      <a:pt x="464" y="349"/>
                    </a:lnTo>
                    <a:lnTo>
                      <a:pt x="416" y="319"/>
                    </a:lnTo>
                    <a:lnTo>
                      <a:pt x="368" y="319"/>
                    </a:lnTo>
                    <a:lnTo>
                      <a:pt x="320" y="305"/>
                    </a:lnTo>
                    <a:lnTo>
                      <a:pt x="224" y="319"/>
                    </a:lnTo>
                    <a:lnTo>
                      <a:pt x="128" y="31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0" name="Freeform 298"/>
              <p:cNvSpPr>
                <a:spLocks/>
              </p:cNvSpPr>
              <p:nvPr/>
            </p:nvSpPr>
            <p:spPr bwMode="auto">
              <a:xfrm rot="-5400000">
                <a:off x="5711" y="654"/>
                <a:ext cx="9" cy="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6" y="14"/>
                  </a:cxn>
                  <a:cxn ang="0">
                    <a:pos x="31" y="0"/>
                  </a:cxn>
                  <a:cxn ang="0">
                    <a:pos x="48" y="14"/>
                  </a:cxn>
                  <a:cxn ang="0">
                    <a:pos x="64" y="29"/>
                  </a:cxn>
                  <a:cxn ang="0">
                    <a:pos x="64" y="44"/>
                  </a:cxn>
                  <a:cxn ang="0">
                    <a:pos x="48" y="57"/>
                  </a:cxn>
                  <a:cxn ang="0">
                    <a:pos x="16" y="44"/>
                  </a:cxn>
                  <a:cxn ang="0">
                    <a:pos x="0" y="29"/>
                  </a:cxn>
                </a:cxnLst>
                <a:rect l="0" t="0" r="r" b="b"/>
                <a:pathLst>
                  <a:path w="64" h="57">
                    <a:moveTo>
                      <a:pt x="0" y="29"/>
                    </a:moveTo>
                    <a:lnTo>
                      <a:pt x="16" y="14"/>
                    </a:lnTo>
                    <a:lnTo>
                      <a:pt x="31" y="0"/>
                    </a:lnTo>
                    <a:lnTo>
                      <a:pt x="48" y="14"/>
                    </a:lnTo>
                    <a:lnTo>
                      <a:pt x="64" y="29"/>
                    </a:lnTo>
                    <a:lnTo>
                      <a:pt x="64" y="44"/>
                    </a:lnTo>
                    <a:lnTo>
                      <a:pt x="48" y="57"/>
                    </a:lnTo>
                    <a:lnTo>
                      <a:pt x="16" y="4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1" name="Freeform 299"/>
              <p:cNvSpPr>
                <a:spLocks/>
              </p:cNvSpPr>
              <p:nvPr/>
            </p:nvSpPr>
            <p:spPr bwMode="auto">
              <a:xfrm rot="-5400000">
                <a:off x="5468" y="408"/>
                <a:ext cx="481" cy="13"/>
              </a:xfrm>
              <a:custGeom>
                <a:avLst/>
                <a:gdLst/>
                <a:ahLst/>
                <a:cxnLst>
                  <a:cxn ang="0">
                    <a:pos x="48" y="29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33" y="0"/>
                  </a:cxn>
                  <a:cxn ang="0">
                    <a:pos x="48" y="0"/>
                  </a:cxn>
                  <a:cxn ang="0">
                    <a:pos x="96" y="0"/>
                  </a:cxn>
                  <a:cxn ang="0">
                    <a:pos x="161" y="0"/>
                  </a:cxn>
                  <a:cxn ang="0">
                    <a:pos x="226" y="0"/>
                  </a:cxn>
                  <a:cxn ang="0">
                    <a:pos x="305" y="0"/>
                  </a:cxn>
                  <a:cxn ang="0">
                    <a:pos x="401" y="0"/>
                  </a:cxn>
                  <a:cxn ang="0">
                    <a:pos x="514" y="0"/>
                  </a:cxn>
                  <a:cxn ang="0">
                    <a:pos x="626" y="0"/>
                  </a:cxn>
                  <a:cxn ang="0">
                    <a:pos x="754" y="0"/>
                  </a:cxn>
                  <a:cxn ang="0">
                    <a:pos x="1011" y="0"/>
                  </a:cxn>
                  <a:cxn ang="0">
                    <a:pos x="1284" y="0"/>
                  </a:cxn>
                  <a:cxn ang="0">
                    <a:pos x="1587" y="0"/>
                  </a:cxn>
                  <a:cxn ang="0">
                    <a:pos x="1877" y="0"/>
                  </a:cxn>
                  <a:cxn ang="0">
                    <a:pos x="2149" y="0"/>
                  </a:cxn>
                  <a:cxn ang="0">
                    <a:pos x="2422" y="0"/>
                  </a:cxn>
                  <a:cxn ang="0">
                    <a:pos x="2533" y="0"/>
                  </a:cxn>
                  <a:cxn ang="0">
                    <a:pos x="2662" y="0"/>
                  </a:cxn>
                  <a:cxn ang="0">
                    <a:pos x="2758" y="0"/>
                  </a:cxn>
                  <a:cxn ang="0">
                    <a:pos x="2854" y="0"/>
                  </a:cxn>
                  <a:cxn ang="0">
                    <a:pos x="2934" y="0"/>
                  </a:cxn>
                  <a:cxn ang="0">
                    <a:pos x="3015" y="0"/>
                  </a:cxn>
                  <a:cxn ang="0">
                    <a:pos x="3063" y="0"/>
                  </a:cxn>
                  <a:cxn ang="0">
                    <a:pos x="3111" y="0"/>
                  </a:cxn>
                  <a:cxn ang="0">
                    <a:pos x="3142" y="0"/>
                  </a:cxn>
                  <a:cxn ang="0">
                    <a:pos x="3142" y="29"/>
                  </a:cxn>
                  <a:cxn ang="0">
                    <a:pos x="3126" y="44"/>
                  </a:cxn>
                  <a:cxn ang="0">
                    <a:pos x="48" y="29"/>
                  </a:cxn>
                </a:cxnLst>
                <a:rect l="0" t="0" r="r" b="b"/>
                <a:pathLst>
                  <a:path w="3142" h="44">
                    <a:moveTo>
                      <a:pt x="48" y="29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161" y="0"/>
                    </a:lnTo>
                    <a:lnTo>
                      <a:pt x="226" y="0"/>
                    </a:lnTo>
                    <a:lnTo>
                      <a:pt x="305" y="0"/>
                    </a:lnTo>
                    <a:lnTo>
                      <a:pt x="401" y="0"/>
                    </a:lnTo>
                    <a:lnTo>
                      <a:pt x="514" y="0"/>
                    </a:lnTo>
                    <a:lnTo>
                      <a:pt x="626" y="0"/>
                    </a:lnTo>
                    <a:lnTo>
                      <a:pt x="754" y="0"/>
                    </a:lnTo>
                    <a:lnTo>
                      <a:pt x="1011" y="0"/>
                    </a:lnTo>
                    <a:lnTo>
                      <a:pt x="1284" y="0"/>
                    </a:lnTo>
                    <a:lnTo>
                      <a:pt x="1587" y="0"/>
                    </a:lnTo>
                    <a:lnTo>
                      <a:pt x="1877" y="0"/>
                    </a:lnTo>
                    <a:lnTo>
                      <a:pt x="2149" y="0"/>
                    </a:lnTo>
                    <a:lnTo>
                      <a:pt x="2422" y="0"/>
                    </a:lnTo>
                    <a:lnTo>
                      <a:pt x="2533" y="0"/>
                    </a:lnTo>
                    <a:lnTo>
                      <a:pt x="2662" y="0"/>
                    </a:lnTo>
                    <a:lnTo>
                      <a:pt x="2758" y="0"/>
                    </a:lnTo>
                    <a:lnTo>
                      <a:pt x="2854" y="0"/>
                    </a:lnTo>
                    <a:lnTo>
                      <a:pt x="2934" y="0"/>
                    </a:lnTo>
                    <a:lnTo>
                      <a:pt x="3015" y="0"/>
                    </a:lnTo>
                    <a:lnTo>
                      <a:pt x="3063" y="0"/>
                    </a:lnTo>
                    <a:lnTo>
                      <a:pt x="3111" y="0"/>
                    </a:lnTo>
                    <a:lnTo>
                      <a:pt x="3142" y="0"/>
                    </a:lnTo>
                    <a:lnTo>
                      <a:pt x="3142" y="29"/>
                    </a:lnTo>
                    <a:lnTo>
                      <a:pt x="3126" y="44"/>
                    </a:lnTo>
                    <a:lnTo>
                      <a:pt x="48" y="2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2" name="Freeform 300"/>
              <p:cNvSpPr>
                <a:spLocks/>
              </p:cNvSpPr>
              <p:nvPr/>
            </p:nvSpPr>
            <p:spPr bwMode="auto">
              <a:xfrm rot="-5400000">
                <a:off x="5638" y="58"/>
                <a:ext cx="54" cy="100"/>
              </a:xfrm>
              <a:custGeom>
                <a:avLst/>
                <a:gdLst/>
                <a:ahLst/>
                <a:cxnLst>
                  <a:cxn ang="0">
                    <a:pos x="272" y="275"/>
                  </a:cxn>
                  <a:cxn ang="0">
                    <a:pos x="288" y="304"/>
                  </a:cxn>
                  <a:cxn ang="0">
                    <a:pos x="240" y="247"/>
                  </a:cxn>
                  <a:cxn ang="0">
                    <a:pos x="224" y="260"/>
                  </a:cxn>
                  <a:cxn ang="0">
                    <a:pos x="209" y="217"/>
                  </a:cxn>
                  <a:cxn ang="0">
                    <a:pos x="176" y="217"/>
                  </a:cxn>
                  <a:cxn ang="0">
                    <a:pos x="128" y="203"/>
                  </a:cxn>
                  <a:cxn ang="0">
                    <a:pos x="128" y="188"/>
                  </a:cxn>
                  <a:cxn ang="0">
                    <a:pos x="96" y="145"/>
                  </a:cxn>
                  <a:cxn ang="0">
                    <a:pos x="65" y="130"/>
                  </a:cxn>
                  <a:cxn ang="0">
                    <a:pos x="32" y="130"/>
                  </a:cxn>
                  <a:cxn ang="0">
                    <a:pos x="48" y="173"/>
                  </a:cxn>
                  <a:cxn ang="0">
                    <a:pos x="48" y="203"/>
                  </a:cxn>
                  <a:cxn ang="0">
                    <a:pos x="0" y="145"/>
                  </a:cxn>
                  <a:cxn ang="0">
                    <a:pos x="0" y="73"/>
                  </a:cxn>
                  <a:cxn ang="0">
                    <a:pos x="96" y="102"/>
                  </a:cxn>
                  <a:cxn ang="0">
                    <a:pos x="113" y="0"/>
                  </a:cxn>
                  <a:cxn ang="0">
                    <a:pos x="240" y="43"/>
                  </a:cxn>
                  <a:cxn ang="0">
                    <a:pos x="192" y="58"/>
                  </a:cxn>
                  <a:cxn ang="0">
                    <a:pos x="161" y="73"/>
                  </a:cxn>
                  <a:cxn ang="0">
                    <a:pos x="272" y="73"/>
                  </a:cxn>
                  <a:cxn ang="0">
                    <a:pos x="272" y="102"/>
                  </a:cxn>
                  <a:cxn ang="0">
                    <a:pos x="240" y="102"/>
                  </a:cxn>
                  <a:cxn ang="0">
                    <a:pos x="209" y="102"/>
                  </a:cxn>
                  <a:cxn ang="0">
                    <a:pos x="224" y="130"/>
                  </a:cxn>
                  <a:cxn ang="0">
                    <a:pos x="257" y="160"/>
                  </a:cxn>
                  <a:cxn ang="0">
                    <a:pos x="353" y="173"/>
                  </a:cxn>
                  <a:cxn ang="0">
                    <a:pos x="288" y="173"/>
                  </a:cxn>
                  <a:cxn ang="0">
                    <a:pos x="257" y="173"/>
                  </a:cxn>
                  <a:cxn ang="0">
                    <a:pos x="257" y="188"/>
                  </a:cxn>
                  <a:cxn ang="0">
                    <a:pos x="353" y="217"/>
                  </a:cxn>
                  <a:cxn ang="0">
                    <a:pos x="288" y="203"/>
                  </a:cxn>
                  <a:cxn ang="0">
                    <a:pos x="257" y="217"/>
                  </a:cxn>
                  <a:cxn ang="0">
                    <a:pos x="288" y="232"/>
                  </a:cxn>
                  <a:cxn ang="0">
                    <a:pos x="353" y="247"/>
                  </a:cxn>
                  <a:cxn ang="0">
                    <a:pos x="336" y="275"/>
                  </a:cxn>
                  <a:cxn ang="0">
                    <a:pos x="353" y="304"/>
                  </a:cxn>
                  <a:cxn ang="0">
                    <a:pos x="336" y="304"/>
                  </a:cxn>
                  <a:cxn ang="0">
                    <a:pos x="305" y="275"/>
                  </a:cxn>
                </a:cxnLst>
                <a:rect l="0" t="0" r="r" b="b"/>
                <a:pathLst>
                  <a:path w="353" h="319">
                    <a:moveTo>
                      <a:pt x="288" y="275"/>
                    </a:moveTo>
                    <a:lnTo>
                      <a:pt x="272" y="275"/>
                    </a:lnTo>
                    <a:lnTo>
                      <a:pt x="288" y="290"/>
                    </a:lnTo>
                    <a:lnTo>
                      <a:pt x="288" y="304"/>
                    </a:lnTo>
                    <a:lnTo>
                      <a:pt x="272" y="275"/>
                    </a:lnTo>
                    <a:lnTo>
                      <a:pt x="240" y="247"/>
                    </a:lnTo>
                    <a:lnTo>
                      <a:pt x="224" y="247"/>
                    </a:lnTo>
                    <a:lnTo>
                      <a:pt x="224" y="260"/>
                    </a:lnTo>
                    <a:lnTo>
                      <a:pt x="209" y="232"/>
                    </a:lnTo>
                    <a:lnTo>
                      <a:pt x="209" y="217"/>
                    </a:lnTo>
                    <a:lnTo>
                      <a:pt x="192" y="217"/>
                    </a:lnTo>
                    <a:lnTo>
                      <a:pt x="176" y="217"/>
                    </a:lnTo>
                    <a:lnTo>
                      <a:pt x="144" y="188"/>
                    </a:lnTo>
                    <a:lnTo>
                      <a:pt x="128" y="203"/>
                    </a:lnTo>
                    <a:lnTo>
                      <a:pt x="128" y="217"/>
                    </a:lnTo>
                    <a:lnTo>
                      <a:pt x="128" y="188"/>
                    </a:lnTo>
                    <a:lnTo>
                      <a:pt x="113" y="160"/>
                    </a:lnTo>
                    <a:lnTo>
                      <a:pt x="96" y="145"/>
                    </a:lnTo>
                    <a:lnTo>
                      <a:pt x="80" y="145"/>
                    </a:lnTo>
                    <a:lnTo>
                      <a:pt x="65" y="130"/>
                    </a:lnTo>
                    <a:lnTo>
                      <a:pt x="48" y="117"/>
                    </a:lnTo>
                    <a:lnTo>
                      <a:pt x="32" y="130"/>
                    </a:lnTo>
                    <a:lnTo>
                      <a:pt x="32" y="145"/>
                    </a:lnTo>
                    <a:lnTo>
                      <a:pt x="48" y="173"/>
                    </a:lnTo>
                    <a:lnTo>
                      <a:pt x="48" y="188"/>
                    </a:lnTo>
                    <a:lnTo>
                      <a:pt x="48" y="203"/>
                    </a:lnTo>
                    <a:lnTo>
                      <a:pt x="32" y="173"/>
                    </a:lnTo>
                    <a:lnTo>
                      <a:pt x="0" y="145"/>
                    </a:lnTo>
                    <a:lnTo>
                      <a:pt x="0" y="87"/>
                    </a:lnTo>
                    <a:lnTo>
                      <a:pt x="0" y="73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113" y="102"/>
                    </a:lnTo>
                    <a:lnTo>
                      <a:pt x="113" y="0"/>
                    </a:lnTo>
                    <a:lnTo>
                      <a:pt x="176" y="0"/>
                    </a:lnTo>
                    <a:lnTo>
                      <a:pt x="240" y="43"/>
                    </a:lnTo>
                    <a:lnTo>
                      <a:pt x="224" y="58"/>
                    </a:lnTo>
                    <a:lnTo>
                      <a:pt x="192" y="58"/>
                    </a:lnTo>
                    <a:lnTo>
                      <a:pt x="161" y="58"/>
                    </a:lnTo>
                    <a:lnTo>
                      <a:pt x="161" y="73"/>
                    </a:lnTo>
                    <a:lnTo>
                      <a:pt x="176" y="73"/>
                    </a:lnTo>
                    <a:lnTo>
                      <a:pt x="272" y="73"/>
                    </a:lnTo>
                    <a:lnTo>
                      <a:pt x="288" y="87"/>
                    </a:lnTo>
                    <a:lnTo>
                      <a:pt x="272" y="102"/>
                    </a:lnTo>
                    <a:lnTo>
                      <a:pt x="257" y="102"/>
                    </a:lnTo>
                    <a:lnTo>
                      <a:pt x="240" y="102"/>
                    </a:lnTo>
                    <a:lnTo>
                      <a:pt x="224" y="102"/>
                    </a:lnTo>
                    <a:lnTo>
                      <a:pt x="209" y="102"/>
                    </a:lnTo>
                    <a:lnTo>
                      <a:pt x="209" y="117"/>
                    </a:lnTo>
                    <a:lnTo>
                      <a:pt x="224" y="130"/>
                    </a:lnTo>
                    <a:lnTo>
                      <a:pt x="240" y="145"/>
                    </a:lnTo>
                    <a:lnTo>
                      <a:pt x="257" y="160"/>
                    </a:lnTo>
                    <a:lnTo>
                      <a:pt x="320" y="173"/>
                    </a:lnTo>
                    <a:lnTo>
                      <a:pt x="353" y="173"/>
                    </a:lnTo>
                    <a:lnTo>
                      <a:pt x="320" y="173"/>
                    </a:lnTo>
                    <a:lnTo>
                      <a:pt x="288" y="173"/>
                    </a:lnTo>
                    <a:lnTo>
                      <a:pt x="257" y="160"/>
                    </a:lnTo>
                    <a:lnTo>
                      <a:pt x="257" y="173"/>
                    </a:lnTo>
                    <a:lnTo>
                      <a:pt x="240" y="188"/>
                    </a:lnTo>
                    <a:lnTo>
                      <a:pt x="257" y="188"/>
                    </a:lnTo>
                    <a:lnTo>
                      <a:pt x="288" y="203"/>
                    </a:lnTo>
                    <a:lnTo>
                      <a:pt x="353" y="217"/>
                    </a:lnTo>
                    <a:lnTo>
                      <a:pt x="336" y="217"/>
                    </a:lnTo>
                    <a:lnTo>
                      <a:pt x="288" y="203"/>
                    </a:lnTo>
                    <a:lnTo>
                      <a:pt x="272" y="217"/>
                    </a:lnTo>
                    <a:lnTo>
                      <a:pt x="257" y="217"/>
                    </a:lnTo>
                    <a:lnTo>
                      <a:pt x="272" y="232"/>
                    </a:lnTo>
                    <a:lnTo>
                      <a:pt x="288" y="232"/>
                    </a:lnTo>
                    <a:lnTo>
                      <a:pt x="336" y="247"/>
                    </a:lnTo>
                    <a:lnTo>
                      <a:pt x="353" y="247"/>
                    </a:lnTo>
                    <a:lnTo>
                      <a:pt x="353" y="260"/>
                    </a:lnTo>
                    <a:lnTo>
                      <a:pt x="336" y="275"/>
                    </a:lnTo>
                    <a:lnTo>
                      <a:pt x="353" y="290"/>
                    </a:lnTo>
                    <a:lnTo>
                      <a:pt x="353" y="304"/>
                    </a:lnTo>
                    <a:lnTo>
                      <a:pt x="353" y="319"/>
                    </a:lnTo>
                    <a:lnTo>
                      <a:pt x="336" y="304"/>
                    </a:lnTo>
                    <a:lnTo>
                      <a:pt x="320" y="275"/>
                    </a:lnTo>
                    <a:lnTo>
                      <a:pt x="305" y="275"/>
                    </a:lnTo>
                    <a:lnTo>
                      <a:pt x="288" y="27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3" name="Freeform 301"/>
              <p:cNvSpPr>
                <a:spLocks/>
              </p:cNvSpPr>
              <p:nvPr/>
            </p:nvSpPr>
            <p:spPr bwMode="auto">
              <a:xfrm rot="-5400000">
                <a:off x="5699" y="128"/>
                <a:ext cx="10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4" y="72"/>
                  </a:cxn>
                  <a:cxn ang="0">
                    <a:pos x="31" y="28"/>
                  </a:cxn>
                  <a:cxn ang="0">
                    <a:pos x="0" y="0"/>
                  </a:cxn>
                </a:cxnLst>
                <a:rect l="0" t="0" r="r" b="b"/>
                <a:pathLst>
                  <a:path w="64" h="72">
                    <a:moveTo>
                      <a:pt x="0" y="0"/>
                    </a:moveTo>
                    <a:lnTo>
                      <a:pt x="64" y="72"/>
                    </a:lnTo>
                    <a:lnTo>
                      <a:pt x="31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4" name="Freeform 302"/>
              <p:cNvSpPr>
                <a:spLocks/>
              </p:cNvSpPr>
              <p:nvPr/>
            </p:nvSpPr>
            <p:spPr bwMode="auto">
              <a:xfrm rot="-5400000">
                <a:off x="5707" y="145"/>
                <a:ext cx="3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14"/>
                  </a:cxn>
                  <a:cxn ang="0">
                    <a:pos x="0" y="0"/>
                  </a:cxn>
                </a:cxnLst>
                <a:rect l="0" t="0" r="r" b="b"/>
                <a:pathLst>
                  <a:path w="17" h="14">
                    <a:moveTo>
                      <a:pt x="0" y="0"/>
                    </a:moveTo>
                    <a:lnTo>
                      <a:pt x="17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5" name="Freeform 303"/>
              <p:cNvSpPr>
                <a:spLocks/>
              </p:cNvSpPr>
              <p:nvPr/>
            </p:nvSpPr>
            <p:spPr bwMode="auto">
              <a:xfrm rot="-5400000">
                <a:off x="5665" y="737"/>
                <a:ext cx="10" cy="82"/>
              </a:xfrm>
              <a:custGeom>
                <a:avLst/>
                <a:gdLst/>
                <a:ahLst/>
                <a:cxnLst>
                  <a:cxn ang="0">
                    <a:pos x="17" y="232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48" y="0"/>
                  </a:cxn>
                  <a:cxn ang="0">
                    <a:pos x="65" y="0"/>
                  </a:cxn>
                  <a:cxn ang="0">
                    <a:pos x="65" y="15"/>
                  </a:cxn>
                  <a:cxn ang="0">
                    <a:pos x="65" y="130"/>
                  </a:cxn>
                  <a:cxn ang="0">
                    <a:pos x="65" y="247"/>
                  </a:cxn>
                  <a:cxn ang="0">
                    <a:pos x="48" y="261"/>
                  </a:cxn>
                  <a:cxn ang="0">
                    <a:pos x="33" y="261"/>
                  </a:cxn>
                  <a:cxn ang="0">
                    <a:pos x="17" y="247"/>
                  </a:cxn>
                  <a:cxn ang="0">
                    <a:pos x="17" y="232"/>
                  </a:cxn>
                </a:cxnLst>
                <a:rect l="0" t="0" r="r" b="b"/>
                <a:pathLst>
                  <a:path w="65" h="261">
                    <a:moveTo>
                      <a:pt x="17" y="232"/>
                    </a:moveTo>
                    <a:lnTo>
                      <a:pt x="0" y="15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48" y="0"/>
                    </a:lnTo>
                    <a:lnTo>
                      <a:pt x="65" y="0"/>
                    </a:lnTo>
                    <a:lnTo>
                      <a:pt x="65" y="15"/>
                    </a:lnTo>
                    <a:lnTo>
                      <a:pt x="65" y="130"/>
                    </a:lnTo>
                    <a:lnTo>
                      <a:pt x="65" y="247"/>
                    </a:lnTo>
                    <a:lnTo>
                      <a:pt x="48" y="261"/>
                    </a:lnTo>
                    <a:lnTo>
                      <a:pt x="33" y="261"/>
                    </a:lnTo>
                    <a:lnTo>
                      <a:pt x="17" y="247"/>
                    </a:lnTo>
                    <a:lnTo>
                      <a:pt x="17" y="23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6" name="Freeform 304"/>
              <p:cNvSpPr>
                <a:spLocks/>
              </p:cNvSpPr>
              <p:nvPr/>
            </p:nvSpPr>
            <p:spPr bwMode="auto">
              <a:xfrm rot="-5400000">
                <a:off x="5661" y="116"/>
                <a:ext cx="17" cy="82"/>
              </a:xfrm>
              <a:custGeom>
                <a:avLst/>
                <a:gdLst/>
                <a:ahLst/>
                <a:cxnLst>
                  <a:cxn ang="0">
                    <a:pos x="0" y="247"/>
                  </a:cxn>
                  <a:cxn ang="0">
                    <a:pos x="0" y="217"/>
                  </a:cxn>
                  <a:cxn ang="0">
                    <a:pos x="15" y="189"/>
                  </a:cxn>
                  <a:cxn ang="0">
                    <a:pos x="0" y="117"/>
                  </a:cxn>
                  <a:cxn ang="0">
                    <a:pos x="0" y="59"/>
                  </a:cxn>
                  <a:cxn ang="0">
                    <a:pos x="15" y="15"/>
                  </a:cxn>
                  <a:cxn ang="0">
                    <a:pos x="32" y="0"/>
                  </a:cxn>
                  <a:cxn ang="0">
                    <a:pos x="63" y="0"/>
                  </a:cxn>
                  <a:cxn ang="0">
                    <a:pos x="80" y="0"/>
                  </a:cxn>
                  <a:cxn ang="0">
                    <a:pos x="80" y="30"/>
                  </a:cxn>
                  <a:cxn ang="0">
                    <a:pos x="80" y="74"/>
                  </a:cxn>
                  <a:cxn ang="0">
                    <a:pos x="96" y="102"/>
                  </a:cxn>
                  <a:cxn ang="0">
                    <a:pos x="111" y="145"/>
                  </a:cxn>
                  <a:cxn ang="0">
                    <a:pos x="96" y="130"/>
                  </a:cxn>
                  <a:cxn ang="0">
                    <a:pos x="80" y="117"/>
                  </a:cxn>
                  <a:cxn ang="0">
                    <a:pos x="63" y="117"/>
                  </a:cxn>
                  <a:cxn ang="0">
                    <a:pos x="63" y="145"/>
                  </a:cxn>
                  <a:cxn ang="0">
                    <a:pos x="63" y="174"/>
                  </a:cxn>
                  <a:cxn ang="0">
                    <a:pos x="96" y="217"/>
                  </a:cxn>
                  <a:cxn ang="0">
                    <a:pos x="63" y="174"/>
                  </a:cxn>
                  <a:cxn ang="0">
                    <a:pos x="63" y="160"/>
                  </a:cxn>
                  <a:cxn ang="0">
                    <a:pos x="32" y="145"/>
                  </a:cxn>
                  <a:cxn ang="0">
                    <a:pos x="32" y="160"/>
                  </a:cxn>
                  <a:cxn ang="0">
                    <a:pos x="32" y="174"/>
                  </a:cxn>
                  <a:cxn ang="0">
                    <a:pos x="32" y="204"/>
                  </a:cxn>
                  <a:cxn ang="0">
                    <a:pos x="15" y="204"/>
                  </a:cxn>
                  <a:cxn ang="0">
                    <a:pos x="15" y="232"/>
                  </a:cxn>
                  <a:cxn ang="0">
                    <a:pos x="15" y="247"/>
                  </a:cxn>
                  <a:cxn ang="0">
                    <a:pos x="15" y="261"/>
                  </a:cxn>
                  <a:cxn ang="0">
                    <a:pos x="0" y="261"/>
                  </a:cxn>
                  <a:cxn ang="0">
                    <a:pos x="0" y="247"/>
                  </a:cxn>
                </a:cxnLst>
                <a:rect l="0" t="0" r="r" b="b"/>
                <a:pathLst>
                  <a:path w="111" h="261">
                    <a:moveTo>
                      <a:pt x="0" y="247"/>
                    </a:moveTo>
                    <a:lnTo>
                      <a:pt x="0" y="217"/>
                    </a:lnTo>
                    <a:lnTo>
                      <a:pt x="15" y="189"/>
                    </a:lnTo>
                    <a:lnTo>
                      <a:pt x="0" y="117"/>
                    </a:lnTo>
                    <a:lnTo>
                      <a:pt x="0" y="59"/>
                    </a:lnTo>
                    <a:lnTo>
                      <a:pt x="15" y="15"/>
                    </a:lnTo>
                    <a:lnTo>
                      <a:pt x="32" y="0"/>
                    </a:lnTo>
                    <a:lnTo>
                      <a:pt x="63" y="0"/>
                    </a:lnTo>
                    <a:lnTo>
                      <a:pt x="80" y="0"/>
                    </a:lnTo>
                    <a:lnTo>
                      <a:pt x="80" y="30"/>
                    </a:lnTo>
                    <a:lnTo>
                      <a:pt x="80" y="74"/>
                    </a:lnTo>
                    <a:lnTo>
                      <a:pt x="96" y="102"/>
                    </a:lnTo>
                    <a:lnTo>
                      <a:pt x="111" y="145"/>
                    </a:lnTo>
                    <a:lnTo>
                      <a:pt x="96" y="130"/>
                    </a:lnTo>
                    <a:lnTo>
                      <a:pt x="80" y="117"/>
                    </a:lnTo>
                    <a:lnTo>
                      <a:pt x="63" y="117"/>
                    </a:lnTo>
                    <a:lnTo>
                      <a:pt x="63" y="145"/>
                    </a:lnTo>
                    <a:lnTo>
                      <a:pt x="63" y="174"/>
                    </a:lnTo>
                    <a:lnTo>
                      <a:pt x="96" y="217"/>
                    </a:lnTo>
                    <a:lnTo>
                      <a:pt x="63" y="174"/>
                    </a:lnTo>
                    <a:lnTo>
                      <a:pt x="63" y="160"/>
                    </a:lnTo>
                    <a:lnTo>
                      <a:pt x="32" y="145"/>
                    </a:lnTo>
                    <a:lnTo>
                      <a:pt x="32" y="160"/>
                    </a:lnTo>
                    <a:lnTo>
                      <a:pt x="32" y="174"/>
                    </a:lnTo>
                    <a:lnTo>
                      <a:pt x="32" y="204"/>
                    </a:lnTo>
                    <a:lnTo>
                      <a:pt x="15" y="204"/>
                    </a:lnTo>
                    <a:lnTo>
                      <a:pt x="15" y="232"/>
                    </a:lnTo>
                    <a:lnTo>
                      <a:pt x="15" y="247"/>
                    </a:lnTo>
                    <a:lnTo>
                      <a:pt x="15" y="261"/>
                    </a:lnTo>
                    <a:lnTo>
                      <a:pt x="0" y="261"/>
                    </a:lnTo>
                    <a:lnTo>
                      <a:pt x="0" y="24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7" name="Freeform 305"/>
              <p:cNvSpPr>
                <a:spLocks/>
              </p:cNvSpPr>
              <p:nvPr/>
            </p:nvSpPr>
            <p:spPr bwMode="auto">
              <a:xfrm rot="-5400000">
                <a:off x="5706" y="151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9"/>
                  </a:cxn>
                  <a:cxn ang="0">
                    <a:pos x="0" y="0"/>
                  </a:cxn>
                </a:cxnLst>
                <a:rect l="0" t="0" r="r" b="b"/>
                <a:pathLst>
                  <a:path w="15" h="29">
                    <a:moveTo>
                      <a:pt x="0" y="0"/>
                    </a:moveTo>
                    <a:lnTo>
                      <a:pt x="15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8" name="Freeform 306"/>
              <p:cNvSpPr>
                <a:spLocks/>
              </p:cNvSpPr>
              <p:nvPr/>
            </p:nvSpPr>
            <p:spPr bwMode="auto">
              <a:xfrm rot="-5400000">
                <a:off x="5670" y="734"/>
                <a:ext cx="4" cy="60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0"/>
                  </a:cxn>
                  <a:cxn ang="0">
                    <a:pos x="16" y="30"/>
                  </a:cxn>
                  <a:cxn ang="0">
                    <a:pos x="16" y="86"/>
                  </a:cxn>
                  <a:cxn ang="0">
                    <a:pos x="16" y="173"/>
                  </a:cxn>
                  <a:cxn ang="0">
                    <a:pos x="0" y="188"/>
                  </a:cxn>
                  <a:cxn ang="0">
                    <a:pos x="0" y="173"/>
                  </a:cxn>
                </a:cxnLst>
                <a:rect l="0" t="0" r="r" b="b"/>
                <a:pathLst>
                  <a:path w="16" h="188">
                    <a:moveTo>
                      <a:pt x="0" y="173"/>
                    </a:moveTo>
                    <a:lnTo>
                      <a:pt x="0" y="0"/>
                    </a:lnTo>
                    <a:lnTo>
                      <a:pt x="16" y="30"/>
                    </a:lnTo>
                    <a:lnTo>
                      <a:pt x="16" y="86"/>
                    </a:lnTo>
                    <a:lnTo>
                      <a:pt x="16" y="173"/>
                    </a:lnTo>
                    <a:lnTo>
                      <a:pt x="0" y="188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79" name="Freeform 307"/>
              <p:cNvSpPr>
                <a:spLocks/>
              </p:cNvSpPr>
              <p:nvPr/>
            </p:nvSpPr>
            <p:spPr bwMode="auto">
              <a:xfrm rot="-5400000">
                <a:off x="5668" y="762"/>
                <a:ext cx="4" cy="5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7" y="0"/>
                  </a:cxn>
                  <a:cxn ang="0">
                    <a:pos x="34" y="15"/>
                  </a:cxn>
                  <a:cxn ang="0">
                    <a:pos x="34" y="160"/>
                  </a:cxn>
                  <a:cxn ang="0">
                    <a:pos x="17" y="173"/>
                  </a:cxn>
                  <a:cxn ang="0">
                    <a:pos x="0" y="160"/>
                  </a:cxn>
                  <a:cxn ang="0">
                    <a:pos x="0" y="15"/>
                  </a:cxn>
                </a:cxnLst>
                <a:rect l="0" t="0" r="r" b="b"/>
                <a:pathLst>
                  <a:path w="34" h="173">
                    <a:moveTo>
                      <a:pt x="0" y="15"/>
                    </a:moveTo>
                    <a:lnTo>
                      <a:pt x="17" y="0"/>
                    </a:lnTo>
                    <a:lnTo>
                      <a:pt x="34" y="15"/>
                    </a:lnTo>
                    <a:lnTo>
                      <a:pt x="34" y="160"/>
                    </a:lnTo>
                    <a:lnTo>
                      <a:pt x="17" y="173"/>
                    </a:lnTo>
                    <a:lnTo>
                      <a:pt x="0" y="16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0" name="Freeform 308"/>
              <p:cNvSpPr>
                <a:spLocks/>
              </p:cNvSpPr>
              <p:nvPr/>
            </p:nvSpPr>
            <p:spPr bwMode="auto">
              <a:xfrm rot="-5400000">
                <a:off x="5656" y="629"/>
                <a:ext cx="27" cy="55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144" y="73"/>
                  </a:cxn>
                  <a:cxn ang="0">
                    <a:pos x="129" y="58"/>
                  </a:cxn>
                  <a:cxn ang="0">
                    <a:pos x="81" y="30"/>
                  </a:cxn>
                  <a:cxn ang="0">
                    <a:pos x="17" y="15"/>
                  </a:cxn>
                  <a:cxn ang="0">
                    <a:pos x="0" y="0"/>
                  </a:cxn>
                  <a:cxn ang="0">
                    <a:pos x="48" y="15"/>
                  </a:cxn>
                  <a:cxn ang="0">
                    <a:pos x="81" y="30"/>
                  </a:cxn>
                  <a:cxn ang="0">
                    <a:pos x="144" y="58"/>
                  </a:cxn>
                  <a:cxn ang="0">
                    <a:pos x="177" y="73"/>
                  </a:cxn>
                  <a:cxn ang="0">
                    <a:pos x="144" y="116"/>
                  </a:cxn>
                  <a:cxn ang="0">
                    <a:pos x="96" y="130"/>
                  </a:cxn>
                  <a:cxn ang="0">
                    <a:pos x="0" y="173"/>
                  </a:cxn>
                  <a:cxn ang="0">
                    <a:pos x="0" y="160"/>
                  </a:cxn>
                </a:cxnLst>
                <a:rect l="0" t="0" r="r" b="b"/>
                <a:pathLst>
                  <a:path w="177" h="173">
                    <a:moveTo>
                      <a:pt x="0" y="160"/>
                    </a:moveTo>
                    <a:lnTo>
                      <a:pt x="144" y="73"/>
                    </a:lnTo>
                    <a:lnTo>
                      <a:pt x="129" y="58"/>
                    </a:lnTo>
                    <a:lnTo>
                      <a:pt x="81" y="30"/>
                    </a:lnTo>
                    <a:lnTo>
                      <a:pt x="17" y="15"/>
                    </a:lnTo>
                    <a:lnTo>
                      <a:pt x="0" y="0"/>
                    </a:lnTo>
                    <a:lnTo>
                      <a:pt x="48" y="15"/>
                    </a:lnTo>
                    <a:lnTo>
                      <a:pt x="81" y="30"/>
                    </a:lnTo>
                    <a:lnTo>
                      <a:pt x="144" y="58"/>
                    </a:lnTo>
                    <a:lnTo>
                      <a:pt x="177" y="73"/>
                    </a:lnTo>
                    <a:lnTo>
                      <a:pt x="144" y="116"/>
                    </a:lnTo>
                    <a:lnTo>
                      <a:pt x="96" y="130"/>
                    </a:lnTo>
                    <a:lnTo>
                      <a:pt x="0" y="173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1" name="Freeform 309"/>
              <p:cNvSpPr>
                <a:spLocks/>
              </p:cNvSpPr>
              <p:nvPr/>
            </p:nvSpPr>
            <p:spPr bwMode="auto">
              <a:xfrm rot="-5400000">
                <a:off x="5686" y="118"/>
                <a:ext cx="3" cy="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15"/>
                  </a:cxn>
                  <a:cxn ang="0">
                    <a:pos x="16" y="30"/>
                  </a:cxn>
                  <a:cxn ang="0">
                    <a:pos x="0" y="15"/>
                  </a:cxn>
                  <a:cxn ang="0">
                    <a:pos x="16" y="0"/>
                  </a:cxn>
                </a:cxnLst>
                <a:rect l="0" t="0" r="r" b="b"/>
                <a:pathLst>
                  <a:path w="16" h="30">
                    <a:moveTo>
                      <a:pt x="16" y="0"/>
                    </a:moveTo>
                    <a:lnTo>
                      <a:pt x="16" y="15"/>
                    </a:lnTo>
                    <a:lnTo>
                      <a:pt x="16" y="30"/>
                    </a:lnTo>
                    <a:lnTo>
                      <a:pt x="0" y="1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2" name="Freeform 310"/>
              <p:cNvSpPr>
                <a:spLocks/>
              </p:cNvSpPr>
              <p:nvPr/>
            </p:nvSpPr>
            <p:spPr bwMode="auto">
              <a:xfrm rot="-5400000">
                <a:off x="5451" y="403"/>
                <a:ext cx="473" cy="8"/>
              </a:xfrm>
              <a:custGeom>
                <a:avLst/>
                <a:gdLst/>
                <a:ahLst/>
                <a:cxnLst>
                  <a:cxn ang="0">
                    <a:pos x="49" y="15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97" y="0"/>
                  </a:cxn>
                  <a:cxn ang="0">
                    <a:pos x="161" y="0"/>
                  </a:cxn>
                  <a:cxn ang="0">
                    <a:pos x="257" y="0"/>
                  </a:cxn>
                  <a:cxn ang="0">
                    <a:pos x="353" y="0"/>
                  </a:cxn>
                  <a:cxn ang="0">
                    <a:pos x="449" y="0"/>
                  </a:cxn>
                  <a:cxn ang="0">
                    <a:pos x="560" y="0"/>
                  </a:cxn>
                  <a:cxn ang="0">
                    <a:pos x="786" y="0"/>
                  </a:cxn>
                  <a:cxn ang="0">
                    <a:pos x="1026" y="0"/>
                  </a:cxn>
                  <a:cxn ang="0">
                    <a:pos x="1283" y="0"/>
                  </a:cxn>
                  <a:cxn ang="0">
                    <a:pos x="1796" y="0"/>
                  </a:cxn>
                  <a:cxn ang="0">
                    <a:pos x="2051" y="0"/>
                  </a:cxn>
                  <a:cxn ang="0">
                    <a:pos x="2293" y="0"/>
                  </a:cxn>
                  <a:cxn ang="0">
                    <a:pos x="2500" y="0"/>
                  </a:cxn>
                  <a:cxn ang="0">
                    <a:pos x="2596" y="0"/>
                  </a:cxn>
                  <a:cxn ang="0">
                    <a:pos x="2692" y="0"/>
                  </a:cxn>
                  <a:cxn ang="0">
                    <a:pos x="2773" y="0"/>
                  </a:cxn>
                  <a:cxn ang="0">
                    <a:pos x="2853" y="0"/>
                  </a:cxn>
                  <a:cxn ang="0">
                    <a:pos x="2917" y="0"/>
                  </a:cxn>
                  <a:cxn ang="0">
                    <a:pos x="2965" y="0"/>
                  </a:cxn>
                  <a:cxn ang="0">
                    <a:pos x="3013" y="0"/>
                  </a:cxn>
                  <a:cxn ang="0">
                    <a:pos x="3045" y="0"/>
                  </a:cxn>
                  <a:cxn ang="0">
                    <a:pos x="3061" y="0"/>
                  </a:cxn>
                  <a:cxn ang="0">
                    <a:pos x="3078" y="0"/>
                  </a:cxn>
                  <a:cxn ang="0">
                    <a:pos x="3093" y="15"/>
                  </a:cxn>
                  <a:cxn ang="0">
                    <a:pos x="3078" y="30"/>
                  </a:cxn>
                  <a:cxn ang="0">
                    <a:pos x="3061" y="30"/>
                  </a:cxn>
                  <a:cxn ang="0">
                    <a:pos x="3045" y="30"/>
                  </a:cxn>
                  <a:cxn ang="0">
                    <a:pos x="3013" y="30"/>
                  </a:cxn>
                  <a:cxn ang="0">
                    <a:pos x="2949" y="30"/>
                  </a:cxn>
                  <a:cxn ang="0">
                    <a:pos x="2886" y="30"/>
                  </a:cxn>
                  <a:cxn ang="0">
                    <a:pos x="2805" y="30"/>
                  </a:cxn>
                  <a:cxn ang="0">
                    <a:pos x="2709" y="30"/>
                  </a:cxn>
                  <a:cxn ang="0">
                    <a:pos x="2613" y="30"/>
                  </a:cxn>
                  <a:cxn ang="0">
                    <a:pos x="2500" y="30"/>
                  </a:cxn>
                  <a:cxn ang="0">
                    <a:pos x="2372" y="30"/>
                  </a:cxn>
                  <a:cxn ang="0">
                    <a:pos x="2116" y="30"/>
                  </a:cxn>
                  <a:cxn ang="0">
                    <a:pos x="1844" y="30"/>
                  </a:cxn>
                  <a:cxn ang="0">
                    <a:pos x="1571" y="30"/>
                  </a:cxn>
                  <a:cxn ang="0">
                    <a:pos x="1283" y="30"/>
                  </a:cxn>
                  <a:cxn ang="0">
                    <a:pos x="1009" y="15"/>
                  </a:cxn>
                  <a:cxn ang="0">
                    <a:pos x="754" y="15"/>
                  </a:cxn>
                  <a:cxn ang="0">
                    <a:pos x="642" y="15"/>
                  </a:cxn>
                  <a:cxn ang="0">
                    <a:pos x="529" y="15"/>
                  </a:cxn>
                  <a:cxn ang="0">
                    <a:pos x="416" y="15"/>
                  </a:cxn>
                  <a:cxn ang="0">
                    <a:pos x="337" y="15"/>
                  </a:cxn>
                  <a:cxn ang="0">
                    <a:pos x="257" y="15"/>
                  </a:cxn>
                  <a:cxn ang="0">
                    <a:pos x="193" y="15"/>
                  </a:cxn>
                  <a:cxn ang="0">
                    <a:pos x="128" y="15"/>
                  </a:cxn>
                  <a:cxn ang="0">
                    <a:pos x="97" y="15"/>
                  </a:cxn>
                  <a:cxn ang="0">
                    <a:pos x="63" y="15"/>
                  </a:cxn>
                  <a:cxn ang="0">
                    <a:pos x="49" y="15"/>
                  </a:cxn>
                </a:cxnLst>
                <a:rect l="0" t="0" r="r" b="b"/>
                <a:pathLst>
                  <a:path w="3093" h="30">
                    <a:moveTo>
                      <a:pt x="49" y="15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97" y="0"/>
                    </a:lnTo>
                    <a:lnTo>
                      <a:pt x="161" y="0"/>
                    </a:lnTo>
                    <a:lnTo>
                      <a:pt x="257" y="0"/>
                    </a:lnTo>
                    <a:lnTo>
                      <a:pt x="353" y="0"/>
                    </a:lnTo>
                    <a:lnTo>
                      <a:pt x="449" y="0"/>
                    </a:lnTo>
                    <a:lnTo>
                      <a:pt x="560" y="0"/>
                    </a:lnTo>
                    <a:lnTo>
                      <a:pt x="786" y="0"/>
                    </a:lnTo>
                    <a:lnTo>
                      <a:pt x="1026" y="0"/>
                    </a:lnTo>
                    <a:lnTo>
                      <a:pt x="1283" y="0"/>
                    </a:lnTo>
                    <a:lnTo>
                      <a:pt x="1796" y="0"/>
                    </a:lnTo>
                    <a:lnTo>
                      <a:pt x="2051" y="0"/>
                    </a:lnTo>
                    <a:lnTo>
                      <a:pt x="2293" y="0"/>
                    </a:lnTo>
                    <a:lnTo>
                      <a:pt x="2500" y="0"/>
                    </a:lnTo>
                    <a:lnTo>
                      <a:pt x="2596" y="0"/>
                    </a:lnTo>
                    <a:lnTo>
                      <a:pt x="2692" y="0"/>
                    </a:lnTo>
                    <a:lnTo>
                      <a:pt x="2773" y="0"/>
                    </a:lnTo>
                    <a:lnTo>
                      <a:pt x="2853" y="0"/>
                    </a:lnTo>
                    <a:lnTo>
                      <a:pt x="2917" y="0"/>
                    </a:lnTo>
                    <a:lnTo>
                      <a:pt x="2965" y="0"/>
                    </a:lnTo>
                    <a:lnTo>
                      <a:pt x="3013" y="0"/>
                    </a:lnTo>
                    <a:lnTo>
                      <a:pt x="3045" y="0"/>
                    </a:lnTo>
                    <a:lnTo>
                      <a:pt x="3061" y="0"/>
                    </a:lnTo>
                    <a:lnTo>
                      <a:pt x="3078" y="0"/>
                    </a:lnTo>
                    <a:lnTo>
                      <a:pt x="3093" y="15"/>
                    </a:lnTo>
                    <a:lnTo>
                      <a:pt x="3078" y="30"/>
                    </a:lnTo>
                    <a:lnTo>
                      <a:pt x="3061" y="30"/>
                    </a:lnTo>
                    <a:lnTo>
                      <a:pt x="3045" y="30"/>
                    </a:lnTo>
                    <a:lnTo>
                      <a:pt x="3013" y="30"/>
                    </a:lnTo>
                    <a:lnTo>
                      <a:pt x="2949" y="30"/>
                    </a:lnTo>
                    <a:lnTo>
                      <a:pt x="2886" y="30"/>
                    </a:lnTo>
                    <a:lnTo>
                      <a:pt x="2805" y="30"/>
                    </a:lnTo>
                    <a:lnTo>
                      <a:pt x="2709" y="30"/>
                    </a:lnTo>
                    <a:lnTo>
                      <a:pt x="2613" y="30"/>
                    </a:lnTo>
                    <a:lnTo>
                      <a:pt x="2500" y="30"/>
                    </a:lnTo>
                    <a:lnTo>
                      <a:pt x="2372" y="30"/>
                    </a:lnTo>
                    <a:lnTo>
                      <a:pt x="2116" y="30"/>
                    </a:lnTo>
                    <a:lnTo>
                      <a:pt x="1844" y="30"/>
                    </a:lnTo>
                    <a:lnTo>
                      <a:pt x="1571" y="30"/>
                    </a:lnTo>
                    <a:lnTo>
                      <a:pt x="1283" y="30"/>
                    </a:lnTo>
                    <a:lnTo>
                      <a:pt x="1009" y="15"/>
                    </a:lnTo>
                    <a:lnTo>
                      <a:pt x="754" y="15"/>
                    </a:lnTo>
                    <a:lnTo>
                      <a:pt x="642" y="15"/>
                    </a:lnTo>
                    <a:lnTo>
                      <a:pt x="529" y="15"/>
                    </a:lnTo>
                    <a:lnTo>
                      <a:pt x="416" y="15"/>
                    </a:lnTo>
                    <a:lnTo>
                      <a:pt x="337" y="15"/>
                    </a:lnTo>
                    <a:lnTo>
                      <a:pt x="257" y="15"/>
                    </a:lnTo>
                    <a:lnTo>
                      <a:pt x="193" y="15"/>
                    </a:lnTo>
                    <a:lnTo>
                      <a:pt x="128" y="15"/>
                    </a:lnTo>
                    <a:lnTo>
                      <a:pt x="97" y="15"/>
                    </a:lnTo>
                    <a:lnTo>
                      <a:pt x="63" y="15"/>
                    </a:lnTo>
                    <a:lnTo>
                      <a:pt x="49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3" name="Freeform 311"/>
              <p:cNvSpPr>
                <a:spLocks/>
              </p:cNvSpPr>
              <p:nvPr/>
            </p:nvSpPr>
            <p:spPr bwMode="auto">
              <a:xfrm rot="-5400000">
                <a:off x="5660" y="733"/>
                <a:ext cx="15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  <a:cxn ang="0">
                    <a:pos x="63" y="13"/>
                  </a:cxn>
                  <a:cxn ang="0">
                    <a:pos x="80" y="28"/>
                  </a:cxn>
                  <a:cxn ang="0">
                    <a:pos x="96" y="43"/>
                  </a:cxn>
                  <a:cxn ang="0">
                    <a:pos x="96" y="56"/>
                  </a:cxn>
                  <a:cxn ang="0">
                    <a:pos x="63" y="71"/>
                  </a:cxn>
                  <a:cxn ang="0">
                    <a:pos x="48" y="86"/>
                  </a:cxn>
                  <a:cxn ang="0">
                    <a:pos x="0" y="100"/>
                  </a:cxn>
                  <a:cxn ang="0">
                    <a:pos x="0" y="0"/>
                  </a:cxn>
                </a:cxnLst>
                <a:rect l="0" t="0" r="r" b="b"/>
                <a:pathLst>
                  <a:path w="96" h="100">
                    <a:moveTo>
                      <a:pt x="0" y="0"/>
                    </a:moveTo>
                    <a:lnTo>
                      <a:pt x="32" y="0"/>
                    </a:lnTo>
                    <a:lnTo>
                      <a:pt x="63" y="13"/>
                    </a:lnTo>
                    <a:lnTo>
                      <a:pt x="80" y="28"/>
                    </a:lnTo>
                    <a:lnTo>
                      <a:pt x="96" y="43"/>
                    </a:lnTo>
                    <a:lnTo>
                      <a:pt x="96" y="56"/>
                    </a:lnTo>
                    <a:lnTo>
                      <a:pt x="63" y="71"/>
                    </a:lnTo>
                    <a:lnTo>
                      <a:pt x="48" y="86"/>
                    </a:lnTo>
                    <a:lnTo>
                      <a:pt x="0" y="1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4" name="Freeform 312"/>
              <p:cNvSpPr>
                <a:spLocks/>
              </p:cNvSpPr>
              <p:nvPr/>
            </p:nvSpPr>
            <p:spPr bwMode="auto">
              <a:xfrm rot="-5400000">
                <a:off x="5652" y="658"/>
                <a:ext cx="32" cy="32"/>
              </a:xfrm>
              <a:custGeom>
                <a:avLst/>
                <a:gdLst/>
                <a:ahLst/>
                <a:cxnLst>
                  <a:cxn ang="0">
                    <a:pos x="64" y="71"/>
                  </a:cxn>
                  <a:cxn ang="0">
                    <a:pos x="48" y="56"/>
                  </a:cxn>
                  <a:cxn ang="0">
                    <a:pos x="31" y="56"/>
                  </a:cxn>
                  <a:cxn ang="0">
                    <a:pos x="16" y="43"/>
                  </a:cxn>
                  <a:cxn ang="0">
                    <a:pos x="0" y="43"/>
                  </a:cxn>
                  <a:cxn ang="0">
                    <a:pos x="31" y="43"/>
                  </a:cxn>
                  <a:cxn ang="0">
                    <a:pos x="64" y="28"/>
                  </a:cxn>
                  <a:cxn ang="0">
                    <a:pos x="79" y="0"/>
                  </a:cxn>
                  <a:cxn ang="0">
                    <a:pos x="144" y="13"/>
                  </a:cxn>
                  <a:cxn ang="0">
                    <a:pos x="208" y="43"/>
                  </a:cxn>
                  <a:cxn ang="0">
                    <a:pos x="192" y="71"/>
                  </a:cxn>
                  <a:cxn ang="0">
                    <a:pos x="160" y="71"/>
                  </a:cxn>
                  <a:cxn ang="0">
                    <a:pos x="79" y="100"/>
                  </a:cxn>
                  <a:cxn ang="0">
                    <a:pos x="64" y="71"/>
                  </a:cxn>
                </a:cxnLst>
                <a:rect l="0" t="0" r="r" b="b"/>
                <a:pathLst>
                  <a:path w="208" h="100">
                    <a:moveTo>
                      <a:pt x="64" y="71"/>
                    </a:moveTo>
                    <a:lnTo>
                      <a:pt x="48" y="56"/>
                    </a:lnTo>
                    <a:lnTo>
                      <a:pt x="31" y="56"/>
                    </a:lnTo>
                    <a:lnTo>
                      <a:pt x="16" y="43"/>
                    </a:lnTo>
                    <a:lnTo>
                      <a:pt x="0" y="43"/>
                    </a:lnTo>
                    <a:lnTo>
                      <a:pt x="31" y="43"/>
                    </a:lnTo>
                    <a:lnTo>
                      <a:pt x="64" y="28"/>
                    </a:lnTo>
                    <a:lnTo>
                      <a:pt x="79" y="0"/>
                    </a:lnTo>
                    <a:lnTo>
                      <a:pt x="144" y="13"/>
                    </a:lnTo>
                    <a:lnTo>
                      <a:pt x="208" y="43"/>
                    </a:lnTo>
                    <a:lnTo>
                      <a:pt x="192" y="71"/>
                    </a:lnTo>
                    <a:lnTo>
                      <a:pt x="160" y="71"/>
                    </a:lnTo>
                    <a:lnTo>
                      <a:pt x="79" y="100"/>
                    </a:lnTo>
                    <a:lnTo>
                      <a:pt x="64" y="7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5" name="Freeform 313"/>
              <p:cNvSpPr>
                <a:spLocks/>
              </p:cNvSpPr>
              <p:nvPr/>
            </p:nvSpPr>
            <p:spPr bwMode="auto">
              <a:xfrm rot="-5400000">
                <a:off x="5179" y="-44"/>
                <a:ext cx="345" cy="645"/>
              </a:xfrm>
              <a:custGeom>
                <a:avLst/>
                <a:gdLst/>
                <a:ahLst/>
                <a:cxnLst>
                  <a:cxn ang="0">
                    <a:pos x="192" y="2014"/>
                  </a:cxn>
                  <a:cxn ang="0">
                    <a:pos x="111" y="1854"/>
                  </a:cxn>
                  <a:cxn ang="0">
                    <a:pos x="32" y="1882"/>
                  </a:cxn>
                  <a:cxn ang="0">
                    <a:pos x="464" y="1795"/>
                  </a:cxn>
                  <a:cxn ang="0">
                    <a:pos x="1042" y="1971"/>
                  </a:cxn>
                  <a:cxn ang="0">
                    <a:pos x="977" y="1405"/>
                  </a:cxn>
                  <a:cxn ang="0">
                    <a:pos x="992" y="1144"/>
                  </a:cxn>
                  <a:cxn ang="0">
                    <a:pos x="961" y="1129"/>
                  </a:cxn>
                  <a:cxn ang="0">
                    <a:pos x="1153" y="1274"/>
                  </a:cxn>
                  <a:cxn ang="0">
                    <a:pos x="1009" y="1448"/>
                  </a:cxn>
                  <a:cxn ang="0">
                    <a:pos x="881" y="1709"/>
                  </a:cxn>
                  <a:cxn ang="0">
                    <a:pos x="961" y="1593"/>
                  </a:cxn>
                  <a:cxn ang="0">
                    <a:pos x="1042" y="1622"/>
                  </a:cxn>
                  <a:cxn ang="0">
                    <a:pos x="961" y="1522"/>
                  </a:cxn>
                  <a:cxn ang="0">
                    <a:pos x="1186" y="1448"/>
                  </a:cxn>
                  <a:cxn ang="0">
                    <a:pos x="1362" y="1535"/>
                  </a:cxn>
                  <a:cxn ang="0">
                    <a:pos x="1378" y="1695"/>
                  </a:cxn>
                  <a:cxn ang="0">
                    <a:pos x="1201" y="1854"/>
                  </a:cxn>
                  <a:cxn ang="0">
                    <a:pos x="1105" y="1795"/>
                  </a:cxn>
                  <a:cxn ang="0">
                    <a:pos x="977" y="1709"/>
                  </a:cxn>
                  <a:cxn ang="0">
                    <a:pos x="1393" y="1897"/>
                  </a:cxn>
                  <a:cxn ang="0">
                    <a:pos x="1474" y="1420"/>
                  </a:cxn>
                  <a:cxn ang="0">
                    <a:pos x="1827" y="1390"/>
                  </a:cxn>
                  <a:cxn ang="0">
                    <a:pos x="2132" y="1014"/>
                  </a:cxn>
                  <a:cxn ang="0">
                    <a:pos x="1842" y="971"/>
                  </a:cxn>
                  <a:cxn ang="0">
                    <a:pos x="2082" y="1042"/>
                  </a:cxn>
                  <a:cxn ang="0">
                    <a:pos x="1986" y="1246"/>
                  </a:cxn>
                  <a:cxn ang="0">
                    <a:pos x="1827" y="1333"/>
                  </a:cxn>
                  <a:cxn ang="0">
                    <a:pos x="1587" y="1216"/>
                  </a:cxn>
                  <a:cxn ang="0">
                    <a:pos x="1570" y="956"/>
                  </a:cxn>
                  <a:cxn ang="0">
                    <a:pos x="1810" y="797"/>
                  </a:cxn>
                  <a:cxn ang="0">
                    <a:pos x="1810" y="767"/>
                  </a:cxn>
                  <a:cxn ang="0">
                    <a:pos x="1506" y="1057"/>
                  </a:cxn>
                  <a:cxn ang="0">
                    <a:pos x="1249" y="999"/>
                  </a:cxn>
                  <a:cxn ang="0">
                    <a:pos x="1330" y="912"/>
                  </a:cxn>
                  <a:cxn ang="0">
                    <a:pos x="1474" y="942"/>
                  </a:cxn>
                  <a:cxn ang="0">
                    <a:pos x="2147" y="912"/>
                  </a:cxn>
                  <a:cxn ang="0">
                    <a:pos x="1971" y="506"/>
                  </a:cxn>
                  <a:cxn ang="0">
                    <a:pos x="2132" y="29"/>
                  </a:cxn>
                  <a:cxn ang="0">
                    <a:pos x="2115" y="116"/>
                  </a:cxn>
                  <a:cxn ang="0">
                    <a:pos x="2147" y="0"/>
                  </a:cxn>
                  <a:cxn ang="0">
                    <a:pos x="2147" y="289"/>
                  </a:cxn>
                  <a:cxn ang="0">
                    <a:pos x="2163" y="637"/>
                  </a:cxn>
                  <a:cxn ang="0">
                    <a:pos x="2195" y="420"/>
                  </a:cxn>
                  <a:cxn ang="0">
                    <a:pos x="2003" y="478"/>
                  </a:cxn>
                  <a:cxn ang="0">
                    <a:pos x="2163" y="1274"/>
                  </a:cxn>
                  <a:cxn ang="0">
                    <a:pos x="2243" y="1491"/>
                  </a:cxn>
                  <a:cxn ang="0">
                    <a:pos x="1986" y="1535"/>
                  </a:cxn>
                  <a:cxn ang="0">
                    <a:pos x="2147" y="1491"/>
                  </a:cxn>
                  <a:cxn ang="0">
                    <a:pos x="1474" y="1303"/>
                  </a:cxn>
                  <a:cxn ang="0">
                    <a:pos x="1683" y="1927"/>
                  </a:cxn>
                  <a:cxn ang="0">
                    <a:pos x="1698" y="1782"/>
                  </a:cxn>
                  <a:cxn ang="0">
                    <a:pos x="1731" y="2014"/>
                  </a:cxn>
                  <a:cxn ang="0">
                    <a:pos x="1522" y="1825"/>
                  </a:cxn>
                  <a:cxn ang="0">
                    <a:pos x="1121" y="2027"/>
                  </a:cxn>
                  <a:cxn ang="0">
                    <a:pos x="384" y="1912"/>
                  </a:cxn>
                  <a:cxn ang="0">
                    <a:pos x="528" y="1869"/>
                  </a:cxn>
                  <a:cxn ang="0">
                    <a:pos x="416" y="2027"/>
                  </a:cxn>
                </a:cxnLst>
                <a:rect l="0" t="0" r="r" b="b"/>
                <a:pathLst>
                  <a:path w="2259" h="2042">
                    <a:moveTo>
                      <a:pt x="384" y="1999"/>
                    </a:moveTo>
                    <a:lnTo>
                      <a:pt x="368" y="1971"/>
                    </a:lnTo>
                    <a:lnTo>
                      <a:pt x="368" y="1927"/>
                    </a:lnTo>
                    <a:lnTo>
                      <a:pt x="384" y="1854"/>
                    </a:lnTo>
                    <a:lnTo>
                      <a:pt x="368" y="1839"/>
                    </a:lnTo>
                    <a:lnTo>
                      <a:pt x="368" y="1854"/>
                    </a:lnTo>
                    <a:lnTo>
                      <a:pt x="320" y="1927"/>
                    </a:lnTo>
                    <a:lnTo>
                      <a:pt x="288" y="1971"/>
                    </a:lnTo>
                    <a:lnTo>
                      <a:pt x="240" y="1999"/>
                    </a:lnTo>
                    <a:lnTo>
                      <a:pt x="192" y="2014"/>
                    </a:lnTo>
                    <a:lnTo>
                      <a:pt x="128" y="2014"/>
                    </a:lnTo>
                    <a:lnTo>
                      <a:pt x="80" y="1999"/>
                    </a:lnTo>
                    <a:lnTo>
                      <a:pt x="32" y="1984"/>
                    </a:lnTo>
                    <a:lnTo>
                      <a:pt x="15" y="1956"/>
                    </a:lnTo>
                    <a:lnTo>
                      <a:pt x="0" y="1941"/>
                    </a:lnTo>
                    <a:lnTo>
                      <a:pt x="0" y="1882"/>
                    </a:lnTo>
                    <a:lnTo>
                      <a:pt x="15" y="1869"/>
                    </a:lnTo>
                    <a:lnTo>
                      <a:pt x="32" y="1854"/>
                    </a:lnTo>
                    <a:lnTo>
                      <a:pt x="80" y="1854"/>
                    </a:lnTo>
                    <a:lnTo>
                      <a:pt x="111" y="1854"/>
                    </a:lnTo>
                    <a:lnTo>
                      <a:pt x="128" y="1869"/>
                    </a:lnTo>
                    <a:lnTo>
                      <a:pt x="128" y="1897"/>
                    </a:lnTo>
                    <a:lnTo>
                      <a:pt x="128" y="1912"/>
                    </a:lnTo>
                    <a:lnTo>
                      <a:pt x="96" y="1927"/>
                    </a:lnTo>
                    <a:lnTo>
                      <a:pt x="80" y="1927"/>
                    </a:lnTo>
                    <a:lnTo>
                      <a:pt x="63" y="1927"/>
                    </a:lnTo>
                    <a:lnTo>
                      <a:pt x="63" y="1912"/>
                    </a:lnTo>
                    <a:lnTo>
                      <a:pt x="63" y="1897"/>
                    </a:lnTo>
                    <a:lnTo>
                      <a:pt x="63" y="1882"/>
                    </a:lnTo>
                    <a:lnTo>
                      <a:pt x="32" y="1882"/>
                    </a:lnTo>
                    <a:lnTo>
                      <a:pt x="15" y="1912"/>
                    </a:lnTo>
                    <a:lnTo>
                      <a:pt x="32" y="1927"/>
                    </a:lnTo>
                    <a:lnTo>
                      <a:pt x="48" y="1956"/>
                    </a:lnTo>
                    <a:lnTo>
                      <a:pt x="63" y="1971"/>
                    </a:lnTo>
                    <a:lnTo>
                      <a:pt x="128" y="1956"/>
                    </a:lnTo>
                    <a:lnTo>
                      <a:pt x="176" y="1941"/>
                    </a:lnTo>
                    <a:lnTo>
                      <a:pt x="272" y="1882"/>
                    </a:lnTo>
                    <a:lnTo>
                      <a:pt x="368" y="1825"/>
                    </a:lnTo>
                    <a:lnTo>
                      <a:pt x="416" y="1795"/>
                    </a:lnTo>
                    <a:lnTo>
                      <a:pt x="464" y="1795"/>
                    </a:lnTo>
                    <a:lnTo>
                      <a:pt x="545" y="1795"/>
                    </a:lnTo>
                    <a:lnTo>
                      <a:pt x="608" y="1795"/>
                    </a:lnTo>
                    <a:lnTo>
                      <a:pt x="673" y="1825"/>
                    </a:lnTo>
                    <a:lnTo>
                      <a:pt x="737" y="1854"/>
                    </a:lnTo>
                    <a:lnTo>
                      <a:pt x="977" y="1984"/>
                    </a:lnTo>
                    <a:lnTo>
                      <a:pt x="1009" y="1999"/>
                    </a:lnTo>
                    <a:lnTo>
                      <a:pt x="1025" y="1999"/>
                    </a:lnTo>
                    <a:lnTo>
                      <a:pt x="1057" y="1999"/>
                    </a:lnTo>
                    <a:lnTo>
                      <a:pt x="1057" y="1984"/>
                    </a:lnTo>
                    <a:lnTo>
                      <a:pt x="1042" y="1971"/>
                    </a:lnTo>
                    <a:lnTo>
                      <a:pt x="992" y="1956"/>
                    </a:lnTo>
                    <a:lnTo>
                      <a:pt x="961" y="1941"/>
                    </a:lnTo>
                    <a:lnTo>
                      <a:pt x="896" y="1882"/>
                    </a:lnTo>
                    <a:lnTo>
                      <a:pt x="848" y="1839"/>
                    </a:lnTo>
                    <a:lnTo>
                      <a:pt x="817" y="1767"/>
                    </a:lnTo>
                    <a:lnTo>
                      <a:pt x="817" y="1709"/>
                    </a:lnTo>
                    <a:lnTo>
                      <a:pt x="817" y="1652"/>
                    </a:lnTo>
                    <a:lnTo>
                      <a:pt x="848" y="1578"/>
                    </a:lnTo>
                    <a:lnTo>
                      <a:pt x="881" y="1522"/>
                    </a:lnTo>
                    <a:lnTo>
                      <a:pt x="977" y="1405"/>
                    </a:lnTo>
                    <a:lnTo>
                      <a:pt x="1073" y="1289"/>
                    </a:lnTo>
                    <a:lnTo>
                      <a:pt x="1105" y="1216"/>
                    </a:lnTo>
                    <a:lnTo>
                      <a:pt x="1105" y="1188"/>
                    </a:lnTo>
                    <a:lnTo>
                      <a:pt x="1105" y="1144"/>
                    </a:lnTo>
                    <a:lnTo>
                      <a:pt x="1073" y="1129"/>
                    </a:lnTo>
                    <a:lnTo>
                      <a:pt x="1042" y="1101"/>
                    </a:lnTo>
                    <a:lnTo>
                      <a:pt x="1025" y="1101"/>
                    </a:lnTo>
                    <a:lnTo>
                      <a:pt x="992" y="1116"/>
                    </a:lnTo>
                    <a:lnTo>
                      <a:pt x="992" y="1129"/>
                    </a:lnTo>
                    <a:lnTo>
                      <a:pt x="992" y="1144"/>
                    </a:lnTo>
                    <a:lnTo>
                      <a:pt x="1025" y="1144"/>
                    </a:lnTo>
                    <a:lnTo>
                      <a:pt x="1042" y="1144"/>
                    </a:lnTo>
                    <a:lnTo>
                      <a:pt x="1042" y="1159"/>
                    </a:lnTo>
                    <a:lnTo>
                      <a:pt x="1042" y="1173"/>
                    </a:lnTo>
                    <a:lnTo>
                      <a:pt x="1042" y="1188"/>
                    </a:lnTo>
                    <a:lnTo>
                      <a:pt x="1025" y="1203"/>
                    </a:lnTo>
                    <a:lnTo>
                      <a:pt x="1009" y="1203"/>
                    </a:lnTo>
                    <a:lnTo>
                      <a:pt x="992" y="1203"/>
                    </a:lnTo>
                    <a:lnTo>
                      <a:pt x="961" y="1173"/>
                    </a:lnTo>
                    <a:lnTo>
                      <a:pt x="961" y="1129"/>
                    </a:lnTo>
                    <a:lnTo>
                      <a:pt x="977" y="1116"/>
                    </a:lnTo>
                    <a:lnTo>
                      <a:pt x="992" y="1101"/>
                    </a:lnTo>
                    <a:lnTo>
                      <a:pt x="1025" y="1086"/>
                    </a:lnTo>
                    <a:lnTo>
                      <a:pt x="1057" y="1072"/>
                    </a:lnTo>
                    <a:lnTo>
                      <a:pt x="1073" y="1086"/>
                    </a:lnTo>
                    <a:lnTo>
                      <a:pt x="1138" y="1129"/>
                    </a:lnTo>
                    <a:lnTo>
                      <a:pt x="1169" y="1173"/>
                    </a:lnTo>
                    <a:lnTo>
                      <a:pt x="1169" y="1216"/>
                    </a:lnTo>
                    <a:lnTo>
                      <a:pt x="1169" y="1246"/>
                    </a:lnTo>
                    <a:lnTo>
                      <a:pt x="1153" y="1274"/>
                    </a:lnTo>
                    <a:lnTo>
                      <a:pt x="1121" y="1289"/>
                    </a:lnTo>
                    <a:lnTo>
                      <a:pt x="1138" y="1303"/>
                    </a:lnTo>
                    <a:lnTo>
                      <a:pt x="1153" y="1303"/>
                    </a:lnTo>
                    <a:lnTo>
                      <a:pt x="1169" y="1303"/>
                    </a:lnTo>
                    <a:lnTo>
                      <a:pt x="1169" y="1318"/>
                    </a:lnTo>
                    <a:lnTo>
                      <a:pt x="1153" y="1361"/>
                    </a:lnTo>
                    <a:lnTo>
                      <a:pt x="1121" y="1376"/>
                    </a:lnTo>
                    <a:lnTo>
                      <a:pt x="1042" y="1405"/>
                    </a:lnTo>
                    <a:lnTo>
                      <a:pt x="1025" y="1435"/>
                    </a:lnTo>
                    <a:lnTo>
                      <a:pt x="1009" y="1448"/>
                    </a:lnTo>
                    <a:lnTo>
                      <a:pt x="1009" y="1463"/>
                    </a:lnTo>
                    <a:lnTo>
                      <a:pt x="944" y="1491"/>
                    </a:lnTo>
                    <a:lnTo>
                      <a:pt x="929" y="1506"/>
                    </a:lnTo>
                    <a:lnTo>
                      <a:pt x="913" y="1535"/>
                    </a:lnTo>
                    <a:lnTo>
                      <a:pt x="913" y="1565"/>
                    </a:lnTo>
                    <a:lnTo>
                      <a:pt x="865" y="1593"/>
                    </a:lnTo>
                    <a:lnTo>
                      <a:pt x="848" y="1637"/>
                    </a:lnTo>
                    <a:lnTo>
                      <a:pt x="848" y="1665"/>
                    </a:lnTo>
                    <a:lnTo>
                      <a:pt x="865" y="1695"/>
                    </a:lnTo>
                    <a:lnTo>
                      <a:pt x="881" y="1709"/>
                    </a:lnTo>
                    <a:lnTo>
                      <a:pt x="896" y="1695"/>
                    </a:lnTo>
                    <a:lnTo>
                      <a:pt x="896" y="1680"/>
                    </a:lnTo>
                    <a:lnTo>
                      <a:pt x="896" y="1665"/>
                    </a:lnTo>
                    <a:lnTo>
                      <a:pt x="881" y="1652"/>
                    </a:lnTo>
                    <a:lnTo>
                      <a:pt x="896" y="1637"/>
                    </a:lnTo>
                    <a:lnTo>
                      <a:pt x="896" y="1622"/>
                    </a:lnTo>
                    <a:lnTo>
                      <a:pt x="913" y="1608"/>
                    </a:lnTo>
                    <a:lnTo>
                      <a:pt x="929" y="1608"/>
                    </a:lnTo>
                    <a:lnTo>
                      <a:pt x="944" y="1608"/>
                    </a:lnTo>
                    <a:lnTo>
                      <a:pt x="961" y="1593"/>
                    </a:lnTo>
                    <a:lnTo>
                      <a:pt x="961" y="1578"/>
                    </a:lnTo>
                    <a:lnTo>
                      <a:pt x="961" y="1593"/>
                    </a:lnTo>
                    <a:lnTo>
                      <a:pt x="977" y="1593"/>
                    </a:lnTo>
                    <a:lnTo>
                      <a:pt x="1009" y="1550"/>
                    </a:lnTo>
                    <a:lnTo>
                      <a:pt x="1025" y="1565"/>
                    </a:lnTo>
                    <a:lnTo>
                      <a:pt x="1025" y="1578"/>
                    </a:lnTo>
                    <a:lnTo>
                      <a:pt x="1009" y="1608"/>
                    </a:lnTo>
                    <a:lnTo>
                      <a:pt x="1009" y="1622"/>
                    </a:lnTo>
                    <a:lnTo>
                      <a:pt x="1025" y="1637"/>
                    </a:lnTo>
                    <a:lnTo>
                      <a:pt x="1042" y="1622"/>
                    </a:lnTo>
                    <a:lnTo>
                      <a:pt x="1057" y="1593"/>
                    </a:lnTo>
                    <a:lnTo>
                      <a:pt x="1057" y="1565"/>
                    </a:lnTo>
                    <a:lnTo>
                      <a:pt x="1042" y="1522"/>
                    </a:lnTo>
                    <a:lnTo>
                      <a:pt x="1025" y="1522"/>
                    </a:lnTo>
                    <a:lnTo>
                      <a:pt x="992" y="1522"/>
                    </a:lnTo>
                    <a:lnTo>
                      <a:pt x="961" y="1535"/>
                    </a:lnTo>
                    <a:lnTo>
                      <a:pt x="961" y="1578"/>
                    </a:lnTo>
                    <a:lnTo>
                      <a:pt x="944" y="1565"/>
                    </a:lnTo>
                    <a:lnTo>
                      <a:pt x="944" y="1550"/>
                    </a:lnTo>
                    <a:lnTo>
                      <a:pt x="961" y="1522"/>
                    </a:lnTo>
                    <a:lnTo>
                      <a:pt x="977" y="1506"/>
                    </a:lnTo>
                    <a:lnTo>
                      <a:pt x="1009" y="1506"/>
                    </a:lnTo>
                    <a:lnTo>
                      <a:pt x="1025" y="1491"/>
                    </a:lnTo>
                    <a:lnTo>
                      <a:pt x="1042" y="1463"/>
                    </a:lnTo>
                    <a:lnTo>
                      <a:pt x="1057" y="1448"/>
                    </a:lnTo>
                    <a:lnTo>
                      <a:pt x="1073" y="1448"/>
                    </a:lnTo>
                    <a:lnTo>
                      <a:pt x="1105" y="1420"/>
                    </a:lnTo>
                    <a:lnTo>
                      <a:pt x="1121" y="1420"/>
                    </a:lnTo>
                    <a:lnTo>
                      <a:pt x="1153" y="1435"/>
                    </a:lnTo>
                    <a:lnTo>
                      <a:pt x="1186" y="1448"/>
                    </a:lnTo>
                    <a:lnTo>
                      <a:pt x="1201" y="1448"/>
                    </a:lnTo>
                    <a:lnTo>
                      <a:pt x="1234" y="1420"/>
                    </a:lnTo>
                    <a:lnTo>
                      <a:pt x="1266" y="1405"/>
                    </a:lnTo>
                    <a:lnTo>
                      <a:pt x="1297" y="1405"/>
                    </a:lnTo>
                    <a:lnTo>
                      <a:pt x="1345" y="1405"/>
                    </a:lnTo>
                    <a:lnTo>
                      <a:pt x="1362" y="1435"/>
                    </a:lnTo>
                    <a:lnTo>
                      <a:pt x="1378" y="1448"/>
                    </a:lnTo>
                    <a:lnTo>
                      <a:pt x="1378" y="1506"/>
                    </a:lnTo>
                    <a:lnTo>
                      <a:pt x="1362" y="1522"/>
                    </a:lnTo>
                    <a:lnTo>
                      <a:pt x="1362" y="1535"/>
                    </a:lnTo>
                    <a:lnTo>
                      <a:pt x="1378" y="1535"/>
                    </a:lnTo>
                    <a:lnTo>
                      <a:pt x="1393" y="1535"/>
                    </a:lnTo>
                    <a:lnTo>
                      <a:pt x="1426" y="1535"/>
                    </a:lnTo>
                    <a:lnTo>
                      <a:pt x="1458" y="1578"/>
                    </a:lnTo>
                    <a:lnTo>
                      <a:pt x="1474" y="1608"/>
                    </a:lnTo>
                    <a:lnTo>
                      <a:pt x="1474" y="1637"/>
                    </a:lnTo>
                    <a:lnTo>
                      <a:pt x="1458" y="1665"/>
                    </a:lnTo>
                    <a:lnTo>
                      <a:pt x="1426" y="1680"/>
                    </a:lnTo>
                    <a:lnTo>
                      <a:pt x="1410" y="1695"/>
                    </a:lnTo>
                    <a:lnTo>
                      <a:pt x="1378" y="1695"/>
                    </a:lnTo>
                    <a:lnTo>
                      <a:pt x="1393" y="1739"/>
                    </a:lnTo>
                    <a:lnTo>
                      <a:pt x="1410" y="1767"/>
                    </a:lnTo>
                    <a:lnTo>
                      <a:pt x="1393" y="1795"/>
                    </a:lnTo>
                    <a:lnTo>
                      <a:pt x="1378" y="1810"/>
                    </a:lnTo>
                    <a:lnTo>
                      <a:pt x="1362" y="1825"/>
                    </a:lnTo>
                    <a:lnTo>
                      <a:pt x="1330" y="1854"/>
                    </a:lnTo>
                    <a:lnTo>
                      <a:pt x="1297" y="1854"/>
                    </a:lnTo>
                    <a:lnTo>
                      <a:pt x="1266" y="1839"/>
                    </a:lnTo>
                    <a:lnTo>
                      <a:pt x="1234" y="1825"/>
                    </a:lnTo>
                    <a:lnTo>
                      <a:pt x="1201" y="1854"/>
                    </a:lnTo>
                    <a:lnTo>
                      <a:pt x="1186" y="1869"/>
                    </a:lnTo>
                    <a:lnTo>
                      <a:pt x="1169" y="1882"/>
                    </a:lnTo>
                    <a:lnTo>
                      <a:pt x="1121" y="1882"/>
                    </a:lnTo>
                    <a:lnTo>
                      <a:pt x="1105" y="1869"/>
                    </a:lnTo>
                    <a:lnTo>
                      <a:pt x="1073" y="1854"/>
                    </a:lnTo>
                    <a:lnTo>
                      <a:pt x="1042" y="1839"/>
                    </a:lnTo>
                    <a:lnTo>
                      <a:pt x="1042" y="1810"/>
                    </a:lnTo>
                    <a:lnTo>
                      <a:pt x="1057" y="1795"/>
                    </a:lnTo>
                    <a:lnTo>
                      <a:pt x="1090" y="1795"/>
                    </a:lnTo>
                    <a:lnTo>
                      <a:pt x="1105" y="1795"/>
                    </a:lnTo>
                    <a:lnTo>
                      <a:pt x="1138" y="1767"/>
                    </a:lnTo>
                    <a:lnTo>
                      <a:pt x="1153" y="1752"/>
                    </a:lnTo>
                    <a:lnTo>
                      <a:pt x="1153" y="1709"/>
                    </a:lnTo>
                    <a:lnTo>
                      <a:pt x="1138" y="1680"/>
                    </a:lnTo>
                    <a:lnTo>
                      <a:pt x="1121" y="1665"/>
                    </a:lnTo>
                    <a:lnTo>
                      <a:pt x="1105" y="1652"/>
                    </a:lnTo>
                    <a:lnTo>
                      <a:pt x="1057" y="1652"/>
                    </a:lnTo>
                    <a:lnTo>
                      <a:pt x="1025" y="1665"/>
                    </a:lnTo>
                    <a:lnTo>
                      <a:pt x="992" y="1680"/>
                    </a:lnTo>
                    <a:lnTo>
                      <a:pt x="977" y="1709"/>
                    </a:lnTo>
                    <a:lnTo>
                      <a:pt x="961" y="1739"/>
                    </a:lnTo>
                    <a:lnTo>
                      <a:pt x="961" y="1782"/>
                    </a:lnTo>
                    <a:lnTo>
                      <a:pt x="977" y="1825"/>
                    </a:lnTo>
                    <a:lnTo>
                      <a:pt x="992" y="1869"/>
                    </a:lnTo>
                    <a:lnTo>
                      <a:pt x="1042" y="1912"/>
                    </a:lnTo>
                    <a:lnTo>
                      <a:pt x="1105" y="1941"/>
                    </a:lnTo>
                    <a:lnTo>
                      <a:pt x="1153" y="1956"/>
                    </a:lnTo>
                    <a:lnTo>
                      <a:pt x="1218" y="1956"/>
                    </a:lnTo>
                    <a:lnTo>
                      <a:pt x="1282" y="1941"/>
                    </a:lnTo>
                    <a:lnTo>
                      <a:pt x="1393" y="1897"/>
                    </a:lnTo>
                    <a:lnTo>
                      <a:pt x="1441" y="1854"/>
                    </a:lnTo>
                    <a:lnTo>
                      <a:pt x="1474" y="1825"/>
                    </a:lnTo>
                    <a:lnTo>
                      <a:pt x="1506" y="1782"/>
                    </a:lnTo>
                    <a:lnTo>
                      <a:pt x="1537" y="1739"/>
                    </a:lnTo>
                    <a:lnTo>
                      <a:pt x="1537" y="1680"/>
                    </a:lnTo>
                    <a:lnTo>
                      <a:pt x="1554" y="1637"/>
                    </a:lnTo>
                    <a:lnTo>
                      <a:pt x="1537" y="1578"/>
                    </a:lnTo>
                    <a:lnTo>
                      <a:pt x="1537" y="1522"/>
                    </a:lnTo>
                    <a:lnTo>
                      <a:pt x="1506" y="1478"/>
                    </a:lnTo>
                    <a:lnTo>
                      <a:pt x="1474" y="1420"/>
                    </a:lnTo>
                    <a:lnTo>
                      <a:pt x="1410" y="1333"/>
                    </a:lnTo>
                    <a:lnTo>
                      <a:pt x="1426" y="1303"/>
                    </a:lnTo>
                    <a:lnTo>
                      <a:pt x="1441" y="1289"/>
                    </a:lnTo>
                    <a:lnTo>
                      <a:pt x="1489" y="1259"/>
                    </a:lnTo>
                    <a:lnTo>
                      <a:pt x="1587" y="1318"/>
                    </a:lnTo>
                    <a:lnTo>
                      <a:pt x="1635" y="1346"/>
                    </a:lnTo>
                    <a:lnTo>
                      <a:pt x="1666" y="1376"/>
                    </a:lnTo>
                    <a:lnTo>
                      <a:pt x="1714" y="1376"/>
                    </a:lnTo>
                    <a:lnTo>
                      <a:pt x="1779" y="1390"/>
                    </a:lnTo>
                    <a:lnTo>
                      <a:pt x="1827" y="1390"/>
                    </a:lnTo>
                    <a:lnTo>
                      <a:pt x="1875" y="1376"/>
                    </a:lnTo>
                    <a:lnTo>
                      <a:pt x="1923" y="1376"/>
                    </a:lnTo>
                    <a:lnTo>
                      <a:pt x="1971" y="1361"/>
                    </a:lnTo>
                    <a:lnTo>
                      <a:pt x="2051" y="1303"/>
                    </a:lnTo>
                    <a:lnTo>
                      <a:pt x="2115" y="1231"/>
                    </a:lnTo>
                    <a:lnTo>
                      <a:pt x="2132" y="1188"/>
                    </a:lnTo>
                    <a:lnTo>
                      <a:pt x="2147" y="1144"/>
                    </a:lnTo>
                    <a:lnTo>
                      <a:pt x="2147" y="1101"/>
                    </a:lnTo>
                    <a:lnTo>
                      <a:pt x="2147" y="1057"/>
                    </a:lnTo>
                    <a:lnTo>
                      <a:pt x="2132" y="1014"/>
                    </a:lnTo>
                    <a:lnTo>
                      <a:pt x="2115" y="971"/>
                    </a:lnTo>
                    <a:lnTo>
                      <a:pt x="2067" y="927"/>
                    </a:lnTo>
                    <a:lnTo>
                      <a:pt x="2034" y="897"/>
                    </a:lnTo>
                    <a:lnTo>
                      <a:pt x="2003" y="884"/>
                    </a:lnTo>
                    <a:lnTo>
                      <a:pt x="1971" y="884"/>
                    </a:lnTo>
                    <a:lnTo>
                      <a:pt x="1938" y="884"/>
                    </a:lnTo>
                    <a:lnTo>
                      <a:pt x="1907" y="897"/>
                    </a:lnTo>
                    <a:lnTo>
                      <a:pt x="1875" y="912"/>
                    </a:lnTo>
                    <a:lnTo>
                      <a:pt x="1859" y="956"/>
                    </a:lnTo>
                    <a:lnTo>
                      <a:pt x="1842" y="971"/>
                    </a:lnTo>
                    <a:lnTo>
                      <a:pt x="1842" y="986"/>
                    </a:lnTo>
                    <a:lnTo>
                      <a:pt x="1859" y="1029"/>
                    </a:lnTo>
                    <a:lnTo>
                      <a:pt x="1890" y="1042"/>
                    </a:lnTo>
                    <a:lnTo>
                      <a:pt x="1923" y="1042"/>
                    </a:lnTo>
                    <a:lnTo>
                      <a:pt x="1971" y="1029"/>
                    </a:lnTo>
                    <a:lnTo>
                      <a:pt x="1986" y="1014"/>
                    </a:lnTo>
                    <a:lnTo>
                      <a:pt x="2003" y="971"/>
                    </a:lnTo>
                    <a:lnTo>
                      <a:pt x="2034" y="986"/>
                    </a:lnTo>
                    <a:lnTo>
                      <a:pt x="2067" y="1014"/>
                    </a:lnTo>
                    <a:lnTo>
                      <a:pt x="2082" y="1042"/>
                    </a:lnTo>
                    <a:lnTo>
                      <a:pt x="2067" y="1072"/>
                    </a:lnTo>
                    <a:lnTo>
                      <a:pt x="2034" y="1101"/>
                    </a:lnTo>
                    <a:lnTo>
                      <a:pt x="2034" y="1116"/>
                    </a:lnTo>
                    <a:lnTo>
                      <a:pt x="2034" y="1129"/>
                    </a:lnTo>
                    <a:lnTo>
                      <a:pt x="2051" y="1144"/>
                    </a:lnTo>
                    <a:lnTo>
                      <a:pt x="2067" y="1159"/>
                    </a:lnTo>
                    <a:lnTo>
                      <a:pt x="2067" y="1188"/>
                    </a:lnTo>
                    <a:lnTo>
                      <a:pt x="2051" y="1216"/>
                    </a:lnTo>
                    <a:lnTo>
                      <a:pt x="2019" y="1246"/>
                    </a:lnTo>
                    <a:lnTo>
                      <a:pt x="1986" y="1246"/>
                    </a:lnTo>
                    <a:lnTo>
                      <a:pt x="1971" y="1246"/>
                    </a:lnTo>
                    <a:lnTo>
                      <a:pt x="1938" y="1246"/>
                    </a:lnTo>
                    <a:lnTo>
                      <a:pt x="1923" y="1231"/>
                    </a:lnTo>
                    <a:lnTo>
                      <a:pt x="1907" y="1216"/>
                    </a:lnTo>
                    <a:lnTo>
                      <a:pt x="1890" y="1216"/>
                    </a:lnTo>
                    <a:lnTo>
                      <a:pt x="1875" y="1231"/>
                    </a:lnTo>
                    <a:lnTo>
                      <a:pt x="1890" y="1259"/>
                    </a:lnTo>
                    <a:lnTo>
                      <a:pt x="1875" y="1274"/>
                    </a:lnTo>
                    <a:lnTo>
                      <a:pt x="1842" y="1318"/>
                    </a:lnTo>
                    <a:lnTo>
                      <a:pt x="1827" y="1333"/>
                    </a:lnTo>
                    <a:lnTo>
                      <a:pt x="1794" y="1346"/>
                    </a:lnTo>
                    <a:lnTo>
                      <a:pt x="1779" y="1333"/>
                    </a:lnTo>
                    <a:lnTo>
                      <a:pt x="1746" y="1333"/>
                    </a:lnTo>
                    <a:lnTo>
                      <a:pt x="1731" y="1303"/>
                    </a:lnTo>
                    <a:lnTo>
                      <a:pt x="1714" y="1289"/>
                    </a:lnTo>
                    <a:lnTo>
                      <a:pt x="1698" y="1246"/>
                    </a:lnTo>
                    <a:lnTo>
                      <a:pt x="1683" y="1231"/>
                    </a:lnTo>
                    <a:lnTo>
                      <a:pt x="1666" y="1231"/>
                    </a:lnTo>
                    <a:lnTo>
                      <a:pt x="1635" y="1231"/>
                    </a:lnTo>
                    <a:lnTo>
                      <a:pt x="1587" y="1216"/>
                    </a:lnTo>
                    <a:lnTo>
                      <a:pt x="1554" y="1173"/>
                    </a:lnTo>
                    <a:lnTo>
                      <a:pt x="1554" y="1159"/>
                    </a:lnTo>
                    <a:lnTo>
                      <a:pt x="1554" y="1144"/>
                    </a:lnTo>
                    <a:lnTo>
                      <a:pt x="1570" y="1101"/>
                    </a:lnTo>
                    <a:lnTo>
                      <a:pt x="1602" y="1072"/>
                    </a:lnTo>
                    <a:lnTo>
                      <a:pt x="1602" y="1057"/>
                    </a:lnTo>
                    <a:lnTo>
                      <a:pt x="1587" y="1029"/>
                    </a:lnTo>
                    <a:lnTo>
                      <a:pt x="1570" y="1014"/>
                    </a:lnTo>
                    <a:lnTo>
                      <a:pt x="1570" y="986"/>
                    </a:lnTo>
                    <a:lnTo>
                      <a:pt x="1570" y="956"/>
                    </a:lnTo>
                    <a:lnTo>
                      <a:pt x="1602" y="927"/>
                    </a:lnTo>
                    <a:lnTo>
                      <a:pt x="1618" y="912"/>
                    </a:lnTo>
                    <a:lnTo>
                      <a:pt x="1635" y="912"/>
                    </a:lnTo>
                    <a:lnTo>
                      <a:pt x="1666" y="912"/>
                    </a:lnTo>
                    <a:lnTo>
                      <a:pt x="1666" y="897"/>
                    </a:lnTo>
                    <a:lnTo>
                      <a:pt x="1683" y="854"/>
                    </a:lnTo>
                    <a:lnTo>
                      <a:pt x="1714" y="825"/>
                    </a:lnTo>
                    <a:lnTo>
                      <a:pt x="1746" y="825"/>
                    </a:lnTo>
                    <a:lnTo>
                      <a:pt x="1779" y="825"/>
                    </a:lnTo>
                    <a:lnTo>
                      <a:pt x="1810" y="797"/>
                    </a:lnTo>
                    <a:lnTo>
                      <a:pt x="1842" y="797"/>
                    </a:lnTo>
                    <a:lnTo>
                      <a:pt x="1859" y="797"/>
                    </a:lnTo>
                    <a:lnTo>
                      <a:pt x="1890" y="810"/>
                    </a:lnTo>
                    <a:lnTo>
                      <a:pt x="1890" y="825"/>
                    </a:lnTo>
                    <a:lnTo>
                      <a:pt x="1907" y="825"/>
                    </a:lnTo>
                    <a:lnTo>
                      <a:pt x="1907" y="797"/>
                    </a:lnTo>
                    <a:lnTo>
                      <a:pt x="1890" y="782"/>
                    </a:lnTo>
                    <a:lnTo>
                      <a:pt x="1875" y="767"/>
                    </a:lnTo>
                    <a:lnTo>
                      <a:pt x="1842" y="753"/>
                    </a:lnTo>
                    <a:lnTo>
                      <a:pt x="1810" y="767"/>
                    </a:lnTo>
                    <a:lnTo>
                      <a:pt x="1762" y="797"/>
                    </a:lnTo>
                    <a:lnTo>
                      <a:pt x="1731" y="797"/>
                    </a:lnTo>
                    <a:lnTo>
                      <a:pt x="1698" y="797"/>
                    </a:lnTo>
                    <a:lnTo>
                      <a:pt x="1666" y="825"/>
                    </a:lnTo>
                    <a:lnTo>
                      <a:pt x="1635" y="869"/>
                    </a:lnTo>
                    <a:lnTo>
                      <a:pt x="1587" y="897"/>
                    </a:lnTo>
                    <a:lnTo>
                      <a:pt x="1554" y="927"/>
                    </a:lnTo>
                    <a:lnTo>
                      <a:pt x="1537" y="942"/>
                    </a:lnTo>
                    <a:lnTo>
                      <a:pt x="1522" y="1014"/>
                    </a:lnTo>
                    <a:lnTo>
                      <a:pt x="1506" y="1057"/>
                    </a:lnTo>
                    <a:lnTo>
                      <a:pt x="1489" y="1057"/>
                    </a:lnTo>
                    <a:lnTo>
                      <a:pt x="1458" y="1072"/>
                    </a:lnTo>
                    <a:lnTo>
                      <a:pt x="1458" y="1057"/>
                    </a:lnTo>
                    <a:lnTo>
                      <a:pt x="1458" y="1042"/>
                    </a:lnTo>
                    <a:lnTo>
                      <a:pt x="1458" y="1029"/>
                    </a:lnTo>
                    <a:lnTo>
                      <a:pt x="1426" y="1014"/>
                    </a:lnTo>
                    <a:lnTo>
                      <a:pt x="1378" y="1029"/>
                    </a:lnTo>
                    <a:lnTo>
                      <a:pt x="1330" y="1042"/>
                    </a:lnTo>
                    <a:lnTo>
                      <a:pt x="1297" y="1029"/>
                    </a:lnTo>
                    <a:lnTo>
                      <a:pt x="1249" y="999"/>
                    </a:lnTo>
                    <a:lnTo>
                      <a:pt x="1234" y="971"/>
                    </a:lnTo>
                    <a:lnTo>
                      <a:pt x="1218" y="942"/>
                    </a:lnTo>
                    <a:lnTo>
                      <a:pt x="1234" y="897"/>
                    </a:lnTo>
                    <a:lnTo>
                      <a:pt x="1249" y="869"/>
                    </a:lnTo>
                    <a:lnTo>
                      <a:pt x="1266" y="854"/>
                    </a:lnTo>
                    <a:lnTo>
                      <a:pt x="1297" y="854"/>
                    </a:lnTo>
                    <a:lnTo>
                      <a:pt x="1314" y="854"/>
                    </a:lnTo>
                    <a:lnTo>
                      <a:pt x="1330" y="869"/>
                    </a:lnTo>
                    <a:lnTo>
                      <a:pt x="1330" y="897"/>
                    </a:lnTo>
                    <a:lnTo>
                      <a:pt x="1330" y="912"/>
                    </a:lnTo>
                    <a:lnTo>
                      <a:pt x="1314" y="927"/>
                    </a:lnTo>
                    <a:lnTo>
                      <a:pt x="1297" y="927"/>
                    </a:lnTo>
                    <a:lnTo>
                      <a:pt x="1282" y="912"/>
                    </a:lnTo>
                    <a:lnTo>
                      <a:pt x="1249" y="912"/>
                    </a:lnTo>
                    <a:lnTo>
                      <a:pt x="1249" y="927"/>
                    </a:lnTo>
                    <a:lnTo>
                      <a:pt x="1266" y="942"/>
                    </a:lnTo>
                    <a:lnTo>
                      <a:pt x="1297" y="971"/>
                    </a:lnTo>
                    <a:lnTo>
                      <a:pt x="1330" y="986"/>
                    </a:lnTo>
                    <a:lnTo>
                      <a:pt x="1410" y="971"/>
                    </a:lnTo>
                    <a:lnTo>
                      <a:pt x="1474" y="942"/>
                    </a:lnTo>
                    <a:lnTo>
                      <a:pt x="1587" y="854"/>
                    </a:lnTo>
                    <a:lnTo>
                      <a:pt x="1698" y="767"/>
                    </a:lnTo>
                    <a:lnTo>
                      <a:pt x="1762" y="738"/>
                    </a:lnTo>
                    <a:lnTo>
                      <a:pt x="1842" y="723"/>
                    </a:lnTo>
                    <a:lnTo>
                      <a:pt x="1923" y="738"/>
                    </a:lnTo>
                    <a:lnTo>
                      <a:pt x="2003" y="753"/>
                    </a:lnTo>
                    <a:lnTo>
                      <a:pt x="2067" y="797"/>
                    </a:lnTo>
                    <a:lnTo>
                      <a:pt x="2099" y="810"/>
                    </a:lnTo>
                    <a:lnTo>
                      <a:pt x="2132" y="854"/>
                    </a:lnTo>
                    <a:lnTo>
                      <a:pt x="2147" y="912"/>
                    </a:lnTo>
                    <a:lnTo>
                      <a:pt x="2163" y="971"/>
                    </a:lnTo>
                    <a:lnTo>
                      <a:pt x="2180" y="971"/>
                    </a:lnTo>
                    <a:lnTo>
                      <a:pt x="2195" y="971"/>
                    </a:lnTo>
                    <a:lnTo>
                      <a:pt x="2195" y="942"/>
                    </a:lnTo>
                    <a:lnTo>
                      <a:pt x="2195" y="912"/>
                    </a:lnTo>
                    <a:lnTo>
                      <a:pt x="2163" y="854"/>
                    </a:lnTo>
                    <a:lnTo>
                      <a:pt x="2132" y="782"/>
                    </a:lnTo>
                    <a:lnTo>
                      <a:pt x="2082" y="710"/>
                    </a:lnTo>
                    <a:lnTo>
                      <a:pt x="1986" y="580"/>
                    </a:lnTo>
                    <a:lnTo>
                      <a:pt x="1971" y="506"/>
                    </a:lnTo>
                    <a:lnTo>
                      <a:pt x="1971" y="450"/>
                    </a:lnTo>
                    <a:lnTo>
                      <a:pt x="1986" y="376"/>
                    </a:lnTo>
                    <a:lnTo>
                      <a:pt x="2019" y="318"/>
                    </a:lnTo>
                    <a:lnTo>
                      <a:pt x="2019" y="304"/>
                    </a:lnTo>
                    <a:lnTo>
                      <a:pt x="2132" y="187"/>
                    </a:lnTo>
                    <a:lnTo>
                      <a:pt x="2147" y="159"/>
                    </a:lnTo>
                    <a:lnTo>
                      <a:pt x="2163" y="116"/>
                    </a:lnTo>
                    <a:lnTo>
                      <a:pt x="2163" y="87"/>
                    </a:lnTo>
                    <a:lnTo>
                      <a:pt x="2163" y="44"/>
                    </a:lnTo>
                    <a:lnTo>
                      <a:pt x="2132" y="29"/>
                    </a:lnTo>
                    <a:lnTo>
                      <a:pt x="2115" y="29"/>
                    </a:lnTo>
                    <a:lnTo>
                      <a:pt x="2067" y="29"/>
                    </a:lnTo>
                    <a:lnTo>
                      <a:pt x="2051" y="44"/>
                    </a:lnTo>
                    <a:lnTo>
                      <a:pt x="2051" y="57"/>
                    </a:lnTo>
                    <a:lnTo>
                      <a:pt x="2051" y="72"/>
                    </a:lnTo>
                    <a:lnTo>
                      <a:pt x="2067" y="72"/>
                    </a:lnTo>
                    <a:lnTo>
                      <a:pt x="2099" y="72"/>
                    </a:lnTo>
                    <a:lnTo>
                      <a:pt x="2115" y="72"/>
                    </a:lnTo>
                    <a:lnTo>
                      <a:pt x="2115" y="87"/>
                    </a:lnTo>
                    <a:lnTo>
                      <a:pt x="2115" y="116"/>
                    </a:lnTo>
                    <a:lnTo>
                      <a:pt x="2099" y="131"/>
                    </a:lnTo>
                    <a:lnTo>
                      <a:pt x="2067" y="131"/>
                    </a:lnTo>
                    <a:lnTo>
                      <a:pt x="2034" y="101"/>
                    </a:lnTo>
                    <a:lnTo>
                      <a:pt x="2019" y="72"/>
                    </a:lnTo>
                    <a:lnTo>
                      <a:pt x="2019" y="44"/>
                    </a:lnTo>
                    <a:lnTo>
                      <a:pt x="2034" y="29"/>
                    </a:lnTo>
                    <a:lnTo>
                      <a:pt x="2067" y="14"/>
                    </a:lnTo>
                    <a:lnTo>
                      <a:pt x="2082" y="0"/>
                    </a:lnTo>
                    <a:lnTo>
                      <a:pt x="2115" y="0"/>
                    </a:lnTo>
                    <a:lnTo>
                      <a:pt x="2147" y="0"/>
                    </a:lnTo>
                    <a:lnTo>
                      <a:pt x="2211" y="29"/>
                    </a:lnTo>
                    <a:lnTo>
                      <a:pt x="2228" y="72"/>
                    </a:lnTo>
                    <a:lnTo>
                      <a:pt x="2243" y="116"/>
                    </a:lnTo>
                    <a:lnTo>
                      <a:pt x="2211" y="174"/>
                    </a:lnTo>
                    <a:lnTo>
                      <a:pt x="2180" y="218"/>
                    </a:lnTo>
                    <a:lnTo>
                      <a:pt x="2132" y="246"/>
                    </a:lnTo>
                    <a:lnTo>
                      <a:pt x="2082" y="274"/>
                    </a:lnTo>
                    <a:lnTo>
                      <a:pt x="2082" y="289"/>
                    </a:lnTo>
                    <a:lnTo>
                      <a:pt x="2099" y="304"/>
                    </a:lnTo>
                    <a:lnTo>
                      <a:pt x="2147" y="289"/>
                    </a:lnTo>
                    <a:lnTo>
                      <a:pt x="2163" y="289"/>
                    </a:lnTo>
                    <a:lnTo>
                      <a:pt x="2195" y="304"/>
                    </a:lnTo>
                    <a:lnTo>
                      <a:pt x="2228" y="318"/>
                    </a:lnTo>
                    <a:lnTo>
                      <a:pt x="2243" y="348"/>
                    </a:lnTo>
                    <a:lnTo>
                      <a:pt x="2259" y="391"/>
                    </a:lnTo>
                    <a:lnTo>
                      <a:pt x="2243" y="420"/>
                    </a:lnTo>
                    <a:lnTo>
                      <a:pt x="2228" y="478"/>
                    </a:lnTo>
                    <a:lnTo>
                      <a:pt x="2195" y="550"/>
                    </a:lnTo>
                    <a:lnTo>
                      <a:pt x="2163" y="608"/>
                    </a:lnTo>
                    <a:lnTo>
                      <a:pt x="2163" y="637"/>
                    </a:lnTo>
                    <a:lnTo>
                      <a:pt x="2163" y="667"/>
                    </a:lnTo>
                    <a:lnTo>
                      <a:pt x="2115" y="623"/>
                    </a:lnTo>
                    <a:lnTo>
                      <a:pt x="2099" y="565"/>
                    </a:lnTo>
                    <a:lnTo>
                      <a:pt x="2082" y="506"/>
                    </a:lnTo>
                    <a:lnTo>
                      <a:pt x="2067" y="450"/>
                    </a:lnTo>
                    <a:lnTo>
                      <a:pt x="2115" y="463"/>
                    </a:lnTo>
                    <a:lnTo>
                      <a:pt x="2147" y="463"/>
                    </a:lnTo>
                    <a:lnTo>
                      <a:pt x="2163" y="450"/>
                    </a:lnTo>
                    <a:lnTo>
                      <a:pt x="2180" y="435"/>
                    </a:lnTo>
                    <a:lnTo>
                      <a:pt x="2195" y="420"/>
                    </a:lnTo>
                    <a:lnTo>
                      <a:pt x="2195" y="391"/>
                    </a:lnTo>
                    <a:lnTo>
                      <a:pt x="2180" y="361"/>
                    </a:lnTo>
                    <a:lnTo>
                      <a:pt x="2163" y="348"/>
                    </a:lnTo>
                    <a:lnTo>
                      <a:pt x="2115" y="318"/>
                    </a:lnTo>
                    <a:lnTo>
                      <a:pt x="2099" y="318"/>
                    </a:lnTo>
                    <a:lnTo>
                      <a:pt x="2067" y="333"/>
                    </a:lnTo>
                    <a:lnTo>
                      <a:pt x="2034" y="361"/>
                    </a:lnTo>
                    <a:lnTo>
                      <a:pt x="2019" y="391"/>
                    </a:lnTo>
                    <a:lnTo>
                      <a:pt x="2003" y="435"/>
                    </a:lnTo>
                    <a:lnTo>
                      <a:pt x="2003" y="478"/>
                    </a:lnTo>
                    <a:lnTo>
                      <a:pt x="2019" y="506"/>
                    </a:lnTo>
                    <a:lnTo>
                      <a:pt x="2051" y="593"/>
                    </a:lnTo>
                    <a:lnTo>
                      <a:pt x="2082" y="667"/>
                    </a:lnTo>
                    <a:lnTo>
                      <a:pt x="2163" y="753"/>
                    </a:lnTo>
                    <a:lnTo>
                      <a:pt x="2211" y="854"/>
                    </a:lnTo>
                    <a:lnTo>
                      <a:pt x="2243" y="971"/>
                    </a:lnTo>
                    <a:lnTo>
                      <a:pt x="2243" y="1086"/>
                    </a:lnTo>
                    <a:lnTo>
                      <a:pt x="2228" y="1159"/>
                    </a:lnTo>
                    <a:lnTo>
                      <a:pt x="2211" y="1216"/>
                    </a:lnTo>
                    <a:lnTo>
                      <a:pt x="2163" y="1274"/>
                    </a:lnTo>
                    <a:lnTo>
                      <a:pt x="2115" y="1333"/>
                    </a:lnTo>
                    <a:lnTo>
                      <a:pt x="2034" y="1376"/>
                    </a:lnTo>
                    <a:lnTo>
                      <a:pt x="2034" y="1390"/>
                    </a:lnTo>
                    <a:lnTo>
                      <a:pt x="2067" y="1390"/>
                    </a:lnTo>
                    <a:lnTo>
                      <a:pt x="2099" y="1390"/>
                    </a:lnTo>
                    <a:lnTo>
                      <a:pt x="2115" y="1390"/>
                    </a:lnTo>
                    <a:lnTo>
                      <a:pt x="2163" y="1405"/>
                    </a:lnTo>
                    <a:lnTo>
                      <a:pt x="2195" y="1420"/>
                    </a:lnTo>
                    <a:lnTo>
                      <a:pt x="2228" y="1463"/>
                    </a:lnTo>
                    <a:lnTo>
                      <a:pt x="2243" y="1491"/>
                    </a:lnTo>
                    <a:lnTo>
                      <a:pt x="2243" y="1550"/>
                    </a:lnTo>
                    <a:lnTo>
                      <a:pt x="2243" y="1578"/>
                    </a:lnTo>
                    <a:lnTo>
                      <a:pt x="2228" y="1593"/>
                    </a:lnTo>
                    <a:lnTo>
                      <a:pt x="2195" y="1622"/>
                    </a:lnTo>
                    <a:lnTo>
                      <a:pt x="2180" y="1637"/>
                    </a:lnTo>
                    <a:lnTo>
                      <a:pt x="2099" y="1665"/>
                    </a:lnTo>
                    <a:lnTo>
                      <a:pt x="2051" y="1652"/>
                    </a:lnTo>
                    <a:lnTo>
                      <a:pt x="2003" y="1622"/>
                    </a:lnTo>
                    <a:lnTo>
                      <a:pt x="1986" y="1578"/>
                    </a:lnTo>
                    <a:lnTo>
                      <a:pt x="1986" y="1535"/>
                    </a:lnTo>
                    <a:lnTo>
                      <a:pt x="2019" y="1506"/>
                    </a:lnTo>
                    <a:lnTo>
                      <a:pt x="2019" y="1550"/>
                    </a:lnTo>
                    <a:lnTo>
                      <a:pt x="2034" y="1565"/>
                    </a:lnTo>
                    <a:lnTo>
                      <a:pt x="2051" y="1578"/>
                    </a:lnTo>
                    <a:lnTo>
                      <a:pt x="2067" y="1593"/>
                    </a:lnTo>
                    <a:lnTo>
                      <a:pt x="2082" y="1593"/>
                    </a:lnTo>
                    <a:lnTo>
                      <a:pt x="2115" y="1578"/>
                    </a:lnTo>
                    <a:lnTo>
                      <a:pt x="2147" y="1565"/>
                    </a:lnTo>
                    <a:lnTo>
                      <a:pt x="2163" y="1522"/>
                    </a:lnTo>
                    <a:lnTo>
                      <a:pt x="2147" y="1491"/>
                    </a:lnTo>
                    <a:lnTo>
                      <a:pt x="2115" y="1463"/>
                    </a:lnTo>
                    <a:lnTo>
                      <a:pt x="2067" y="1448"/>
                    </a:lnTo>
                    <a:lnTo>
                      <a:pt x="2019" y="1435"/>
                    </a:lnTo>
                    <a:lnTo>
                      <a:pt x="1907" y="1435"/>
                    </a:lnTo>
                    <a:lnTo>
                      <a:pt x="1810" y="1435"/>
                    </a:lnTo>
                    <a:lnTo>
                      <a:pt x="1762" y="1435"/>
                    </a:lnTo>
                    <a:lnTo>
                      <a:pt x="1714" y="1420"/>
                    </a:lnTo>
                    <a:lnTo>
                      <a:pt x="1602" y="1361"/>
                    </a:lnTo>
                    <a:lnTo>
                      <a:pt x="1506" y="1303"/>
                    </a:lnTo>
                    <a:lnTo>
                      <a:pt x="1474" y="1303"/>
                    </a:lnTo>
                    <a:lnTo>
                      <a:pt x="1458" y="1333"/>
                    </a:lnTo>
                    <a:lnTo>
                      <a:pt x="1522" y="1405"/>
                    </a:lnTo>
                    <a:lnTo>
                      <a:pt x="1554" y="1491"/>
                    </a:lnTo>
                    <a:lnTo>
                      <a:pt x="1587" y="1578"/>
                    </a:lnTo>
                    <a:lnTo>
                      <a:pt x="1602" y="1665"/>
                    </a:lnTo>
                    <a:lnTo>
                      <a:pt x="1602" y="1810"/>
                    </a:lnTo>
                    <a:lnTo>
                      <a:pt x="1602" y="1854"/>
                    </a:lnTo>
                    <a:lnTo>
                      <a:pt x="1618" y="1882"/>
                    </a:lnTo>
                    <a:lnTo>
                      <a:pt x="1650" y="1912"/>
                    </a:lnTo>
                    <a:lnTo>
                      <a:pt x="1683" y="1927"/>
                    </a:lnTo>
                    <a:lnTo>
                      <a:pt x="1731" y="1927"/>
                    </a:lnTo>
                    <a:lnTo>
                      <a:pt x="1762" y="1912"/>
                    </a:lnTo>
                    <a:lnTo>
                      <a:pt x="1779" y="1882"/>
                    </a:lnTo>
                    <a:lnTo>
                      <a:pt x="1779" y="1854"/>
                    </a:lnTo>
                    <a:lnTo>
                      <a:pt x="1779" y="1839"/>
                    </a:lnTo>
                    <a:lnTo>
                      <a:pt x="1762" y="1810"/>
                    </a:lnTo>
                    <a:lnTo>
                      <a:pt x="1714" y="1810"/>
                    </a:lnTo>
                    <a:lnTo>
                      <a:pt x="1666" y="1825"/>
                    </a:lnTo>
                    <a:lnTo>
                      <a:pt x="1683" y="1795"/>
                    </a:lnTo>
                    <a:lnTo>
                      <a:pt x="1698" y="1782"/>
                    </a:lnTo>
                    <a:lnTo>
                      <a:pt x="1731" y="1767"/>
                    </a:lnTo>
                    <a:lnTo>
                      <a:pt x="1746" y="1767"/>
                    </a:lnTo>
                    <a:lnTo>
                      <a:pt x="1794" y="1782"/>
                    </a:lnTo>
                    <a:lnTo>
                      <a:pt x="1827" y="1810"/>
                    </a:lnTo>
                    <a:lnTo>
                      <a:pt x="1842" y="1854"/>
                    </a:lnTo>
                    <a:lnTo>
                      <a:pt x="1842" y="1897"/>
                    </a:lnTo>
                    <a:lnTo>
                      <a:pt x="1842" y="1941"/>
                    </a:lnTo>
                    <a:lnTo>
                      <a:pt x="1810" y="1971"/>
                    </a:lnTo>
                    <a:lnTo>
                      <a:pt x="1762" y="1999"/>
                    </a:lnTo>
                    <a:lnTo>
                      <a:pt x="1731" y="2014"/>
                    </a:lnTo>
                    <a:lnTo>
                      <a:pt x="1683" y="2014"/>
                    </a:lnTo>
                    <a:lnTo>
                      <a:pt x="1635" y="2014"/>
                    </a:lnTo>
                    <a:lnTo>
                      <a:pt x="1602" y="1999"/>
                    </a:lnTo>
                    <a:lnTo>
                      <a:pt x="1554" y="1956"/>
                    </a:lnTo>
                    <a:lnTo>
                      <a:pt x="1537" y="1927"/>
                    </a:lnTo>
                    <a:lnTo>
                      <a:pt x="1537" y="1897"/>
                    </a:lnTo>
                    <a:lnTo>
                      <a:pt x="1537" y="1869"/>
                    </a:lnTo>
                    <a:lnTo>
                      <a:pt x="1554" y="1810"/>
                    </a:lnTo>
                    <a:lnTo>
                      <a:pt x="1537" y="1795"/>
                    </a:lnTo>
                    <a:lnTo>
                      <a:pt x="1522" y="1825"/>
                    </a:lnTo>
                    <a:lnTo>
                      <a:pt x="1506" y="1839"/>
                    </a:lnTo>
                    <a:lnTo>
                      <a:pt x="1506" y="1869"/>
                    </a:lnTo>
                    <a:lnTo>
                      <a:pt x="1474" y="1897"/>
                    </a:lnTo>
                    <a:lnTo>
                      <a:pt x="1441" y="1941"/>
                    </a:lnTo>
                    <a:lnTo>
                      <a:pt x="1393" y="1971"/>
                    </a:lnTo>
                    <a:lnTo>
                      <a:pt x="1345" y="1999"/>
                    </a:lnTo>
                    <a:lnTo>
                      <a:pt x="1297" y="2014"/>
                    </a:lnTo>
                    <a:lnTo>
                      <a:pt x="1234" y="2027"/>
                    </a:lnTo>
                    <a:lnTo>
                      <a:pt x="1186" y="2027"/>
                    </a:lnTo>
                    <a:lnTo>
                      <a:pt x="1121" y="2027"/>
                    </a:lnTo>
                    <a:lnTo>
                      <a:pt x="1073" y="2027"/>
                    </a:lnTo>
                    <a:lnTo>
                      <a:pt x="913" y="1971"/>
                    </a:lnTo>
                    <a:lnTo>
                      <a:pt x="769" y="1912"/>
                    </a:lnTo>
                    <a:lnTo>
                      <a:pt x="608" y="1839"/>
                    </a:lnTo>
                    <a:lnTo>
                      <a:pt x="528" y="1825"/>
                    </a:lnTo>
                    <a:lnTo>
                      <a:pt x="497" y="1825"/>
                    </a:lnTo>
                    <a:lnTo>
                      <a:pt x="447" y="1825"/>
                    </a:lnTo>
                    <a:lnTo>
                      <a:pt x="416" y="1854"/>
                    </a:lnTo>
                    <a:lnTo>
                      <a:pt x="399" y="1882"/>
                    </a:lnTo>
                    <a:lnTo>
                      <a:pt x="384" y="1912"/>
                    </a:lnTo>
                    <a:lnTo>
                      <a:pt x="399" y="1941"/>
                    </a:lnTo>
                    <a:lnTo>
                      <a:pt x="416" y="1956"/>
                    </a:lnTo>
                    <a:lnTo>
                      <a:pt x="432" y="1971"/>
                    </a:lnTo>
                    <a:lnTo>
                      <a:pt x="447" y="1971"/>
                    </a:lnTo>
                    <a:lnTo>
                      <a:pt x="480" y="1971"/>
                    </a:lnTo>
                    <a:lnTo>
                      <a:pt x="512" y="1956"/>
                    </a:lnTo>
                    <a:lnTo>
                      <a:pt x="528" y="1941"/>
                    </a:lnTo>
                    <a:lnTo>
                      <a:pt x="545" y="1927"/>
                    </a:lnTo>
                    <a:lnTo>
                      <a:pt x="528" y="1882"/>
                    </a:lnTo>
                    <a:lnTo>
                      <a:pt x="528" y="1869"/>
                    </a:lnTo>
                    <a:lnTo>
                      <a:pt x="593" y="1882"/>
                    </a:lnTo>
                    <a:lnTo>
                      <a:pt x="641" y="1897"/>
                    </a:lnTo>
                    <a:lnTo>
                      <a:pt x="752" y="1956"/>
                    </a:lnTo>
                    <a:lnTo>
                      <a:pt x="721" y="1956"/>
                    </a:lnTo>
                    <a:lnTo>
                      <a:pt x="689" y="1956"/>
                    </a:lnTo>
                    <a:lnTo>
                      <a:pt x="625" y="1984"/>
                    </a:lnTo>
                    <a:lnTo>
                      <a:pt x="545" y="2014"/>
                    </a:lnTo>
                    <a:lnTo>
                      <a:pt x="480" y="2042"/>
                    </a:lnTo>
                    <a:lnTo>
                      <a:pt x="447" y="2042"/>
                    </a:lnTo>
                    <a:lnTo>
                      <a:pt x="416" y="2027"/>
                    </a:lnTo>
                    <a:lnTo>
                      <a:pt x="384" y="1999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6" name="Freeform 314"/>
              <p:cNvSpPr>
                <a:spLocks/>
              </p:cNvSpPr>
              <p:nvPr/>
            </p:nvSpPr>
            <p:spPr bwMode="auto">
              <a:xfrm rot="-5400000">
                <a:off x="5374" y="348"/>
                <a:ext cx="336" cy="248"/>
              </a:xfrm>
              <a:custGeom>
                <a:avLst/>
                <a:gdLst/>
                <a:ahLst/>
                <a:cxnLst>
                  <a:cxn ang="0">
                    <a:pos x="17" y="768"/>
                  </a:cxn>
                  <a:cxn ang="0">
                    <a:pos x="0" y="740"/>
                  </a:cxn>
                  <a:cxn ang="0">
                    <a:pos x="242" y="740"/>
                  </a:cxn>
                  <a:cxn ang="0">
                    <a:pos x="1027" y="753"/>
                  </a:cxn>
                  <a:cxn ang="0">
                    <a:pos x="1138" y="740"/>
                  </a:cxn>
                  <a:cxn ang="0">
                    <a:pos x="1155" y="740"/>
                  </a:cxn>
                  <a:cxn ang="0">
                    <a:pos x="1155" y="551"/>
                  </a:cxn>
                  <a:cxn ang="0">
                    <a:pos x="1155" y="536"/>
                  </a:cxn>
                  <a:cxn ang="0">
                    <a:pos x="1395" y="536"/>
                  </a:cxn>
                  <a:cxn ang="0">
                    <a:pos x="1508" y="521"/>
                  </a:cxn>
                  <a:cxn ang="0">
                    <a:pos x="1604" y="508"/>
                  </a:cxn>
                  <a:cxn ang="0">
                    <a:pos x="1716" y="478"/>
                  </a:cxn>
                  <a:cxn ang="0">
                    <a:pos x="1812" y="434"/>
                  </a:cxn>
                  <a:cxn ang="0">
                    <a:pos x="1909" y="377"/>
                  </a:cxn>
                  <a:cxn ang="0">
                    <a:pos x="1988" y="319"/>
                  </a:cxn>
                  <a:cxn ang="0">
                    <a:pos x="2053" y="247"/>
                  </a:cxn>
                  <a:cxn ang="0">
                    <a:pos x="2117" y="159"/>
                  </a:cxn>
                  <a:cxn ang="0">
                    <a:pos x="2180" y="0"/>
                  </a:cxn>
                  <a:cxn ang="0">
                    <a:pos x="2197" y="15"/>
                  </a:cxn>
                  <a:cxn ang="0">
                    <a:pos x="2197" y="43"/>
                  </a:cxn>
                  <a:cxn ang="0">
                    <a:pos x="2180" y="87"/>
                  </a:cxn>
                  <a:cxn ang="0">
                    <a:pos x="2165" y="159"/>
                  </a:cxn>
                  <a:cxn ang="0">
                    <a:pos x="2117" y="217"/>
                  </a:cxn>
                  <a:cxn ang="0">
                    <a:pos x="2053" y="291"/>
                  </a:cxn>
                  <a:cxn ang="0">
                    <a:pos x="2005" y="347"/>
                  </a:cxn>
                  <a:cxn ang="0">
                    <a:pos x="1940" y="406"/>
                  </a:cxn>
                  <a:cxn ang="0">
                    <a:pos x="1861" y="449"/>
                  </a:cxn>
                  <a:cxn ang="0">
                    <a:pos x="1781" y="493"/>
                  </a:cxn>
                  <a:cxn ang="0">
                    <a:pos x="1700" y="508"/>
                  </a:cxn>
                  <a:cxn ang="0">
                    <a:pos x="1556" y="551"/>
                  </a:cxn>
                  <a:cxn ang="0">
                    <a:pos x="1491" y="564"/>
                  </a:cxn>
                  <a:cxn ang="0">
                    <a:pos x="1412" y="564"/>
                  </a:cxn>
                  <a:cxn ang="0">
                    <a:pos x="1203" y="579"/>
                  </a:cxn>
                  <a:cxn ang="0">
                    <a:pos x="1188" y="594"/>
                  </a:cxn>
                  <a:cxn ang="0">
                    <a:pos x="1188" y="783"/>
                  </a:cxn>
                  <a:cxn ang="0">
                    <a:pos x="17" y="768"/>
                  </a:cxn>
                </a:cxnLst>
                <a:rect l="0" t="0" r="r" b="b"/>
                <a:pathLst>
                  <a:path w="2197" h="783">
                    <a:moveTo>
                      <a:pt x="17" y="768"/>
                    </a:moveTo>
                    <a:lnTo>
                      <a:pt x="0" y="740"/>
                    </a:lnTo>
                    <a:lnTo>
                      <a:pt x="242" y="740"/>
                    </a:lnTo>
                    <a:lnTo>
                      <a:pt x="1027" y="753"/>
                    </a:lnTo>
                    <a:lnTo>
                      <a:pt x="1138" y="740"/>
                    </a:lnTo>
                    <a:lnTo>
                      <a:pt x="1155" y="740"/>
                    </a:lnTo>
                    <a:lnTo>
                      <a:pt x="1155" y="551"/>
                    </a:lnTo>
                    <a:lnTo>
                      <a:pt x="1155" y="536"/>
                    </a:lnTo>
                    <a:lnTo>
                      <a:pt x="1395" y="536"/>
                    </a:lnTo>
                    <a:lnTo>
                      <a:pt x="1508" y="521"/>
                    </a:lnTo>
                    <a:lnTo>
                      <a:pt x="1604" y="508"/>
                    </a:lnTo>
                    <a:lnTo>
                      <a:pt x="1716" y="478"/>
                    </a:lnTo>
                    <a:lnTo>
                      <a:pt x="1812" y="434"/>
                    </a:lnTo>
                    <a:lnTo>
                      <a:pt x="1909" y="377"/>
                    </a:lnTo>
                    <a:lnTo>
                      <a:pt x="1988" y="319"/>
                    </a:lnTo>
                    <a:lnTo>
                      <a:pt x="2053" y="247"/>
                    </a:lnTo>
                    <a:lnTo>
                      <a:pt x="2117" y="159"/>
                    </a:lnTo>
                    <a:lnTo>
                      <a:pt x="2180" y="0"/>
                    </a:lnTo>
                    <a:lnTo>
                      <a:pt x="2197" y="15"/>
                    </a:lnTo>
                    <a:lnTo>
                      <a:pt x="2197" y="43"/>
                    </a:lnTo>
                    <a:lnTo>
                      <a:pt x="2180" y="87"/>
                    </a:lnTo>
                    <a:lnTo>
                      <a:pt x="2165" y="159"/>
                    </a:lnTo>
                    <a:lnTo>
                      <a:pt x="2117" y="217"/>
                    </a:lnTo>
                    <a:lnTo>
                      <a:pt x="2053" y="291"/>
                    </a:lnTo>
                    <a:lnTo>
                      <a:pt x="2005" y="347"/>
                    </a:lnTo>
                    <a:lnTo>
                      <a:pt x="1940" y="406"/>
                    </a:lnTo>
                    <a:lnTo>
                      <a:pt x="1861" y="449"/>
                    </a:lnTo>
                    <a:lnTo>
                      <a:pt x="1781" y="493"/>
                    </a:lnTo>
                    <a:lnTo>
                      <a:pt x="1700" y="508"/>
                    </a:lnTo>
                    <a:lnTo>
                      <a:pt x="1556" y="551"/>
                    </a:lnTo>
                    <a:lnTo>
                      <a:pt x="1491" y="564"/>
                    </a:lnTo>
                    <a:lnTo>
                      <a:pt x="1412" y="564"/>
                    </a:lnTo>
                    <a:lnTo>
                      <a:pt x="1203" y="579"/>
                    </a:lnTo>
                    <a:lnTo>
                      <a:pt x="1188" y="594"/>
                    </a:lnTo>
                    <a:lnTo>
                      <a:pt x="1188" y="783"/>
                    </a:lnTo>
                    <a:lnTo>
                      <a:pt x="17" y="76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7" name="Freeform 315"/>
              <p:cNvSpPr>
                <a:spLocks/>
              </p:cNvSpPr>
              <p:nvPr/>
            </p:nvSpPr>
            <p:spPr bwMode="auto">
              <a:xfrm rot="-5400000">
                <a:off x="5655" y="87"/>
                <a:ext cx="7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48" y="0"/>
                  </a:cxn>
                  <a:cxn ang="0">
                    <a:pos x="33" y="15"/>
                  </a:cxn>
                  <a:cxn ang="0">
                    <a:pos x="0" y="0"/>
                  </a:cxn>
                </a:cxnLst>
                <a:rect l="0" t="0" r="r" b="b"/>
                <a:pathLst>
                  <a:path w="48" h="15">
                    <a:moveTo>
                      <a:pt x="0" y="0"/>
                    </a:moveTo>
                    <a:lnTo>
                      <a:pt x="16" y="0"/>
                    </a:lnTo>
                    <a:lnTo>
                      <a:pt x="48" y="0"/>
                    </a:lnTo>
                    <a:lnTo>
                      <a:pt x="33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8" name="Freeform 316"/>
              <p:cNvSpPr>
                <a:spLocks/>
              </p:cNvSpPr>
              <p:nvPr/>
            </p:nvSpPr>
            <p:spPr bwMode="auto">
              <a:xfrm rot="-5400000">
                <a:off x="5319" y="326"/>
                <a:ext cx="346" cy="312"/>
              </a:xfrm>
              <a:custGeom>
                <a:avLst/>
                <a:gdLst/>
                <a:ahLst/>
                <a:cxnLst>
                  <a:cxn ang="0">
                    <a:pos x="0" y="956"/>
                  </a:cxn>
                  <a:cxn ang="0">
                    <a:pos x="17" y="926"/>
                  </a:cxn>
                  <a:cxn ang="0">
                    <a:pos x="113" y="911"/>
                  </a:cxn>
                  <a:cxn ang="0">
                    <a:pos x="1138" y="926"/>
                  </a:cxn>
                  <a:cxn ang="0">
                    <a:pos x="1138" y="911"/>
                  </a:cxn>
                  <a:cxn ang="0">
                    <a:pos x="1155" y="709"/>
                  </a:cxn>
                  <a:cxn ang="0">
                    <a:pos x="1395" y="709"/>
                  </a:cxn>
                  <a:cxn ang="0">
                    <a:pos x="1524" y="694"/>
                  </a:cxn>
                  <a:cxn ang="0">
                    <a:pos x="1635" y="681"/>
                  </a:cxn>
                  <a:cxn ang="0">
                    <a:pos x="1748" y="651"/>
                  </a:cxn>
                  <a:cxn ang="0">
                    <a:pos x="1844" y="607"/>
                  </a:cxn>
                  <a:cxn ang="0">
                    <a:pos x="1940" y="551"/>
                  </a:cxn>
                  <a:cxn ang="0">
                    <a:pos x="1988" y="520"/>
                  </a:cxn>
                  <a:cxn ang="0">
                    <a:pos x="2036" y="477"/>
                  </a:cxn>
                  <a:cxn ang="0">
                    <a:pos x="2069" y="419"/>
                  </a:cxn>
                  <a:cxn ang="0">
                    <a:pos x="2117" y="362"/>
                  </a:cxn>
                  <a:cxn ang="0">
                    <a:pos x="2149" y="303"/>
                  </a:cxn>
                  <a:cxn ang="0">
                    <a:pos x="2165" y="245"/>
                  </a:cxn>
                  <a:cxn ang="0">
                    <a:pos x="2197" y="130"/>
                  </a:cxn>
                  <a:cxn ang="0">
                    <a:pos x="2213" y="0"/>
                  </a:cxn>
                  <a:cxn ang="0">
                    <a:pos x="2245" y="0"/>
                  </a:cxn>
                  <a:cxn ang="0">
                    <a:pos x="2261" y="15"/>
                  </a:cxn>
                  <a:cxn ang="0">
                    <a:pos x="2261" y="71"/>
                  </a:cxn>
                  <a:cxn ang="0">
                    <a:pos x="2261" y="130"/>
                  </a:cxn>
                  <a:cxn ang="0">
                    <a:pos x="2261" y="202"/>
                  </a:cxn>
                  <a:cxn ang="0">
                    <a:pos x="2228" y="260"/>
                  </a:cxn>
                  <a:cxn ang="0">
                    <a:pos x="2180" y="390"/>
                  </a:cxn>
                  <a:cxn ang="0">
                    <a:pos x="2117" y="492"/>
                  </a:cxn>
                  <a:cxn ang="0">
                    <a:pos x="2053" y="564"/>
                  </a:cxn>
                  <a:cxn ang="0">
                    <a:pos x="1973" y="622"/>
                  </a:cxn>
                  <a:cxn ang="0">
                    <a:pos x="1892" y="666"/>
                  </a:cxn>
                  <a:cxn ang="0">
                    <a:pos x="1812" y="709"/>
                  </a:cxn>
                  <a:cxn ang="0">
                    <a:pos x="1716" y="738"/>
                  </a:cxn>
                  <a:cxn ang="0">
                    <a:pos x="1635" y="753"/>
                  </a:cxn>
                  <a:cxn ang="0">
                    <a:pos x="1539" y="768"/>
                  </a:cxn>
                  <a:cxn ang="0">
                    <a:pos x="1443" y="768"/>
                  </a:cxn>
                  <a:cxn ang="0">
                    <a:pos x="1332" y="768"/>
                  </a:cxn>
                  <a:cxn ang="0">
                    <a:pos x="1234" y="768"/>
                  </a:cxn>
                  <a:cxn ang="0">
                    <a:pos x="1219" y="768"/>
                  </a:cxn>
                  <a:cxn ang="0">
                    <a:pos x="1219" y="985"/>
                  </a:cxn>
                  <a:cxn ang="0">
                    <a:pos x="1203" y="985"/>
                  </a:cxn>
                  <a:cxn ang="0">
                    <a:pos x="17" y="970"/>
                  </a:cxn>
                  <a:cxn ang="0">
                    <a:pos x="0" y="956"/>
                  </a:cxn>
                </a:cxnLst>
                <a:rect l="0" t="0" r="r" b="b"/>
                <a:pathLst>
                  <a:path w="2261" h="985">
                    <a:moveTo>
                      <a:pt x="0" y="956"/>
                    </a:moveTo>
                    <a:lnTo>
                      <a:pt x="17" y="926"/>
                    </a:lnTo>
                    <a:lnTo>
                      <a:pt x="113" y="911"/>
                    </a:lnTo>
                    <a:lnTo>
                      <a:pt x="1138" y="926"/>
                    </a:lnTo>
                    <a:lnTo>
                      <a:pt x="1138" y="911"/>
                    </a:lnTo>
                    <a:lnTo>
                      <a:pt x="1155" y="709"/>
                    </a:lnTo>
                    <a:lnTo>
                      <a:pt x="1395" y="709"/>
                    </a:lnTo>
                    <a:lnTo>
                      <a:pt x="1524" y="694"/>
                    </a:lnTo>
                    <a:lnTo>
                      <a:pt x="1635" y="681"/>
                    </a:lnTo>
                    <a:lnTo>
                      <a:pt x="1748" y="651"/>
                    </a:lnTo>
                    <a:lnTo>
                      <a:pt x="1844" y="607"/>
                    </a:lnTo>
                    <a:lnTo>
                      <a:pt x="1940" y="551"/>
                    </a:lnTo>
                    <a:lnTo>
                      <a:pt x="1988" y="520"/>
                    </a:lnTo>
                    <a:lnTo>
                      <a:pt x="2036" y="477"/>
                    </a:lnTo>
                    <a:lnTo>
                      <a:pt x="2069" y="419"/>
                    </a:lnTo>
                    <a:lnTo>
                      <a:pt x="2117" y="362"/>
                    </a:lnTo>
                    <a:lnTo>
                      <a:pt x="2149" y="303"/>
                    </a:lnTo>
                    <a:lnTo>
                      <a:pt x="2165" y="245"/>
                    </a:lnTo>
                    <a:lnTo>
                      <a:pt x="2197" y="130"/>
                    </a:lnTo>
                    <a:lnTo>
                      <a:pt x="2213" y="0"/>
                    </a:lnTo>
                    <a:lnTo>
                      <a:pt x="2245" y="0"/>
                    </a:lnTo>
                    <a:lnTo>
                      <a:pt x="2261" y="15"/>
                    </a:lnTo>
                    <a:lnTo>
                      <a:pt x="2261" y="71"/>
                    </a:lnTo>
                    <a:lnTo>
                      <a:pt x="2261" y="130"/>
                    </a:lnTo>
                    <a:lnTo>
                      <a:pt x="2261" y="202"/>
                    </a:lnTo>
                    <a:lnTo>
                      <a:pt x="2228" y="260"/>
                    </a:lnTo>
                    <a:lnTo>
                      <a:pt x="2180" y="390"/>
                    </a:lnTo>
                    <a:lnTo>
                      <a:pt x="2117" y="492"/>
                    </a:lnTo>
                    <a:lnTo>
                      <a:pt x="2053" y="564"/>
                    </a:lnTo>
                    <a:lnTo>
                      <a:pt x="1973" y="622"/>
                    </a:lnTo>
                    <a:lnTo>
                      <a:pt x="1892" y="666"/>
                    </a:lnTo>
                    <a:lnTo>
                      <a:pt x="1812" y="709"/>
                    </a:lnTo>
                    <a:lnTo>
                      <a:pt x="1716" y="738"/>
                    </a:lnTo>
                    <a:lnTo>
                      <a:pt x="1635" y="753"/>
                    </a:lnTo>
                    <a:lnTo>
                      <a:pt x="1539" y="768"/>
                    </a:lnTo>
                    <a:lnTo>
                      <a:pt x="1443" y="768"/>
                    </a:lnTo>
                    <a:lnTo>
                      <a:pt x="1332" y="768"/>
                    </a:lnTo>
                    <a:lnTo>
                      <a:pt x="1234" y="768"/>
                    </a:lnTo>
                    <a:lnTo>
                      <a:pt x="1219" y="768"/>
                    </a:lnTo>
                    <a:lnTo>
                      <a:pt x="1219" y="985"/>
                    </a:lnTo>
                    <a:lnTo>
                      <a:pt x="1203" y="985"/>
                    </a:lnTo>
                    <a:lnTo>
                      <a:pt x="17" y="970"/>
                    </a:lnTo>
                    <a:lnTo>
                      <a:pt x="0" y="95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89" name="Freeform 317"/>
              <p:cNvSpPr>
                <a:spLocks/>
              </p:cNvSpPr>
              <p:nvPr/>
            </p:nvSpPr>
            <p:spPr bwMode="auto">
              <a:xfrm rot="-5400000">
                <a:off x="5585" y="27"/>
                <a:ext cx="10" cy="88"/>
              </a:xfrm>
              <a:custGeom>
                <a:avLst/>
                <a:gdLst/>
                <a:ahLst/>
                <a:cxnLst>
                  <a:cxn ang="0">
                    <a:pos x="48" y="217"/>
                  </a:cxn>
                  <a:cxn ang="0">
                    <a:pos x="48" y="158"/>
                  </a:cxn>
                  <a:cxn ang="0">
                    <a:pos x="31" y="102"/>
                  </a:cxn>
                  <a:cxn ang="0">
                    <a:pos x="16" y="58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31" y="58"/>
                  </a:cxn>
                  <a:cxn ang="0">
                    <a:pos x="64" y="115"/>
                  </a:cxn>
                  <a:cxn ang="0">
                    <a:pos x="64" y="188"/>
                  </a:cxn>
                  <a:cxn ang="0">
                    <a:pos x="48" y="260"/>
                  </a:cxn>
                  <a:cxn ang="0">
                    <a:pos x="31" y="275"/>
                  </a:cxn>
                  <a:cxn ang="0">
                    <a:pos x="31" y="260"/>
                  </a:cxn>
                  <a:cxn ang="0">
                    <a:pos x="31" y="245"/>
                  </a:cxn>
                  <a:cxn ang="0">
                    <a:pos x="48" y="217"/>
                  </a:cxn>
                </a:cxnLst>
                <a:rect l="0" t="0" r="r" b="b"/>
                <a:pathLst>
                  <a:path w="64" h="275">
                    <a:moveTo>
                      <a:pt x="48" y="217"/>
                    </a:moveTo>
                    <a:lnTo>
                      <a:pt x="48" y="158"/>
                    </a:lnTo>
                    <a:lnTo>
                      <a:pt x="31" y="102"/>
                    </a:lnTo>
                    <a:lnTo>
                      <a:pt x="16" y="58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31" y="58"/>
                    </a:lnTo>
                    <a:lnTo>
                      <a:pt x="64" y="115"/>
                    </a:lnTo>
                    <a:lnTo>
                      <a:pt x="64" y="188"/>
                    </a:lnTo>
                    <a:lnTo>
                      <a:pt x="48" y="260"/>
                    </a:lnTo>
                    <a:lnTo>
                      <a:pt x="31" y="275"/>
                    </a:lnTo>
                    <a:lnTo>
                      <a:pt x="31" y="260"/>
                    </a:lnTo>
                    <a:lnTo>
                      <a:pt x="31" y="245"/>
                    </a:lnTo>
                    <a:lnTo>
                      <a:pt x="48" y="21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0" name="Freeform 318"/>
              <p:cNvSpPr>
                <a:spLocks/>
              </p:cNvSpPr>
              <p:nvPr/>
            </p:nvSpPr>
            <p:spPr bwMode="auto">
              <a:xfrm rot="-5400000">
                <a:off x="5508" y="84"/>
                <a:ext cx="88" cy="165"/>
              </a:xfrm>
              <a:custGeom>
                <a:avLst/>
                <a:gdLst/>
                <a:ahLst/>
                <a:cxnLst>
                  <a:cxn ang="0">
                    <a:pos x="385" y="464"/>
                  </a:cxn>
                  <a:cxn ang="0">
                    <a:pos x="401" y="464"/>
                  </a:cxn>
                  <a:cxn ang="0">
                    <a:pos x="416" y="464"/>
                  </a:cxn>
                  <a:cxn ang="0">
                    <a:pos x="433" y="449"/>
                  </a:cxn>
                  <a:cxn ang="0">
                    <a:pos x="433" y="435"/>
                  </a:cxn>
                  <a:cxn ang="0">
                    <a:pos x="368" y="405"/>
                  </a:cxn>
                  <a:cxn ang="0">
                    <a:pos x="337" y="362"/>
                  </a:cxn>
                  <a:cxn ang="0">
                    <a:pos x="337" y="349"/>
                  </a:cxn>
                  <a:cxn ang="0">
                    <a:pos x="337" y="334"/>
                  </a:cxn>
                  <a:cxn ang="0">
                    <a:pos x="368" y="319"/>
                  </a:cxn>
                  <a:cxn ang="0">
                    <a:pos x="401" y="334"/>
                  </a:cxn>
                  <a:cxn ang="0">
                    <a:pos x="433" y="349"/>
                  </a:cxn>
                  <a:cxn ang="0">
                    <a:pos x="464" y="392"/>
                  </a:cxn>
                  <a:cxn ang="0">
                    <a:pos x="497" y="392"/>
                  </a:cxn>
                  <a:cxn ang="0">
                    <a:pos x="497" y="377"/>
                  </a:cxn>
                  <a:cxn ang="0">
                    <a:pos x="449" y="305"/>
                  </a:cxn>
                  <a:cxn ang="0">
                    <a:pos x="416" y="290"/>
                  </a:cxn>
                  <a:cxn ang="0">
                    <a:pos x="385" y="262"/>
                  </a:cxn>
                  <a:cxn ang="0">
                    <a:pos x="337" y="262"/>
                  </a:cxn>
                  <a:cxn ang="0">
                    <a:pos x="305" y="275"/>
                  </a:cxn>
                  <a:cxn ang="0">
                    <a:pos x="289" y="290"/>
                  </a:cxn>
                  <a:cxn ang="0">
                    <a:pos x="289" y="305"/>
                  </a:cxn>
                  <a:cxn ang="0">
                    <a:pos x="272" y="349"/>
                  </a:cxn>
                  <a:cxn ang="0">
                    <a:pos x="320" y="405"/>
                  </a:cxn>
                  <a:cxn ang="0">
                    <a:pos x="385" y="449"/>
                  </a:cxn>
                  <a:cxn ang="0">
                    <a:pos x="337" y="435"/>
                  </a:cxn>
                  <a:cxn ang="0">
                    <a:pos x="305" y="405"/>
                  </a:cxn>
                  <a:cxn ang="0">
                    <a:pos x="272" y="377"/>
                  </a:cxn>
                  <a:cxn ang="0">
                    <a:pos x="257" y="334"/>
                  </a:cxn>
                  <a:cxn ang="0">
                    <a:pos x="257" y="319"/>
                  </a:cxn>
                  <a:cxn ang="0">
                    <a:pos x="257" y="305"/>
                  </a:cxn>
                  <a:cxn ang="0">
                    <a:pos x="257" y="275"/>
                  </a:cxn>
                  <a:cxn ang="0">
                    <a:pos x="240" y="262"/>
                  </a:cxn>
                  <a:cxn ang="0">
                    <a:pos x="192" y="290"/>
                  </a:cxn>
                  <a:cxn ang="0">
                    <a:pos x="176" y="290"/>
                  </a:cxn>
                  <a:cxn ang="0">
                    <a:pos x="144" y="290"/>
                  </a:cxn>
                  <a:cxn ang="0">
                    <a:pos x="113" y="275"/>
                  </a:cxn>
                  <a:cxn ang="0">
                    <a:pos x="96" y="262"/>
                  </a:cxn>
                  <a:cxn ang="0">
                    <a:pos x="65" y="188"/>
                  </a:cxn>
                  <a:cxn ang="0">
                    <a:pos x="65" y="145"/>
                  </a:cxn>
                  <a:cxn ang="0">
                    <a:pos x="32" y="73"/>
                  </a:cxn>
                  <a:cxn ang="0">
                    <a:pos x="0" y="0"/>
                  </a:cxn>
                  <a:cxn ang="0">
                    <a:pos x="113" y="58"/>
                  </a:cxn>
                  <a:cxn ang="0">
                    <a:pos x="257" y="101"/>
                  </a:cxn>
                  <a:cxn ang="0">
                    <a:pos x="289" y="132"/>
                  </a:cxn>
                  <a:cxn ang="0">
                    <a:pos x="289" y="145"/>
                  </a:cxn>
                  <a:cxn ang="0">
                    <a:pos x="305" y="175"/>
                  </a:cxn>
                  <a:cxn ang="0">
                    <a:pos x="305" y="188"/>
                  </a:cxn>
                  <a:cxn ang="0">
                    <a:pos x="289" y="203"/>
                  </a:cxn>
                  <a:cxn ang="0">
                    <a:pos x="289" y="232"/>
                  </a:cxn>
                  <a:cxn ang="0">
                    <a:pos x="305" y="247"/>
                  </a:cxn>
                  <a:cxn ang="0">
                    <a:pos x="320" y="232"/>
                  </a:cxn>
                  <a:cxn ang="0">
                    <a:pos x="353" y="232"/>
                  </a:cxn>
                  <a:cxn ang="0">
                    <a:pos x="401" y="262"/>
                  </a:cxn>
                  <a:cxn ang="0">
                    <a:pos x="464" y="319"/>
                  </a:cxn>
                  <a:cxn ang="0">
                    <a:pos x="512" y="362"/>
                  </a:cxn>
                  <a:cxn ang="0">
                    <a:pos x="529" y="405"/>
                  </a:cxn>
                  <a:cxn ang="0">
                    <a:pos x="577" y="522"/>
                  </a:cxn>
                  <a:cxn ang="0">
                    <a:pos x="464" y="492"/>
                  </a:cxn>
                  <a:cxn ang="0">
                    <a:pos x="416" y="479"/>
                  </a:cxn>
                  <a:cxn ang="0">
                    <a:pos x="385" y="464"/>
                  </a:cxn>
                </a:cxnLst>
                <a:rect l="0" t="0" r="r" b="b"/>
                <a:pathLst>
                  <a:path w="577" h="522">
                    <a:moveTo>
                      <a:pt x="385" y="464"/>
                    </a:moveTo>
                    <a:lnTo>
                      <a:pt x="401" y="464"/>
                    </a:lnTo>
                    <a:lnTo>
                      <a:pt x="416" y="464"/>
                    </a:lnTo>
                    <a:lnTo>
                      <a:pt x="433" y="449"/>
                    </a:lnTo>
                    <a:lnTo>
                      <a:pt x="433" y="435"/>
                    </a:lnTo>
                    <a:lnTo>
                      <a:pt x="368" y="405"/>
                    </a:lnTo>
                    <a:lnTo>
                      <a:pt x="337" y="362"/>
                    </a:lnTo>
                    <a:lnTo>
                      <a:pt x="337" y="349"/>
                    </a:lnTo>
                    <a:lnTo>
                      <a:pt x="337" y="334"/>
                    </a:lnTo>
                    <a:lnTo>
                      <a:pt x="368" y="319"/>
                    </a:lnTo>
                    <a:lnTo>
                      <a:pt x="401" y="334"/>
                    </a:lnTo>
                    <a:lnTo>
                      <a:pt x="433" y="349"/>
                    </a:lnTo>
                    <a:lnTo>
                      <a:pt x="464" y="392"/>
                    </a:lnTo>
                    <a:lnTo>
                      <a:pt x="497" y="392"/>
                    </a:lnTo>
                    <a:lnTo>
                      <a:pt x="497" y="377"/>
                    </a:lnTo>
                    <a:lnTo>
                      <a:pt x="449" y="305"/>
                    </a:lnTo>
                    <a:lnTo>
                      <a:pt x="416" y="290"/>
                    </a:lnTo>
                    <a:lnTo>
                      <a:pt x="385" y="262"/>
                    </a:lnTo>
                    <a:lnTo>
                      <a:pt x="337" y="262"/>
                    </a:lnTo>
                    <a:lnTo>
                      <a:pt x="305" y="275"/>
                    </a:lnTo>
                    <a:lnTo>
                      <a:pt x="289" y="290"/>
                    </a:lnTo>
                    <a:lnTo>
                      <a:pt x="289" y="305"/>
                    </a:lnTo>
                    <a:lnTo>
                      <a:pt x="272" y="349"/>
                    </a:lnTo>
                    <a:lnTo>
                      <a:pt x="320" y="405"/>
                    </a:lnTo>
                    <a:lnTo>
                      <a:pt x="385" y="449"/>
                    </a:lnTo>
                    <a:lnTo>
                      <a:pt x="337" y="435"/>
                    </a:lnTo>
                    <a:lnTo>
                      <a:pt x="305" y="405"/>
                    </a:lnTo>
                    <a:lnTo>
                      <a:pt x="272" y="377"/>
                    </a:lnTo>
                    <a:lnTo>
                      <a:pt x="257" y="334"/>
                    </a:lnTo>
                    <a:lnTo>
                      <a:pt x="257" y="319"/>
                    </a:lnTo>
                    <a:lnTo>
                      <a:pt x="257" y="305"/>
                    </a:lnTo>
                    <a:lnTo>
                      <a:pt x="257" y="275"/>
                    </a:lnTo>
                    <a:lnTo>
                      <a:pt x="240" y="262"/>
                    </a:lnTo>
                    <a:lnTo>
                      <a:pt x="192" y="290"/>
                    </a:lnTo>
                    <a:lnTo>
                      <a:pt x="176" y="290"/>
                    </a:lnTo>
                    <a:lnTo>
                      <a:pt x="144" y="290"/>
                    </a:lnTo>
                    <a:lnTo>
                      <a:pt x="113" y="275"/>
                    </a:lnTo>
                    <a:lnTo>
                      <a:pt x="96" y="262"/>
                    </a:lnTo>
                    <a:lnTo>
                      <a:pt x="65" y="188"/>
                    </a:lnTo>
                    <a:lnTo>
                      <a:pt x="65" y="145"/>
                    </a:lnTo>
                    <a:lnTo>
                      <a:pt x="32" y="73"/>
                    </a:lnTo>
                    <a:lnTo>
                      <a:pt x="0" y="0"/>
                    </a:lnTo>
                    <a:lnTo>
                      <a:pt x="113" y="58"/>
                    </a:lnTo>
                    <a:lnTo>
                      <a:pt x="257" y="101"/>
                    </a:lnTo>
                    <a:lnTo>
                      <a:pt x="289" y="132"/>
                    </a:lnTo>
                    <a:lnTo>
                      <a:pt x="289" y="145"/>
                    </a:lnTo>
                    <a:lnTo>
                      <a:pt x="305" y="175"/>
                    </a:lnTo>
                    <a:lnTo>
                      <a:pt x="305" y="188"/>
                    </a:lnTo>
                    <a:lnTo>
                      <a:pt x="289" y="203"/>
                    </a:lnTo>
                    <a:lnTo>
                      <a:pt x="289" y="232"/>
                    </a:lnTo>
                    <a:lnTo>
                      <a:pt x="305" y="247"/>
                    </a:lnTo>
                    <a:lnTo>
                      <a:pt x="320" y="232"/>
                    </a:lnTo>
                    <a:lnTo>
                      <a:pt x="353" y="232"/>
                    </a:lnTo>
                    <a:lnTo>
                      <a:pt x="401" y="262"/>
                    </a:lnTo>
                    <a:lnTo>
                      <a:pt x="464" y="319"/>
                    </a:lnTo>
                    <a:lnTo>
                      <a:pt x="512" y="362"/>
                    </a:lnTo>
                    <a:lnTo>
                      <a:pt x="529" y="405"/>
                    </a:lnTo>
                    <a:lnTo>
                      <a:pt x="577" y="522"/>
                    </a:lnTo>
                    <a:lnTo>
                      <a:pt x="464" y="492"/>
                    </a:lnTo>
                    <a:lnTo>
                      <a:pt x="416" y="479"/>
                    </a:lnTo>
                    <a:lnTo>
                      <a:pt x="385" y="46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1" name="Freeform 319"/>
              <p:cNvSpPr>
                <a:spLocks/>
              </p:cNvSpPr>
              <p:nvPr/>
            </p:nvSpPr>
            <p:spPr bwMode="auto">
              <a:xfrm rot="-5400000">
                <a:off x="5617" y="656"/>
                <a:ext cx="9" cy="14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6" y="0"/>
                  </a:cxn>
                  <a:cxn ang="0">
                    <a:pos x="31" y="0"/>
                  </a:cxn>
                  <a:cxn ang="0">
                    <a:pos x="48" y="0"/>
                  </a:cxn>
                  <a:cxn ang="0">
                    <a:pos x="64" y="15"/>
                  </a:cxn>
                  <a:cxn ang="0">
                    <a:pos x="48" y="28"/>
                  </a:cxn>
                  <a:cxn ang="0">
                    <a:pos x="31" y="43"/>
                  </a:cxn>
                  <a:cxn ang="0">
                    <a:pos x="16" y="43"/>
                  </a:cxn>
                  <a:cxn ang="0">
                    <a:pos x="0" y="28"/>
                  </a:cxn>
                </a:cxnLst>
                <a:rect l="0" t="0" r="r" b="b"/>
                <a:pathLst>
                  <a:path w="64" h="43">
                    <a:moveTo>
                      <a:pt x="0" y="28"/>
                    </a:moveTo>
                    <a:lnTo>
                      <a:pt x="16" y="0"/>
                    </a:lnTo>
                    <a:lnTo>
                      <a:pt x="31" y="0"/>
                    </a:lnTo>
                    <a:lnTo>
                      <a:pt x="48" y="0"/>
                    </a:lnTo>
                    <a:lnTo>
                      <a:pt x="64" y="15"/>
                    </a:lnTo>
                    <a:lnTo>
                      <a:pt x="48" y="28"/>
                    </a:lnTo>
                    <a:lnTo>
                      <a:pt x="31" y="43"/>
                    </a:lnTo>
                    <a:lnTo>
                      <a:pt x="16" y="4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2" name="Freeform 320"/>
              <p:cNvSpPr>
                <a:spLocks/>
              </p:cNvSpPr>
              <p:nvPr/>
            </p:nvSpPr>
            <p:spPr bwMode="auto">
              <a:xfrm rot="-5400000">
                <a:off x="5575" y="485"/>
                <a:ext cx="20" cy="60"/>
              </a:xfrm>
              <a:custGeom>
                <a:avLst/>
                <a:gdLst/>
                <a:ahLst/>
                <a:cxnLst>
                  <a:cxn ang="0">
                    <a:pos x="0" y="145"/>
                  </a:cxn>
                  <a:cxn ang="0">
                    <a:pos x="48" y="117"/>
                  </a:cxn>
                  <a:cxn ang="0">
                    <a:pos x="65" y="102"/>
                  </a:cxn>
                  <a:cxn ang="0">
                    <a:pos x="96" y="102"/>
                  </a:cxn>
                  <a:cxn ang="0">
                    <a:pos x="96" y="87"/>
                  </a:cxn>
                  <a:cxn ang="0">
                    <a:pos x="81" y="74"/>
                  </a:cxn>
                  <a:cxn ang="0">
                    <a:pos x="33" y="59"/>
                  </a:cxn>
                  <a:cxn ang="0">
                    <a:pos x="17" y="30"/>
                  </a:cxn>
                  <a:cxn ang="0">
                    <a:pos x="0" y="0"/>
                  </a:cxn>
                  <a:cxn ang="0">
                    <a:pos x="113" y="44"/>
                  </a:cxn>
                  <a:cxn ang="0">
                    <a:pos x="129" y="59"/>
                  </a:cxn>
                  <a:cxn ang="0">
                    <a:pos x="129" y="74"/>
                  </a:cxn>
                  <a:cxn ang="0">
                    <a:pos x="129" y="102"/>
                  </a:cxn>
                  <a:cxn ang="0">
                    <a:pos x="96" y="130"/>
                  </a:cxn>
                  <a:cxn ang="0">
                    <a:pos x="65" y="145"/>
                  </a:cxn>
                  <a:cxn ang="0">
                    <a:pos x="33" y="160"/>
                  </a:cxn>
                  <a:cxn ang="0">
                    <a:pos x="0" y="189"/>
                  </a:cxn>
                  <a:cxn ang="0">
                    <a:pos x="0" y="174"/>
                  </a:cxn>
                  <a:cxn ang="0">
                    <a:pos x="0" y="145"/>
                  </a:cxn>
                </a:cxnLst>
                <a:rect l="0" t="0" r="r" b="b"/>
                <a:pathLst>
                  <a:path w="129" h="189">
                    <a:moveTo>
                      <a:pt x="0" y="145"/>
                    </a:moveTo>
                    <a:lnTo>
                      <a:pt x="48" y="117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96" y="87"/>
                    </a:lnTo>
                    <a:lnTo>
                      <a:pt x="81" y="74"/>
                    </a:lnTo>
                    <a:lnTo>
                      <a:pt x="33" y="59"/>
                    </a:lnTo>
                    <a:lnTo>
                      <a:pt x="17" y="30"/>
                    </a:lnTo>
                    <a:lnTo>
                      <a:pt x="0" y="0"/>
                    </a:lnTo>
                    <a:lnTo>
                      <a:pt x="113" y="44"/>
                    </a:lnTo>
                    <a:lnTo>
                      <a:pt x="129" y="59"/>
                    </a:lnTo>
                    <a:lnTo>
                      <a:pt x="129" y="74"/>
                    </a:lnTo>
                    <a:lnTo>
                      <a:pt x="129" y="102"/>
                    </a:lnTo>
                    <a:lnTo>
                      <a:pt x="96" y="130"/>
                    </a:lnTo>
                    <a:lnTo>
                      <a:pt x="65" y="145"/>
                    </a:lnTo>
                    <a:lnTo>
                      <a:pt x="33" y="160"/>
                    </a:lnTo>
                    <a:lnTo>
                      <a:pt x="0" y="189"/>
                    </a:lnTo>
                    <a:lnTo>
                      <a:pt x="0" y="174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3" name="Freeform 321"/>
              <p:cNvSpPr>
                <a:spLocks/>
              </p:cNvSpPr>
              <p:nvPr/>
            </p:nvSpPr>
            <p:spPr bwMode="auto">
              <a:xfrm rot="-5400000">
                <a:off x="5603" y="77"/>
                <a:ext cx="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31" y="0"/>
                  </a:cxn>
                  <a:cxn ang="0">
                    <a:pos x="63" y="29"/>
                  </a:cxn>
                  <a:cxn ang="0">
                    <a:pos x="63" y="44"/>
                  </a:cxn>
                  <a:cxn ang="0">
                    <a:pos x="0" y="0"/>
                  </a:cxn>
                </a:cxnLst>
                <a:rect l="0" t="0" r="r" b="b"/>
                <a:pathLst>
                  <a:path w="63" h="44">
                    <a:moveTo>
                      <a:pt x="0" y="0"/>
                    </a:moveTo>
                    <a:lnTo>
                      <a:pt x="15" y="0"/>
                    </a:lnTo>
                    <a:lnTo>
                      <a:pt x="31" y="0"/>
                    </a:lnTo>
                    <a:lnTo>
                      <a:pt x="63" y="29"/>
                    </a:lnTo>
                    <a:lnTo>
                      <a:pt x="63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4" name="Freeform 322"/>
              <p:cNvSpPr>
                <a:spLocks/>
              </p:cNvSpPr>
              <p:nvPr/>
            </p:nvSpPr>
            <p:spPr bwMode="auto">
              <a:xfrm rot="-5400000">
                <a:off x="5583" y="317"/>
                <a:ext cx="23" cy="4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1" y="0"/>
                  </a:cxn>
                  <a:cxn ang="0">
                    <a:pos x="64" y="0"/>
                  </a:cxn>
                  <a:cxn ang="0">
                    <a:pos x="96" y="15"/>
                  </a:cxn>
                  <a:cxn ang="0">
                    <a:pos x="127" y="71"/>
                  </a:cxn>
                  <a:cxn ang="0">
                    <a:pos x="144" y="130"/>
                  </a:cxn>
                  <a:cxn ang="0">
                    <a:pos x="96" y="101"/>
                  </a:cxn>
                  <a:cxn ang="0">
                    <a:pos x="48" y="71"/>
                  </a:cxn>
                  <a:cxn ang="0">
                    <a:pos x="16" y="71"/>
                  </a:cxn>
                  <a:cxn ang="0">
                    <a:pos x="16" y="43"/>
                  </a:cxn>
                  <a:cxn ang="0">
                    <a:pos x="0" y="28"/>
                  </a:cxn>
                  <a:cxn ang="0">
                    <a:pos x="16" y="0"/>
                  </a:cxn>
                </a:cxnLst>
                <a:rect l="0" t="0" r="r" b="b"/>
                <a:pathLst>
                  <a:path w="144" h="130">
                    <a:moveTo>
                      <a:pt x="16" y="0"/>
                    </a:moveTo>
                    <a:lnTo>
                      <a:pt x="31" y="0"/>
                    </a:lnTo>
                    <a:lnTo>
                      <a:pt x="64" y="0"/>
                    </a:lnTo>
                    <a:lnTo>
                      <a:pt x="96" y="15"/>
                    </a:lnTo>
                    <a:lnTo>
                      <a:pt x="127" y="71"/>
                    </a:lnTo>
                    <a:lnTo>
                      <a:pt x="144" y="130"/>
                    </a:lnTo>
                    <a:lnTo>
                      <a:pt x="96" y="101"/>
                    </a:lnTo>
                    <a:lnTo>
                      <a:pt x="48" y="71"/>
                    </a:lnTo>
                    <a:lnTo>
                      <a:pt x="16" y="71"/>
                    </a:lnTo>
                    <a:lnTo>
                      <a:pt x="16" y="43"/>
                    </a:lnTo>
                    <a:lnTo>
                      <a:pt x="0" y="28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5" name="Freeform 323"/>
              <p:cNvSpPr>
                <a:spLocks/>
              </p:cNvSpPr>
              <p:nvPr/>
            </p:nvSpPr>
            <p:spPr bwMode="auto">
              <a:xfrm rot="-5400000">
                <a:off x="5574" y="243"/>
                <a:ext cx="18" cy="55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145"/>
                  </a:cxn>
                  <a:cxn ang="0">
                    <a:pos x="17" y="130"/>
                  </a:cxn>
                  <a:cxn ang="0">
                    <a:pos x="32" y="117"/>
                  </a:cxn>
                  <a:cxn ang="0">
                    <a:pos x="48" y="102"/>
                  </a:cxn>
                  <a:cxn ang="0">
                    <a:pos x="65" y="59"/>
                  </a:cxn>
                  <a:cxn ang="0">
                    <a:pos x="65" y="44"/>
                  </a:cxn>
                  <a:cxn ang="0">
                    <a:pos x="48" y="15"/>
                  </a:cxn>
                  <a:cxn ang="0">
                    <a:pos x="32" y="0"/>
                  </a:cxn>
                  <a:cxn ang="0">
                    <a:pos x="65" y="0"/>
                  </a:cxn>
                  <a:cxn ang="0">
                    <a:pos x="80" y="0"/>
                  </a:cxn>
                  <a:cxn ang="0">
                    <a:pos x="97" y="44"/>
                  </a:cxn>
                  <a:cxn ang="0">
                    <a:pos x="113" y="87"/>
                  </a:cxn>
                  <a:cxn ang="0">
                    <a:pos x="97" y="130"/>
                  </a:cxn>
                  <a:cxn ang="0">
                    <a:pos x="80" y="160"/>
                  </a:cxn>
                  <a:cxn ang="0">
                    <a:pos x="48" y="174"/>
                  </a:cxn>
                  <a:cxn ang="0">
                    <a:pos x="32" y="174"/>
                  </a:cxn>
                  <a:cxn ang="0">
                    <a:pos x="0" y="174"/>
                  </a:cxn>
                  <a:cxn ang="0">
                    <a:pos x="0" y="160"/>
                  </a:cxn>
                </a:cxnLst>
                <a:rect l="0" t="0" r="r" b="b"/>
                <a:pathLst>
                  <a:path w="113" h="174">
                    <a:moveTo>
                      <a:pt x="0" y="160"/>
                    </a:moveTo>
                    <a:lnTo>
                      <a:pt x="0" y="145"/>
                    </a:lnTo>
                    <a:lnTo>
                      <a:pt x="17" y="130"/>
                    </a:lnTo>
                    <a:lnTo>
                      <a:pt x="32" y="117"/>
                    </a:lnTo>
                    <a:lnTo>
                      <a:pt x="48" y="102"/>
                    </a:lnTo>
                    <a:lnTo>
                      <a:pt x="65" y="59"/>
                    </a:lnTo>
                    <a:lnTo>
                      <a:pt x="65" y="44"/>
                    </a:lnTo>
                    <a:lnTo>
                      <a:pt x="48" y="15"/>
                    </a:lnTo>
                    <a:lnTo>
                      <a:pt x="32" y="0"/>
                    </a:lnTo>
                    <a:lnTo>
                      <a:pt x="65" y="0"/>
                    </a:lnTo>
                    <a:lnTo>
                      <a:pt x="80" y="0"/>
                    </a:lnTo>
                    <a:lnTo>
                      <a:pt x="97" y="44"/>
                    </a:lnTo>
                    <a:lnTo>
                      <a:pt x="113" y="87"/>
                    </a:lnTo>
                    <a:lnTo>
                      <a:pt x="97" y="130"/>
                    </a:lnTo>
                    <a:lnTo>
                      <a:pt x="80" y="160"/>
                    </a:lnTo>
                    <a:lnTo>
                      <a:pt x="48" y="174"/>
                    </a:lnTo>
                    <a:lnTo>
                      <a:pt x="32" y="174"/>
                    </a:lnTo>
                    <a:lnTo>
                      <a:pt x="0" y="174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6" name="Freeform 324"/>
              <p:cNvSpPr>
                <a:spLocks/>
              </p:cNvSpPr>
              <p:nvPr/>
            </p:nvSpPr>
            <p:spPr bwMode="auto">
              <a:xfrm rot="-5400000">
                <a:off x="5574" y="243"/>
                <a:ext cx="18" cy="55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145"/>
                  </a:cxn>
                  <a:cxn ang="0">
                    <a:pos x="17" y="130"/>
                  </a:cxn>
                  <a:cxn ang="0">
                    <a:pos x="32" y="117"/>
                  </a:cxn>
                  <a:cxn ang="0">
                    <a:pos x="48" y="102"/>
                  </a:cxn>
                  <a:cxn ang="0">
                    <a:pos x="65" y="59"/>
                  </a:cxn>
                  <a:cxn ang="0">
                    <a:pos x="65" y="44"/>
                  </a:cxn>
                  <a:cxn ang="0">
                    <a:pos x="48" y="15"/>
                  </a:cxn>
                  <a:cxn ang="0">
                    <a:pos x="48" y="15"/>
                  </a:cxn>
                  <a:cxn ang="0">
                    <a:pos x="32" y="0"/>
                  </a:cxn>
                  <a:cxn ang="0">
                    <a:pos x="65" y="0"/>
                  </a:cxn>
                  <a:cxn ang="0">
                    <a:pos x="80" y="0"/>
                  </a:cxn>
                  <a:cxn ang="0">
                    <a:pos x="97" y="44"/>
                  </a:cxn>
                  <a:cxn ang="0">
                    <a:pos x="113" y="87"/>
                  </a:cxn>
                  <a:cxn ang="0">
                    <a:pos x="97" y="130"/>
                  </a:cxn>
                  <a:cxn ang="0">
                    <a:pos x="80" y="160"/>
                  </a:cxn>
                  <a:cxn ang="0">
                    <a:pos x="48" y="174"/>
                  </a:cxn>
                  <a:cxn ang="0">
                    <a:pos x="32" y="174"/>
                  </a:cxn>
                  <a:cxn ang="0">
                    <a:pos x="0" y="174"/>
                  </a:cxn>
                  <a:cxn ang="0">
                    <a:pos x="0" y="160"/>
                  </a:cxn>
                </a:cxnLst>
                <a:rect l="0" t="0" r="r" b="b"/>
                <a:pathLst>
                  <a:path w="113" h="174">
                    <a:moveTo>
                      <a:pt x="0" y="160"/>
                    </a:moveTo>
                    <a:lnTo>
                      <a:pt x="0" y="145"/>
                    </a:lnTo>
                    <a:lnTo>
                      <a:pt x="17" y="130"/>
                    </a:lnTo>
                    <a:lnTo>
                      <a:pt x="32" y="117"/>
                    </a:lnTo>
                    <a:lnTo>
                      <a:pt x="48" y="102"/>
                    </a:lnTo>
                    <a:lnTo>
                      <a:pt x="65" y="59"/>
                    </a:lnTo>
                    <a:lnTo>
                      <a:pt x="65" y="44"/>
                    </a:lnTo>
                    <a:lnTo>
                      <a:pt x="48" y="15"/>
                    </a:lnTo>
                    <a:lnTo>
                      <a:pt x="48" y="15"/>
                    </a:lnTo>
                    <a:lnTo>
                      <a:pt x="32" y="0"/>
                    </a:lnTo>
                    <a:lnTo>
                      <a:pt x="65" y="0"/>
                    </a:lnTo>
                    <a:lnTo>
                      <a:pt x="80" y="0"/>
                    </a:lnTo>
                    <a:lnTo>
                      <a:pt x="97" y="44"/>
                    </a:lnTo>
                    <a:lnTo>
                      <a:pt x="113" y="87"/>
                    </a:lnTo>
                    <a:lnTo>
                      <a:pt x="97" y="130"/>
                    </a:lnTo>
                    <a:lnTo>
                      <a:pt x="80" y="160"/>
                    </a:lnTo>
                    <a:lnTo>
                      <a:pt x="48" y="174"/>
                    </a:lnTo>
                    <a:lnTo>
                      <a:pt x="32" y="174"/>
                    </a:lnTo>
                    <a:lnTo>
                      <a:pt x="0" y="174"/>
                    </a:lnTo>
                    <a:lnTo>
                      <a:pt x="0" y="16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7" name="Freeform 325"/>
              <p:cNvSpPr>
                <a:spLocks/>
              </p:cNvSpPr>
              <p:nvPr/>
            </p:nvSpPr>
            <p:spPr bwMode="auto">
              <a:xfrm rot="-5400000">
                <a:off x="5572" y="226"/>
                <a:ext cx="17" cy="51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0" y="87"/>
                  </a:cxn>
                  <a:cxn ang="0">
                    <a:pos x="17" y="87"/>
                  </a:cxn>
                  <a:cxn ang="0">
                    <a:pos x="33" y="87"/>
                  </a:cxn>
                  <a:cxn ang="0">
                    <a:pos x="48" y="102"/>
                  </a:cxn>
                  <a:cxn ang="0">
                    <a:pos x="48" y="117"/>
                  </a:cxn>
                  <a:cxn ang="0">
                    <a:pos x="65" y="117"/>
                  </a:cxn>
                  <a:cxn ang="0">
                    <a:pos x="81" y="102"/>
                  </a:cxn>
                  <a:cxn ang="0">
                    <a:pos x="65" y="74"/>
                  </a:cxn>
                  <a:cxn ang="0">
                    <a:pos x="33" y="59"/>
                  </a:cxn>
                  <a:cxn ang="0">
                    <a:pos x="17" y="30"/>
                  </a:cxn>
                  <a:cxn ang="0">
                    <a:pos x="0" y="0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96" y="59"/>
                  </a:cxn>
                  <a:cxn ang="0">
                    <a:pos x="113" y="102"/>
                  </a:cxn>
                  <a:cxn ang="0">
                    <a:pos x="113" y="130"/>
                  </a:cxn>
                  <a:cxn ang="0">
                    <a:pos x="96" y="145"/>
                  </a:cxn>
                  <a:cxn ang="0">
                    <a:pos x="65" y="160"/>
                  </a:cxn>
                  <a:cxn ang="0">
                    <a:pos x="48" y="160"/>
                  </a:cxn>
                  <a:cxn ang="0">
                    <a:pos x="17" y="145"/>
                  </a:cxn>
                  <a:cxn ang="0">
                    <a:pos x="0" y="117"/>
                  </a:cxn>
                </a:cxnLst>
                <a:rect l="0" t="0" r="r" b="b"/>
                <a:pathLst>
                  <a:path w="113" h="160">
                    <a:moveTo>
                      <a:pt x="0" y="117"/>
                    </a:moveTo>
                    <a:lnTo>
                      <a:pt x="0" y="87"/>
                    </a:lnTo>
                    <a:lnTo>
                      <a:pt x="17" y="87"/>
                    </a:lnTo>
                    <a:lnTo>
                      <a:pt x="33" y="87"/>
                    </a:lnTo>
                    <a:lnTo>
                      <a:pt x="48" y="102"/>
                    </a:lnTo>
                    <a:lnTo>
                      <a:pt x="48" y="117"/>
                    </a:lnTo>
                    <a:lnTo>
                      <a:pt x="65" y="117"/>
                    </a:lnTo>
                    <a:lnTo>
                      <a:pt x="81" y="102"/>
                    </a:lnTo>
                    <a:lnTo>
                      <a:pt x="65" y="74"/>
                    </a:lnTo>
                    <a:lnTo>
                      <a:pt x="33" y="59"/>
                    </a:lnTo>
                    <a:lnTo>
                      <a:pt x="17" y="30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96" y="59"/>
                    </a:lnTo>
                    <a:lnTo>
                      <a:pt x="113" y="102"/>
                    </a:lnTo>
                    <a:lnTo>
                      <a:pt x="113" y="130"/>
                    </a:lnTo>
                    <a:lnTo>
                      <a:pt x="96" y="145"/>
                    </a:lnTo>
                    <a:lnTo>
                      <a:pt x="65" y="160"/>
                    </a:lnTo>
                    <a:lnTo>
                      <a:pt x="48" y="160"/>
                    </a:lnTo>
                    <a:lnTo>
                      <a:pt x="17" y="145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8" name="Freeform 326"/>
              <p:cNvSpPr>
                <a:spLocks/>
              </p:cNvSpPr>
              <p:nvPr/>
            </p:nvSpPr>
            <p:spPr bwMode="auto">
              <a:xfrm rot="-5400000">
                <a:off x="5572" y="226"/>
                <a:ext cx="17" cy="51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0" y="87"/>
                  </a:cxn>
                  <a:cxn ang="0">
                    <a:pos x="17" y="87"/>
                  </a:cxn>
                  <a:cxn ang="0">
                    <a:pos x="33" y="87"/>
                  </a:cxn>
                  <a:cxn ang="0">
                    <a:pos x="48" y="102"/>
                  </a:cxn>
                  <a:cxn ang="0">
                    <a:pos x="48" y="117"/>
                  </a:cxn>
                  <a:cxn ang="0">
                    <a:pos x="65" y="117"/>
                  </a:cxn>
                  <a:cxn ang="0">
                    <a:pos x="81" y="102"/>
                  </a:cxn>
                  <a:cxn ang="0">
                    <a:pos x="65" y="74"/>
                  </a:cxn>
                  <a:cxn ang="0">
                    <a:pos x="33" y="59"/>
                  </a:cxn>
                  <a:cxn ang="0">
                    <a:pos x="17" y="30"/>
                  </a:cxn>
                  <a:cxn ang="0">
                    <a:pos x="0" y="0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96" y="59"/>
                  </a:cxn>
                  <a:cxn ang="0">
                    <a:pos x="113" y="102"/>
                  </a:cxn>
                  <a:cxn ang="0">
                    <a:pos x="113" y="130"/>
                  </a:cxn>
                  <a:cxn ang="0">
                    <a:pos x="96" y="145"/>
                  </a:cxn>
                  <a:cxn ang="0">
                    <a:pos x="65" y="160"/>
                  </a:cxn>
                  <a:cxn ang="0">
                    <a:pos x="48" y="160"/>
                  </a:cxn>
                  <a:cxn ang="0">
                    <a:pos x="17" y="145"/>
                  </a:cxn>
                  <a:cxn ang="0">
                    <a:pos x="0" y="117"/>
                  </a:cxn>
                </a:cxnLst>
                <a:rect l="0" t="0" r="r" b="b"/>
                <a:pathLst>
                  <a:path w="113" h="160">
                    <a:moveTo>
                      <a:pt x="0" y="117"/>
                    </a:moveTo>
                    <a:lnTo>
                      <a:pt x="0" y="87"/>
                    </a:lnTo>
                    <a:lnTo>
                      <a:pt x="17" y="87"/>
                    </a:lnTo>
                    <a:lnTo>
                      <a:pt x="33" y="87"/>
                    </a:lnTo>
                    <a:lnTo>
                      <a:pt x="48" y="102"/>
                    </a:lnTo>
                    <a:lnTo>
                      <a:pt x="48" y="117"/>
                    </a:lnTo>
                    <a:lnTo>
                      <a:pt x="65" y="117"/>
                    </a:lnTo>
                    <a:lnTo>
                      <a:pt x="81" y="102"/>
                    </a:lnTo>
                    <a:lnTo>
                      <a:pt x="65" y="74"/>
                    </a:lnTo>
                    <a:lnTo>
                      <a:pt x="33" y="59"/>
                    </a:lnTo>
                    <a:lnTo>
                      <a:pt x="17" y="30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96" y="59"/>
                    </a:lnTo>
                    <a:lnTo>
                      <a:pt x="113" y="102"/>
                    </a:lnTo>
                    <a:lnTo>
                      <a:pt x="113" y="130"/>
                    </a:lnTo>
                    <a:lnTo>
                      <a:pt x="96" y="145"/>
                    </a:lnTo>
                    <a:lnTo>
                      <a:pt x="65" y="160"/>
                    </a:lnTo>
                    <a:lnTo>
                      <a:pt x="48" y="160"/>
                    </a:lnTo>
                    <a:lnTo>
                      <a:pt x="17" y="145"/>
                    </a:lnTo>
                    <a:lnTo>
                      <a:pt x="0" y="117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9" name="Freeform 327"/>
              <p:cNvSpPr>
                <a:spLocks/>
              </p:cNvSpPr>
              <p:nvPr/>
            </p:nvSpPr>
            <p:spPr bwMode="auto">
              <a:xfrm rot="-5400000">
                <a:off x="5594" y="531"/>
                <a:ext cx="10" cy="1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50" y="13"/>
                  </a:cxn>
                  <a:cxn ang="0">
                    <a:pos x="65" y="28"/>
                  </a:cxn>
                  <a:cxn ang="0">
                    <a:pos x="65" y="43"/>
                  </a:cxn>
                  <a:cxn ang="0">
                    <a:pos x="34" y="28"/>
                  </a:cxn>
                  <a:cxn ang="0">
                    <a:pos x="0" y="13"/>
                  </a:cxn>
                </a:cxnLst>
                <a:rect l="0" t="0" r="r" b="b"/>
                <a:pathLst>
                  <a:path w="65" h="43">
                    <a:moveTo>
                      <a:pt x="0" y="13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50" y="13"/>
                    </a:lnTo>
                    <a:lnTo>
                      <a:pt x="65" y="28"/>
                    </a:lnTo>
                    <a:lnTo>
                      <a:pt x="65" y="43"/>
                    </a:lnTo>
                    <a:lnTo>
                      <a:pt x="34" y="2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0" name="Freeform 328"/>
              <p:cNvSpPr>
                <a:spLocks/>
              </p:cNvSpPr>
              <p:nvPr/>
            </p:nvSpPr>
            <p:spPr bwMode="auto">
              <a:xfrm rot="-5400000">
                <a:off x="5554" y="82"/>
                <a:ext cx="49" cy="37"/>
              </a:xfrm>
              <a:custGeom>
                <a:avLst/>
                <a:gdLst/>
                <a:ahLst/>
                <a:cxnLst>
                  <a:cxn ang="0">
                    <a:pos x="192" y="87"/>
                  </a:cxn>
                  <a:cxn ang="0">
                    <a:pos x="207" y="115"/>
                  </a:cxn>
                  <a:cxn ang="0">
                    <a:pos x="111" y="72"/>
                  </a:cxn>
                  <a:cxn ang="0">
                    <a:pos x="48" y="72"/>
                  </a:cxn>
                  <a:cxn ang="0">
                    <a:pos x="0" y="72"/>
                  </a:cxn>
                  <a:cxn ang="0">
                    <a:pos x="0" y="59"/>
                  </a:cxn>
                  <a:cxn ang="0">
                    <a:pos x="0" y="44"/>
                  </a:cxn>
                  <a:cxn ang="0">
                    <a:pos x="15" y="15"/>
                  </a:cxn>
                  <a:cxn ang="0">
                    <a:pos x="48" y="0"/>
                  </a:cxn>
                  <a:cxn ang="0">
                    <a:pos x="111" y="0"/>
                  </a:cxn>
                  <a:cxn ang="0">
                    <a:pos x="175" y="0"/>
                  </a:cxn>
                  <a:cxn ang="0">
                    <a:pos x="240" y="0"/>
                  </a:cxn>
                  <a:cxn ang="0">
                    <a:pos x="255" y="0"/>
                  </a:cxn>
                  <a:cxn ang="0">
                    <a:pos x="271" y="0"/>
                  </a:cxn>
                  <a:cxn ang="0">
                    <a:pos x="271" y="15"/>
                  </a:cxn>
                  <a:cxn ang="0">
                    <a:pos x="207" y="15"/>
                  </a:cxn>
                  <a:cxn ang="0">
                    <a:pos x="192" y="15"/>
                  </a:cxn>
                  <a:cxn ang="0">
                    <a:pos x="159" y="29"/>
                  </a:cxn>
                  <a:cxn ang="0">
                    <a:pos x="159" y="59"/>
                  </a:cxn>
                  <a:cxn ang="0">
                    <a:pos x="175" y="72"/>
                  </a:cxn>
                  <a:cxn ang="0">
                    <a:pos x="240" y="87"/>
                  </a:cxn>
                  <a:cxn ang="0">
                    <a:pos x="320" y="115"/>
                  </a:cxn>
                  <a:cxn ang="0">
                    <a:pos x="303" y="115"/>
                  </a:cxn>
                  <a:cxn ang="0">
                    <a:pos x="255" y="102"/>
                  </a:cxn>
                  <a:cxn ang="0">
                    <a:pos x="223" y="87"/>
                  </a:cxn>
                  <a:cxn ang="0">
                    <a:pos x="192" y="87"/>
                  </a:cxn>
                </a:cxnLst>
                <a:rect l="0" t="0" r="r" b="b"/>
                <a:pathLst>
                  <a:path w="320" h="115">
                    <a:moveTo>
                      <a:pt x="192" y="87"/>
                    </a:moveTo>
                    <a:lnTo>
                      <a:pt x="207" y="115"/>
                    </a:lnTo>
                    <a:lnTo>
                      <a:pt x="111" y="72"/>
                    </a:lnTo>
                    <a:lnTo>
                      <a:pt x="48" y="72"/>
                    </a:lnTo>
                    <a:lnTo>
                      <a:pt x="0" y="72"/>
                    </a:lnTo>
                    <a:lnTo>
                      <a:pt x="0" y="59"/>
                    </a:lnTo>
                    <a:lnTo>
                      <a:pt x="0" y="44"/>
                    </a:lnTo>
                    <a:lnTo>
                      <a:pt x="15" y="15"/>
                    </a:lnTo>
                    <a:lnTo>
                      <a:pt x="48" y="0"/>
                    </a:lnTo>
                    <a:lnTo>
                      <a:pt x="111" y="0"/>
                    </a:lnTo>
                    <a:lnTo>
                      <a:pt x="175" y="0"/>
                    </a:lnTo>
                    <a:lnTo>
                      <a:pt x="240" y="0"/>
                    </a:lnTo>
                    <a:lnTo>
                      <a:pt x="255" y="0"/>
                    </a:lnTo>
                    <a:lnTo>
                      <a:pt x="271" y="0"/>
                    </a:lnTo>
                    <a:lnTo>
                      <a:pt x="271" y="15"/>
                    </a:lnTo>
                    <a:lnTo>
                      <a:pt x="207" y="15"/>
                    </a:lnTo>
                    <a:lnTo>
                      <a:pt x="192" y="15"/>
                    </a:lnTo>
                    <a:lnTo>
                      <a:pt x="159" y="29"/>
                    </a:lnTo>
                    <a:lnTo>
                      <a:pt x="159" y="59"/>
                    </a:lnTo>
                    <a:lnTo>
                      <a:pt x="175" y="72"/>
                    </a:lnTo>
                    <a:lnTo>
                      <a:pt x="240" y="87"/>
                    </a:lnTo>
                    <a:lnTo>
                      <a:pt x="320" y="115"/>
                    </a:lnTo>
                    <a:lnTo>
                      <a:pt x="303" y="115"/>
                    </a:lnTo>
                    <a:lnTo>
                      <a:pt x="255" y="102"/>
                    </a:lnTo>
                    <a:lnTo>
                      <a:pt x="223" y="87"/>
                    </a:lnTo>
                    <a:lnTo>
                      <a:pt x="192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1" name="Freeform 329"/>
              <p:cNvSpPr>
                <a:spLocks/>
              </p:cNvSpPr>
              <p:nvPr/>
            </p:nvSpPr>
            <p:spPr bwMode="auto">
              <a:xfrm rot="-5400000">
                <a:off x="5582" y="488"/>
                <a:ext cx="7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32" y="0"/>
                  </a:cxn>
                  <a:cxn ang="0">
                    <a:pos x="48" y="13"/>
                  </a:cxn>
                  <a:cxn ang="0">
                    <a:pos x="48" y="28"/>
                  </a:cxn>
                  <a:cxn ang="0">
                    <a:pos x="32" y="43"/>
                  </a:cxn>
                  <a:cxn ang="0">
                    <a:pos x="0" y="43"/>
                  </a:cxn>
                  <a:cxn ang="0">
                    <a:pos x="0" y="13"/>
                  </a:cxn>
                </a:cxnLst>
                <a:rect l="0" t="0" r="r" b="b"/>
                <a:pathLst>
                  <a:path w="48" h="43">
                    <a:moveTo>
                      <a:pt x="0" y="13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32" y="0"/>
                    </a:lnTo>
                    <a:lnTo>
                      <a:pt x="48" y="13"/>
                    </a:lnTo>
                    <a:lnTo>
                      <a:pt x="48" y="28"/>
                    </a:lnTo>
                    <a:lnTo>
                      <a:pt x="32" y="43"/>
                    </a:lnTo>
                    <a:lnTo>
                      <a:pt x="0" y="4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2" name="Freeform 330"/>
              <p:cNvSpPr>
                <a:spLocks/>
              </p:cNvSpPr>
              <p:nvPr/>
            </p:nvSpPr>
            <p:spPr bwMode="auto">
              <a:xfrm rot="-5400000">
                <a:off x="5577" y="541"/>
                <a:ext cx="11" cy="1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6" y="15"/>
                  </a:cxn>
                  <a:cxn ang="0">
                    <a:pos x="48" y="0"/>
                  </a:cxn>
                  <a:cxn ang="0">
                    <a:pos x="48" y="15"/>
                  </a:cxn>
                  <a:cxn ang="0">
                    <a:pos x="65" y="15"/>
                  </a:cxn>
                  <a:cxn ang="0">
                    <a:pos x="48" y="58"/>
                  </a:cxn>
                  <a:cxn ang="0">
                    <a:pos x="16" y="43"/>
                  </a:cxn>
                  <a:cxn ang="0">
                    <a:pos x="0" y="28"/>
                  </a:cxn>
                </a:cxnLst>
                <a:rect l="0" t="0" r="r" b="b"/>
                <a:pathLst>
                  <a:path w="65" h="58">
                    <a:moveTo>
                      <a:pt x="0" y="28"/>
                    </a:moveTo>
                    <a:lnTo>
                      <a:pt x="16" y="15"/>
                    </a:lnTo>
                    <a:lnTo>
                      <a:pt x="48" y="0"/>
                    </a:lnTo>
                    <a:lnTo>
                      <a:pt x="48" y="15"/>
                    </a:lnTo>
                    <a:lnTo>
                      <a:pt x="65" y="15"/>
                    </a:lnTo>
                    <a:lnTo>
                      <a:pt x="48" y="58"/>
                    </a:lnTo>
                    <a:lnTo>
                      <a:pt x="16" y="4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3" name="Freeform 331"/>
              <p:cNvSpPr>
                <a:spLocks/>
              </p:cNvSpPr>
              <p:nvPr/>
            </p:nvSpPr>
            <p:spPr bwMode="auto">
              <a:xfrm rot="-5400000">
                <a:off x="5577" y="520"/>
                <a:ext cx="12" cy="1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32" y="0"/>
                  </a:cxn>
                  <a:cxn ang="0">
                    <a:pos x="48" y="0"/>
                  </a:cxn>
                  <a:cxn ang="0">
                    <a:pos x="63" y="0"/>
                  </a:cxn>
                  <a:cxn ang="0">
                    <a:pos x="80" y="15"/>
                  </a:cxn>
                  <a:cxn ang="0">
                    <a:pos x="80" y="43"/>
                  </a:cxn>
                  <a:cxn ang="0">
                    <a:pos x="63" y="43"/>
                  </a:cxn>
                  <a:cxn ang="0">
                    <a:pos x="48" y="58"/>
                  </a:cxn>
                  <a:cxn ang="0">
                    <a:pos x="32" y="43"/>
                  </a:cxn>
                  <a:cxn ang="0">
                    <a:pos x="0" y="28"/>
                  </a:cxn>
                </a:cxnLst>
                <a:rect l="0" t="0" r="r" b="b"/>
                <a:pathLst>
                  <a:path w="80" h="58">
                    <a:moveTo>
                      <a:pt x="0" y="28"/>
                    </a:moveTo>
                    <a:lnTo>
                      <a:pt x="32" y="0"/>
                    </a:lnTo>
                    <a:lnTo>
                      <a:pt x="48" y="0"/>
                    </a:lnTo>
                    <a:lnTo>
                      <a:pt x="63" y="0"/>
                    </a:lnTo>
                    <a:lnTo>
                      <a:pt x="80" y="15"/>
                    </a:lnTo>
                    <a:lnTo>
                      <a:pt x="80" y="43"/>
                    </a:lnTo>
                    <a:lnTo>
                      <a:pt x="63" y="43"/>
                    </a:lnTo>
                    <a:lnTo>
                      <a:pt x="48" y="58"/>
                    </a:lnTo>
                    <a:lnTo>
                      <a:pt x="32" y="4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4" name="Freeform 332"/>
              <p:cNvSpPr>
                <a:spLocks/>
              </p:cNvSpPr>
              <p:nvPr/>
            </p:nvSpPr>
            <p:spPr bwMode="auto">
              <a:xfrm rot="-5400000">
                <a:off x="5582" y="562"/>
                <a:ext cx="5" cy="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0"/>
                  </a:cxn>
                  <a:cxn ang="0">
                    <a:pos x="32" y="0"/>
                  </a:cxn>
                  <a:cxn ang="0">
                    <a:pos x="32" y="15"/>
                  </a:cxn>
                  <a:cxn ang="0">
                    <a:pos x="15" y="15"/>
                  </a:cxn>
                  <a:cxn ang="0">
                    <a:pos x="0" y="15"/>
                  </a:cxn>
                </a:cxnLst>
                <a:rect l="0" t="0" r="r" b="b"/>
                <a:pathLst>
                  <a:path w="32" h="15">
                    <a:moveTo>
                      <a:pt x="0" y="1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"/>
                    </a:lnTo>
                    <a:lnTo>
                      <a:pt x="15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5" name="Freeform 333"/>
              <p:cNvSpPr>
                <a:spLocks/>
              </p:cNvSpPr>
              <p:nvPr/>
            </p:nvSpPr>
            <p:spPr bwMode="auto">
              <a:xfrm rot="-5400000">
                <a:off x="5572" y="81"/>
                <a:ext cx="9" cy="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1" y="0"/>
                  </a:cxn>
                  <a:cxn ang="0">
                    <a:pos x="48" y="0"/>
                  </a:cxn>
                  <a:cxn ang="0">
                    <a:pos x="63" y="15"/>
                  </a:cxn>
                  <a:cxn ang="0">
                    <a:pos x="31" y="15"/>
                  </a:cxn>
                  <a:cxn ang="0">
                    <a:pos x="0" y="15"/>
                  </a:cxn>
                </a:cxnLst>
                <a:rect l="0" t="0" r="r" b="b"/>
                <a:pathLst>
                  <a:path w="63" h="15">
                    <a:moveTo>
                      <a:pt x="0" y="15"/>
                    </a:moveTo>
                    <a:lnTo>
                      <a:pt x="31" y="0"/>
                    </a:lnTo>
                    <a:lnTo>
                      <a:pt x="48" y="0"/>
                    </a:lnTo>
                    <a:lnTo>
                      <a:pt x="63" y="15"/>
                    </a:lnTo>
                    <a:lnTo>
                      <a:pt x="31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6" name="Freeform 334"/>
              <p:cNvSpPr>
                <a:spLocks/>
              </p:cNvSpPr>
              <p:nvPr/>
            </p:nvSpPr>
            <p:spPr bwMode="auto">
              <a:xfrm rot="-5400000">
                <a:off x="5565" y="533"/>
                <a:ext cx="10" cy="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34" y="0"/>
                  </a:cxn>
                  <a:cxn ang="0">
                    <a:pos x="50" y="0"/>
                  </a:cxn>
                  <a:cxn ang="0">
                    <a:pos x="65" y="0"/>
                  </a:cxn>
                  <a:cxn ang="0">
                    <a:pos x="50" y="29"/>
                  </a:cxn>
                  <a:cxn ang="0">
                    <a:pos x="17" y="29"/>
                  </a:cxn>
                  <a:cxn ang="0">
                    <a:pos x="0" y="14"/>
                  </a:cxn>
                </a:cxnLst>
                <a:rect l="0" t="0" r="r" b="b"/>
                <a:pathLst>
                  <a:path w="65" h="29">
                    <a:moveTo>
                      <a:pt x="0" y="14"/>
                    </a:moveTo>
                    <a:lnTo>
                      <a:pt x="34" y="0"/>
                    </a:lnTo>
                    <a:lnTo>
                      <a:pt x="50" y="0"/>
                    </a:lnTo>
                    <a:lnTo>
                      <a:pt x="65" y="0"/>
                    </a:lnTo>
                    <a:lnTo>
                      <a:pt x="50" y="29"/>
                    </a:lnTo>
                    <a:lnTo>
                      <a:pt x="17" y="2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7" name="Freeform 335"/>
              <p:cNvSpPr>
                <a:spLocks/>
              </p:cNvSpPr>
              <p:nvPr/>
            </p:nvSpPr>
            <p:spPr bwMode="auto">
              <a:xfrm rot="-5400000">
                <a:off x="5522" y="233"/>
                <a:ext cx="35" cy="31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43"/>
                  </a:cxn>
                  <a:cxn ang="0">
                    <a:pos x="31" y="43"/>
                  </a:cxn>
                  <a:cxn ang="0">
                    <a:pos x="48" y="43"/>
                  </a:cxn>
                  <a:cxn ang="0">
                    <a:pos x="96" y="72"/>
                  </a:cxn>
                  <a:cxn ang="0">
                    <a:pos x="144" y="72"/>
                  </a:cxn>
                  <a:cxn ang="0">
                    <a:pos x="160" y="72"/>
                  </a:cxn>
                  <a:cxn ang="0">
                    <a:pos x="175" y="57"/>
                  </a:cxn>
                  <a:cxn ang="0">
                    <a:pos x="160" y="43"/>
                  </a:cxn>
                  <a:cxn ang="0">
                    <a:pos x="144" y="28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12" y="0"/>
                  </a:cxn>
                  <a:cxn ang="0">
                    <a:pos x="144" y="0"/>
                  </a:cxn>
                  <a:cxn ang="0">
                    <a:pos x="175" y="0"/>
                  </a:cxn>
                  <a:cxn ang="0">
                    <a:pos x="208" y="28"/>
                  </a:cxn>
                  <a:cxn ang="0">
                    <a:pos x="223" y="57"/>
                  </a:cxn>
                  <a:cxn ang="0">
                    <a:pos x="208" y="87"/>
                  </a:cxn>
                  <a:cxn ang="0">
                    <a:pos x="192" y="100"/>
                  </a:cxn>
                  <a:cxn ang="0">
                    <a:pos x="144" y="100"/>
                  </a:cxn>
                  <a:cxn ang="0">
                    <a:pos x="79" y="87"/>
                  </a:cxn>
                  <a:cxn ang="0">
                    <a:pos x="0" y="57"/>
                  </a:cxn>
                </a:cxnLst>
                <a:rect l="0" t="0" r="r" b="b"/>
                <a:pathLst>
                  <a:path w="223" h="100">
                    <a:moveTo>
                      <a:pt x="0" y="57"/>
                    </a:moveTo>
                    <a:lnTo>
                      <a:pt x="0" y="43"/>
                    </a:lnTo>
                    <a:lnTo>
                      <a:pt x="31" y="43"/>
                    </a:lnTo>
                    <a:lnTo>
                      <a:pt x="48" y="43"/>
                    </a:lnTo>
                    <a:lnTo>
                      <a:pt x="96" y="72"/>
                    </a:lnTo>
                    <a:lnTo>
                      <a:pt x="144" y="72"/>
                    </a:lnTo>
                    <a:lnTo>
                      <a:pt x="160" y="72"/>
                    </a:lnTo>
                    <a:lnTo>
                      <a:pt x="175" y="57"/>
                    </a:lnTo>
                    <a:lnTo>
                      <a:pt x="160" y="43"/>
                    </a:lnTo>
                    <a:lnTo>
                      <a:pt x="144" y="28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12" y="0"/>
                    </a:lnTo>
                    <a:lnTo>
                      <a:pt x="144" y="0"/>
                    </a:lnTo>
                    <a:lnTo>
                      <a:pt x="175" y="0"/>
                    </a:lnTo>
                    <a:lnTo>
                      <a:pt x="208" y="28"/>
                    </a:lnTo>
                    <a:lnTo>
                      <a:pt x="223" y="57"/>
                    </a:lnTo>
                    <a:lnTo>
                      <a:pt x="208" y="87"/>
                    </a:lnTo>
                    <a:lnTo>
                      <a:pt x="192" y="100"/>
                    </a:lnTo>
                    <a:lnTo>
                      <a:pt x="144" y="100"/>
                    </a:lnTo>
                    <a:lnTo>
                      <a:pt x="79" y="8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8" name="Freeform 336"/>
              <p:cNvSpPr>
                <a:spLocks/>
              </p:cNvSpPr>
              <p:nvPr/>
            </p:nvSpPr>
            <p:spPr bwMode="auto">
              <a:xfrm rot="-5400000">
                <a:off x="5522" y="233"/>
                <a:ext cx="35" cy="31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31" y="43"/>
                  </a:cxn>
                  <a:cxn ang="0">
                    <a:pos x="48" y="43"/>
                  </a:cxn>
                  <a:cxn ang="0">
                    <a:pos x="96" y="72"/>
                  </a:cxn>
                  <a:cxn ang="0">
                    <a:pos x="144" y="72"/>
                  </a:cxn>
                  <a:cxn ang="0">
                    <a:pos x="160" y="72"/>
                  </a:cxn>
                  <a:cxn ang="0">
                    <a:pos x="175" y="57"/>
                  </a:cxn>
                  <a:cxn ang="0">
                    <a:pos x="160" y="43"/>
                  </a:cxn>
                  <a:cxn ang="0">
                    <a:pos x="144" y="28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12" y="0"/>
                  </a:cxn>
                  <a:cxn ang="0">
                    <a:pos x="144" y="0"/>
                  </a:cxn>
                  <a:cxn ang="0">
                    <a:pos x="175" y="0"/>
                  </a:cxn>
                  <a:cxn ang="0">
                    <a:pos x="208" y="28"/>
                  </a:cxn>
                  <a:cxn ang="0">
                    <a:pos x="223" y="57"/>
                  </a:cxn>
                  <a:cxn ang="0">
                    <a:pos x="208" y="87"/>
                  </a:cxn>
                  <a:cxn ang="0">
                    <a:pos x="192" y="100"/>
                  </a:cxn>
                  <a:cxn ang="0">
                    <a:pos x="144" y="100"/>
                  </a:cxn>
                  <a:cxn ang="0">
                    <a:pos x="79" y="87"/>
                  </a:cxn>
                  <a:cxn ang="0">
                    <a:pos x="0" y="57"/>
                  </a:cxn>
                </a:cxnLst>
                <a:rect l="0" t="0" r="r" b="b"/>
                <a:pathLst>
                  <a:path w="223" h="100">
                    <a:moveTo>
                      <a:pt x="0" y="57"/>
                    </a:moveTo>
                    <a:lnTo>
                      <a:pt x="0" y="43"/>
                    </a:lnTo>
                    <a:lnTo>
                      <a:pt x="0" y="43"/>
                    </a:lnTo>
                    <a:lnTo>
                      <a:pt x="31" y="43"/>
                    </a:lnTo>
                    <a:lnTo>
                      <a:pt x="48" y="43"/>
                    </a:lnTo>
                    <a:lnTo>
                      <a:pt x="96" y="72"/>
                    </a:lnTo>
                    <a:lnTo>
                      <a:pt x="144" y="72"/>
                    </a:lnTo>
                    <a:lnTo>
                      <a:pt x="160" y="72"/>
                    </a:lnTo>
                    <a:lnTo>
                      <a:pt x="175" y="57"/>
                    </a:lnTo>
                    <a:lnTo>
                      <a:pt x="160" y="43"/>
                    </a:lnTo>
                    <a:lnTo>
                      <a:pt x="144" y="28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12" y="0"/>
                    </a:lnTo>
                    <a:lnTo>
                      <a:pt x="144" y="0"/>
                    </a:lnTo>
                    <a:lnTo>
                      <a:pt x="175" y="0"/>
                    </a:lnTo>
                    <a:lnTo>
                      <a:pt x="208" y="28"/>
                    </a:lnTo>
                    <a:lnTo>
                      <a:pt x="223" y="57"/>
                    </a:lnTo>
                    <a:lnTo>
                      <a:pt x="208" y="87"/>
                    </a:lnTo>
                    <a:lnTo>
                      <a:pt x="192" y="100"/>
                    </a:lnTo>
                    <a:lnTo>
                      <a:pt x="144" y="100"/>
                    </a:lnTo>
                    <a:lnTo>
                      <a:pt x="79" y="87"/>
                    </a:lnTo>
                    <a:lnTo>
                      <a:pt x="0" y="57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9" name="Freeform 337"/>
              <p:cNvSpPr>
                <a:spLocks/>
              </p:cNvSpPr>
              <p:nvPr/>
            </p:nvSpPr>
            <p:spPr bwMode="auto">
              <a:xfrm rot="-5400000">
                <a:off x="5515" y="160"/>
                <a:ext cx="26" cy="46"/>
              </a:xfrm>
              <a:custGeom>
                <a:avLst/>
                <a:gdLst/>
                <a:ahLst/>
                <a:cxnLst>
                  <a:cxn ang="0">
                    <a:pos x="17" y="102"/>
                  </a:cxn>
                  <a:cxn ang="0">
                    <a:pos x="0" y="72"/>
                  </a:cxn>
                  <a:cxn ang="0">
                    <a:pos x="17" y="29"/>
                  </a:cxn>
                  <a:cxn ang="0">
                    <a:pos x="48" y="16"/>
                  </a:cxn>
                  <a:cxn ang="0">
                    <a:pos x="96" y="0"/>
                  </a:cxn>
                  <a:cxn ang="0">
                    <a:pos x="128" y="0"/>
                  </a:cxn>
                  <a:cxn ang="0">
                    <a:pos x="161" y="16"/>
                  </a:cxn>
                  <a:cxn ang="0">
                    <a:pos x="176" y="59"/>
                  </a:cxn>
                  <a:cxn ang="0">
                    <a:pos x="161" y="72"/>
                  </a:cxn>
                  <a:cxn ang="0">
                    <a:pos x="144" y="87"/>
                  </a:cxn>
                  <a:cxn ang="0">
                    <a:pos x="128" y="87"/>
                  </a:cxn>
                  <a:cxn ang="0">
                    <a:pos x="128" y="59"/>
                  </a:cxn>
                  <a:cxn ang="0">
                    <a:pos x="128" y="44"/>
                  </a:cxn>
                  <a:cxn ang="0">
                    <a:pos x="113" y="29"/>
                  </a:cxn>
                  <a:cxn ang="0">
                    <a:pos x="96" y="29"/>
                  </a:cxn>
                  <a:cxn ang="0">
                    <a:pos x="80" y="44"/>
                  </a:cxn>
                  <a:cxn ang="0">
                    <a:pos x="65" y="59"/>
                  </a:cxn>
                  <a:cxn ang="0">
                    <a:pos x="48" y="87"/>
                  </a:cxn>
                  <a:cxn ang="0">
                    <a:pos x="65" y="102"/>
                  </a:cxn>
                  <a:cxn ang="0">
                    <a:pos x="96" y="102"/>
                  </a:cxn>
                  <a:cxn ang="0">
                    <a:pos x="113" y="102"/>
                  </a:cxn>
                  <a:cxn ang="0">
                    <a:pos x="113" y="131"/>
                  </a:cxn>
                  <a:cxn ang="0">
                    <a:pos x="96" y="131"/>
                  </a:cxn>
                  <a:cxn ang="0">
                    <a:pos x="80" y="146"/>
                  </a:cxn>
                  <a:cxn ang="0">
                    <a:pos x="48" y="146"/>
                  </a:cxn>
                  <a:cxn ang="0">
                    <a:pos x="32" y="131"/>
                  </a:cxn>
                  <a:cxn ang="0">
                    <a:pos x="17" y="102"/>
                  </a:cxn>
                </a:cxnLst>
                <a:rect l="0" t="0" r="r" b="b"/>
                <a:pathLst>
                  <a:path w="176" h="146">
                    <a:moveTo>
                      <a:pt x="17" y="102"/>
                    </a:moveTo>
                    <a:lnTo>
                      <a:pt x="0" y="72"/>
                    </a:lnTo>
                    <a:lnTo>
                      <a:pt x="17" y="29"/>
                    </a:lnTo>
                    <a:lnTo>
                      <a:pt x="48" y="16"/>
                    </a:lnTo>
                    <a:lnTo>
                      <a:pt x="96" y="0"/>
                    </a:lnTo>
                    <a:lnTo>
                      <a:pt x="128" y="0"/>
                    </a:lnTo>
                    <a:lnTo>
                      <a:pt x="161" y="16"/>
                    </a:lnTo>
                    <a:lnTo>
                      <a:pt x="176" y="59"/>
                    </a:lnTo>
                    <a:lnTo>
                      <a:pt x="161" y="72"/>
                    </a:lnTo>
                    <a:lnTo>
                      <a:pt x="144" y="87"/>
                    </a:lnTo>
                    <a:lnTo>
                      <a:pt x="128" y="87"/>
                    </a:lnTo>
                    <a:lnTo>
                      <a:pt x="128" y="59"/>
                    </a:lnTo>
                    <a:lnTo>
                      <a:pt x="128" y="44"/>
                    </a:lnTo>
                    <a:lnTo>
                      <a:pt x="113" y="29"/>
                    </a:lnTo>
                    <a:lnTo>
                      <a:pt x="96" y="29"/>
                    </a:lnTo>
                    <a:lnTo>
                      <a:pt x="80" y="44"/>
                    </a:lnTo>
                    <a:lnTo>
                      <a:pt x="65" y="59"/>
                    </a:lnTo>
                    <a:lnTo>
                      <a:pt x="48" y="87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113" y="102"/>
                    </a:lnTo>
                    <a:lnTo>
                      <a:pt x="113" y="131"/>
                    </a:lnTo>
                    <a:lnTo>
                      <a:pt x="96" y="131"/>
                    </a:lnTo>
                    <a:lnTo>
                      <a:pt x="80" y="146"/>
                    </a:lnTo>
                    <a:lnTo>
                      <a:pt x="48" y="146"/>
                    </a:lnTo>
                    <a:lnTo>
                      <a:pt x="32" y="131"/>
                    </a:lnTo>
                    <a:lnTo>
                      <a:pt x="17" y="10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0" name="Freeform 338"/>
              <p:cNvSpPr>
                <a:spLocks/>
              </p:cNvSpPr>
              <p:nvPr/>
            </p:nvSpPr>
            <p:spPr bwMode="auto">
              <a:xfrm rot="-5400000">
                <a:off x="5515" y="160"/>
                <a:ext cx="26" cy="46"/>
              </a:xfrm>
              <a:custGeom>
                <a:avLst/>
                <a:gdLst/>
                <a:ahLst/>
                <a:cxnLst>
                  <a:cxn ang="0">
                    <a:pos x="17" y="102"/>
                  </a:cxn>
                  <a:cxn ang="0">
                    <a:pos x="0" y="72"/>
                  </a:cxn>
                  <a:cxn ang="0">
                    <a:pos x="17" y="29"/>
                  </a:cxn>
                  <a:cxn ang="0">
                    <a:pos x="48" y="16"/>
                  </a:cxn>
                  <a:cxn ang="0">
                    <a:pos x="96" y="0"/>
                  </a:cxn>
                  <a:cxn ang="0">
                    <a:pos x="128" y="0"/>
                  </a:cxn>
                  <a:cxn ang="0">
                    <a:pos x="161" y="16"/>
                  </a:cxn>
                  <a:cxn ang="0">
                    <a:pos x="176" y="59"/>
                  </a:cxn>
                  <a:cxn ang="0">
                    <a:pos x="161" y="72"/>
                  </a:cxn>
                  <a:cxn ang="0">
                    <a:pos x="144" y="87"/>
                  </a:cxn>
                  <a:cxn ang="0">
                    <a:pos x="128" y="87"/>
                  </a:cxn>
                  <a:cxn ang="0">
                    <a:pos x="128" y="59"/>
                  </a:cxn>
                  <a:cxn ang="0">
                    <a:pos x="128" y="44"/>
                  </a:cxn>
                  <a:cxn ang="0">
                    <a:pos x="113" y="29"/>
                  </a:cxn>
                  <a:cxn ang="0">
                    <a:pos x="96" y="29"/>
                  </a:cxn>
                  <a:cxn ang="0">
                    <a:pos x="80" y="44"/>
                  </a:cxn>
                  <a:cxn ang="0">
                    <a:pos x="65" y="59"/>
                  </a:cxn>
                  <a:cxn ang="0">
                    <a:pos x="48" y="87"/>
                  </a:cxn>
                  <a:cxn ang="0">
                    <a:pos x="65" y="102"/>
                  </a:cxn>
                  <a:cxn ang="0">
                    <a:pos x="65" y="102"/>
                  </a:cxn>
                  <a:cxn ang="0">
                    <a:pos x="96" y="102"/>
                  </a:cxn>
                  <a:cxn ang="0">
                    <a:pos x="96" y="102"/>
                  </a:cxn>
                  <a:cxn ang="0">
                    <a:pos x="113" y="102"/>
                  </a:cxn>
                  <a:cxn ang="0">
                    <a:pos x="113" y="131"/>
                  </a:cxn>
                  <a:cxn ang="0">
                    <a:pos x="96" y="131"/>
                  </a:cxn>
                  <a:cxn ang="0">
                    <a:pos x="80" y="146"/>
                  </a:cxn>
                  <a:cxn ang="0">
                    <a:pos x="48" y="146"/>
                  </a:cxn>
                  <a:cxn ang="0">
                    <a:pos x="32" y="131"/>
                  </a:cxn>
                  <a:cxn ang="0">
                    <a:pos x="17" y="102"/>
                  </a:cxn>
                </a:cxnLst>
                <a:rect l="0" t="0" r="r" b="b"/>
                <a:pathLst>
                  <a:path w="176" h="146">
                    <a:moveTo>
                      <a:pt x="17" y="102"/>
                    </a:moveTo>
                    <a:lnTo>
                      <a:pt x="0" y="72"/>
                    </a:lnTo>
                    <a:lnTo>
                      <a:pt x="17" y="29"/>
                    </a:lnTo>
                    <a:lnTo>
                      <a:pt x="48" y="16"/>
                    </a:lnTo>
                    <a:lnTo>
                      <a:pt x="96" y="0"/>
                    </a:lnTo>
                    <a:lnTo>
                      <a:pt x="128" y="0"/>
                    </a:lnTo>
                    <a:lnTo>
                      <a:pt x="161" y="16"/>
                    </a:lnTo>
                    <a:lnTo>
                      <a:pt x="176" y="59"/>
                    </a:lnTo>
                    <a:lnTo>
                      <a:pt x="161" y="72"/>
                    </a:lnTo>
                    <a:lnTo>
                      <a:pt x="144" y="87"/>
                    </a:lnTo>
                    <a:lnTo>
                      <a:pt x="128" y="87"/>
                    </a:lnTo>
                    <a:lnTo>
                      <a:pt x="128" y="59"/>
                    </a:lnTo>
                    <a:lnTo>
                      <a:pt x="128" y="44"/>
                    </a:lnTo>
                    <a:lnTo>
                      <a:pt x="113" y="29"/>
                    </a:lnTo>
                    <a:lnTo>
                      <a:pt x="96" y="29"/>
                    </a:lnTo>
                    <a:lnTo>
                      <a:pt x="80" y="44"/>
                    </a:lnTo>
                    <a:lnTo>
                      <a:pt x="65" y="59"/>
                    </a:lnTo>
                    <a:lnTo>
                      <a:pt x="48" y="87"/>
                    </a:lnTo>
                    <a:lnTo>
                      <a:pt x="65" y="102"/>
                    </a:lnTo>
                    <a:lnTo>
                      <a:pt x="65" y="102"/>
                    </a:lnTo>
                    <a:lnTo>
                      <a:pt x="96" y="102"/>
                    </a:lnTo>
                    <a:lnTo>
                      <a:pt x="96" y="102"/>
                    </a:lnTo>
                    <a:lnTo>
                      <a:pt x="113" y="102"/>
                    </a:lnTo>
                    <a:lnTo>
                      <a:pt x="113" y="131"/>
                    </a:lnTo>
                    <a:lnTo>
                      <a:pt x="96" y="131"/>
                    </a:lnTo>
                    <a:lnTo>
                      <a:pt x="80" y="146"/>
                    </a:lnTo>
                    <a:lnTo>
                      <a:pt x="48" y="146"/>
                    </a:lnTo>
                    <a:lnTo>
                      <a:pt x="32" y="131"/>
                    </a:lnTo>
                    <a:lnTo>
                      <a:pt x="17" y="102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1" name="Freeform 339"/>
              <p:cNvSpPr>
                <a:spLocks/>
              </p:cNvSpPr>
              <p:nvPr/>
            </p:nvSpPr>
            <p:spPr bwMode="auto">
              <a:xfrm rot="-5400000">
                <a:off x="5117" y="-328"/>
                <a:ext cx="7" cy="851"/>
              </a:xfrm>
              <a:custGeom>
                <a:avLst/>
                <a:gdLst/>
                <a:ahLst/>
                <a:cxnLst>
                  <a:cxn ang="0">
                    <a:pos x="0" y="2680"/>
                  </a:cxn>
                  <a:cxn ang="0">
                    <a:pos x="16" y="145"/>
                  </a:cxn>
                  <a:cxn ang="0">
                    <a:pos x="16" y="73"/>
                  </a:cxn>
                  <a:cxn ang="0">
                    <a:pos x="16" y="30"/>
                  </a:cxn>
                  <a:cxn ang="0">
                    <a:pos x="33" y="0"/>
                  </a:cxn>
                  <a:cxn ang="0">
                    <a:pos x="48" y="160"/>
                  </a:cxn>
                  <a:cxn ang="0">
                    <a:pos x="33" y="2695"/>
                  </a:cxn>
                  <a:cxn ang="0">
                    <a:pos x="16" y="2695"/>
                  </a:cxn>
                  <a:cxn ang="0">
                    <a:pos x="0" y="2695"/>
                  </a:cxn>
                  <a:cxn ang="0">
                    <a:pos x="0" y="2680"/>
                  </a:cxn>
                </a:cxnLst>
                <a:rect l="0" t="0" r="r" b="b"/>
                <a:pathLst>
                  <a:path w="48" h="2695">
                    <a:moveTo>
                      <a:pt x="0" y="2680"/>
                    </a:moveTo>
                    <a:lnTo>
                      <a:pt x="16" y="145"/>
                    </a:lnTo>
                    <a:lnTo>
                      <a:pt x="16" y="73"/>
                    </a:lnTo>
                    <a:lnTo>
                      <a:pt x="16" y="30"/>
                    </a:lnTo>
                    <a:lnTo>
                      <a:pt x="33" y="0"/>
                    </a:lnTo>
                    <a:lnTo>
                      <a:pt x="48" y="160"/>
                    </a:lnTo>
                    <a:lnTo>
                      <a:pt x="33" y="2695"/>
                    </a:lnTo>
                    <a:lnTo>
                      <a:pt x="16" y="2695"/>
                    </a:lnTo>
                    <a:lnTo>
                      <a:pt x="0" y="2695"/>
                    </a:lnTo>
                    <a:lnTo>
                      <a:pt x="0" y="268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2" name="Freeform 340"/>
              <p:cNvSpPr>
                <a:spLocks/>
              </p:cNvSpPr>
              <p:nvPr/>
            </p:nvSpPr>
            <p:spPr bwMode="auto">
              <a:xfrm rot="-5400000">
                <a:off x="5106" y="-353"/>
                <a:ext cx="8" cy="8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87"/>
                  </a:cxn>
                  <a:cxn ang="0">
                    <a:pos x="48" y="130"/>
                  </a:cxn>
                  <a:cxn ang="0">
                    <a:pos x="48" y="189"/>
                  </a:cxn>
                  <a:cxn ang="0">
                    <a:pos x="48" y="261"/>
                  </a:cxn>
                  <a:cxn ang="0">
                    <a:pos x="48" y="347"/>
                  </a:cxn>
                  <a:cxn ang="0">
                    <a:pos x="48" y="434"/>
                  </a:cxn>
                  <a:cxn ang="0">
                    <a:pos x="48" y="536"/>
                  </a:cxn>
                  <a:cxn ang="0">
                    <a:pos x="48" y="651"/>
                  </a:cxn>
                  <a:cxn ang="0">
                    <a:pos x="48" y="883"/>
                  </a:cxn>
                  <a:cxn ang="0">
                    <a:pos x="48" y="1130"/>
                  </a:cxn>
                  <a:cxn ang="0">
                    <a:pos x="48" y="1376"/>
                  </a:cxn>
                  <a:cxn ang="0">
                    <a:pos x="48" y="1623"/>
                  </a:cxn>
                  <a:cxn ang="0">
                    <a:pos x="48" y="1868"/>
                  </a:cxn>
                  <a:cxn ang="0">
                    <a:pos x="48" y="2101"/>
                  </a:cxn>
                  <a:cxn ang="0">
                    <a:pos x="31" y="2202"/>
                  </a:cxn>
                  <a:cxn ang="0">
                    <a:pos x="31" y="2303"/>
                  </a:cxn>
                  <a:cxn ang="0">
                    <a:pos x="31" y="2404"/>
                  </a:cxn>
                  <a:cxn ang="0">
                    <a:pos x="31" y="2491"/>
                  </a:cxn>
                  <a:cxn ang="0">
                    <a:pos x="31" y="2550"/>
                  </a:cxn>
                  <a:cxn ang="0">
                    <a:pos x="31" y="2621"/>
                  </a:cxn>
                  <a:cxn ang="0">
                    <a:pos x="31" y="2665"/>
                  </a:cxn>
                  <a:cxn ang="0">
                    <a:pos x="31" y="2708"/>
                  </a:cxn>
                  <a:cxn ang="0">
                    <a:pos x="31" y="2723"/>
                  </a:cxn>
                  <a:cxn ang="0">
                    <a:pos x="31" y="2738"/>
                  </a:cxn>
                  <a:cxn ang="0">
                    <a:pos x="0" y="2767"/>
                  </a:cxn>
                  <a:cxn ang="0">
                    <a:pos x="0" y="2752"/>
                  </a:cxn>
                  <a:cxn ang="0">
                    <a:pos x="0" y="2723"/>
                  </a:cxn>
                  <a:cxn ang="0">
                    <a:pos x="0" y="2695"/>
                  </a:cxn>
                  <a:cxn ang="0">
                    <a:pos x="0" y="2636"/>
                  </a:cxn>
                  <a:cxn ang="0">
                    <a:pos x="0" y="2578"/>
                  </a:cxn>
                  <a:cxn ang="0">
                    <a:pos x="0" y="2506"/>
                  </a:cxn>
                  <a:cxn ang="0">
                    <a:pos x="0" y="2419"/>
                  </a:cxn>
                  <a:cxn ang="0">
                    <a:pos x="0" y="2333"/>
                  </a:cxn>
                  <a:cxn ang="0">
                    <a:pos x="0" y="2231"/>
                  </a:cxn>
                  <a:cxn ang="0">
                    <a:pos x="0" y="2116"/>
                  </a:cxn>
                  <a:cxn ang="0">
                    <a:pos x="0" y="1883"/>
                  </a:cxn>
                  <a:cxn ang="0">
                    <a:pos x="0" y="1636"/>
                  </a:cxn>
                  <a:cxn ang="0">
                    <a:pos x="0" y="1376"/>
                  </a:cxn>
                  <a:cxn ang="0">
                    <a:pos x="0" y="1115"/>
                  </a:cxn>
                  <a:cxn ang="0">
                    <a:pos x="0" y="868"/>
                  </a:cxn>
                  <a:cxn ang="0">
                    <a:pos x="0" y="638"/>
                  </a:cxn>
                  <a:cxn ang="0">
                    <a:pos x="0" y="536"/>
                  </a:cxn>
                  <a:cxn ang="0">
                    <a:pos x="0" y="419"/>
                  </a:cxn>
                  <a:cxn ang="0">
                    <a:pos x="0" y="332"/>
                  </a:cxn>
                  <a:cxn ang="0">
                    <a:pos x="0" y="246"/>
                  </a:cxn>
                  <a:cxn ang="0">
                    <a:pos x="0" y="174"/>
                  </a:cxn>
                  <a:cxn ang="0">
                    <a:pos x="0" y="115"/>
                  </a:cxn>
                  <a:cxn ang="0">
                    <a:pos x="0" y="57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48" h="2767">
                    <a:moveTo>
                      <a:pt x="0" y="0"/>
                    </a:moveTo>
                    <a:lnTo>
                      <a:pt x="48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87"/>
                    </a:lnTo>
                    <a:lnTo>
                      <a:pt x="48" y="130"/>
                    </a:lnTo>
                    <a:lnTo>
                      <a:pt x="48" y="189"/>
                    </a:lnTo>
                    <a:lnTo>
                      <a:pt x="48" y="261"/>
                    </a:lnTo>
                    <a:lnTo>
                      <a:pt x="48" y="347"/>
                    </a:lnTo>
                    <a:lnTo>
                      <a:pt x="48" y="434"/>
                    </a:lnTo>
                    <a:lnTo>
                      <a:pt x="48" y="536"/>
                    </a:lnTo>
                    <a:lnTo>
                      <a:pt x="48" y="651"/>
                    </a:lnTo>
                    <a:lnTo>
                      <a:pt x="48" y="883"/>
                    </a:lnTo>
                    <a:lnTo>
                      <a:pt x="48" y="1130"/>
                    </a:lnTo>
                    <a:lnTo>
                      <a:pt x="48" y="1376"/>
                    </a:lnTo>
                    <a:lnTo>
                      <a:pt x="48" y="1623"/>
                    </a:lnTo>
                    <a:lnTo>
                      <a:pt x="48" y="1868"/>
                    </a:lnTo>
                    <a:lnTo>
                      <a:pt x="48" y="2101"/>
                    </a:lnTo>
                    <a:lnTo>
                      <a:pt x="31" y="2202"/>
                    </a:lnTo>
                    <a:lnTo>
                      <a:pt x="31" y="2303"/>
                    </a:lnTo>
                    <a:lnTo>
                      <a:pt x="31" y="2404"/>
                    </a:lnTo>
                    <a:lnTo>
                      <a:pt x="31" y="2491"/>
                    </a:lnTo>
                    <a:lnTo>
                      <a:pt x="31" y="2550"/>
                    </a:lnTo>
                    <a:lnTo>
                      <a:pt x="31" y="2621"/>
                    </a:lnTo>
                    <a:lnTo>
                      <a:pt x="31" y="2665"/>
                    </a:lnTo>
                    <a:lnTo>
                      <a:pt x="31" y="2708"/>
                    </a:lnTo>
                    <a:lnTo>
                      <a:pt x="31" y="2723"/>
                    </a:lnTo>
                    <a:lnTo>
                      <a:pt x="31" y="2738"/>
                    </a:lnTo>
                    <a:lnTo>
                      <a:pt x="0" y="2767"/>
                    </a:lnTo>
                    <a:lnTo>
                      <a:pt x="0" y="2752"/>
                    </a:lnTo>
                    <a:lnTo>
                      <a:pt x="0" y="2723"/>
                    </a:lnTo>
                    <a:lnTo>
                      <a:pt x="0" y="2695"/>
                    </a:lnTo>
                    <a:lnTo>
                      <a:pt x="0" y="2636"/>
                    </a:lnTo>
                    <a:lnTo>
                      <a:pt x="0" y="2578"/>
                    </a:lnTo>
                    <a:lnTo>
                      <a:pt x="0" y="2506"/>
                    </a:lnTo>
                    <a:lnTo>
                      <a:pt x="0" y="2419"/>
                    </a:lnTo>
                    <a:lnTo>
                      <a:pt x="0" y="2333"/>
                    </a:lnTo>
                    <a:lnTo>
                      <a:pt x="0" y="2231"/>
                    </a:lnTo>
                    <a:lnTo>
                      <a:pt x="0" y="2116"/>
                    </a:lnTo>
                    <a:lnTo>
                      <a:pt x="0" y="1883"/>
                    </a:lnTo>
                    <a:lnTo>
                      <a:pt x="0" y="1636"/>
                    </a:lnTo>
                    <a:lnTo>
                      <a:pt x="0" y="1376"/>
                    </a:lnTo>
                    <a:lnTo>
                      <a:pt x="0" y="1115"/>
                    </a:lnTo>
                    <a:lnTo>
                      <a:pt x="0" y="868"/>
                    </a:lnTo>
                    <a:lnTo>
                      <a:pt x="0" y="638"/>
                    </a:lnTo>
                    <a:lnTo>
                      <a:pt x="0" y="536"/>
                    </a:lnTo>
                    <a:lnTo>
                      <a:pt x="0" y="419"/>
                    </a:lnTo>
                    <a:lnTo>
                      <a:pt x="0" y="332"/>
                    </a:lnTo>
                    <a:lnTo>
                      <a:pt x="0" y="246"/>
                    </a:lnTo>
                    <a:lnTo>
                      <a:pt x="0" y="174"/>
                    </a:lnTo>
                    <a:lnTo>
                      <a:pt x="0" y="115"/>
                    </a:lnTo>
                    <a:lnTo>
                      <a:pt x="0" y="57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3" name="Freeform 341"/>
              <p:cNvSpPr>
                <a:spLocks/>
              </p:cNvSpPr>
              <p:nvPr/>
            </p:nvSpPr>
            <p:spPr bwMode="auto">
              <a:xfrm rot="-5400000">
                <a:off x="5486" y="243"/>
                <a:ext cx="44" cy="50"/>
              </a:xfrm>
              <a:custGeom>
                <a:avLst/>
                <a:gdLst/>
                <a:ahLst/>
                <a:cxnLst>
                  <a:cxn ang="0">
                    <a:pos x="48" y="143"/>
                  </a:cxn>
                  <a:cxn ang="0">
                    <a:pos x="64" y="100"/>
                  </a:cxn>
                  <a:cxn ang="0">
                    <a:pos x="64" y="87"/>
                  </a:cxn>
                  <a:cxn ang="0">
                    <a:pos x="64" y="56"/>
                  </a:cxn>
                  <a:cxn ang="0">
                    <a:pos x="48" y="56"/>
                  </a:cxn>
                  <a:cxn ang="0">
                    <a:pos x="33" y="56"/>
                  </a:cxn>
                  <a:cxn ang="0">
                    <a:pos x="16" y="71"/>
                  </a:cxn>
                  <a:cxn ang="0">
                    <a:pos x="0" y="56"/>
                  </a:cxn>
                  <a:cxn ang="0">
                    <a:pos x="16" y="28"/>
                  </a:cxn>
                  <a:cxn ang="0">
                    <a:pos x="33" y="13"/>
                  </a:cxn>
                  <a:cxn ang="0">
                    <a:pos x="48" y="13"/>
                  </a:cxn>
                  <a:cxn ang="0">
                    <a:pos x="64" y="13"/>
                  </a:cxn>
                  <a:cxn ang="0">
                    <a:pos x="81" y="28"/>
                  </a:cxn>
                  <a:cxn ang="0">
                    <a:pos x="96" y="43"/>
                  </a:cxn>
                  <a:cxn ang="0">
                    <a:pos x="96" y="71"/>
                  </a:cxn>
                  <a:cxn ang="0">
                    <a:pos x="96" y="115"/>
                  </a:cxn>
                  <a:cxn ang="0">
                    <a:pos x="161" y="100"/>
                  </a:cxn>
                  <a:cxn ang="0">
                    <a:pos x="225" y="100"/>
                  </a:cxn>
                  <a:cxn ang="0">
                    <a:pos x="240" y="71"/>
                  </a:cxn>
                  <a:cxn ang="0">
                    <a:pos x="240" y="56"/>
                  </a:cxn>
                  <a:cxn ang="0">
                    <a:pos x="240" y="43"/>
                  </a:cxn>
                  <a:cxn ang="0">
                    <a:pos x="225" y="28"/>
                  </a:cxn>
                  <a:cxn ang="0">
                    <a:pos x="209" y="43"/>
                  </a:cxn>
                  <a:cxn ang="0">
                    <a:pos x="192" y="56"/>
                  </a:cxn>
                  <a:cxn ang="0">
                    <a:pos x="177" y="56"/>
                  </a:cxn>
                  <a:cxn ang="0">
                    <a:pos x="161" y="56"/>
                  </a:cxn>
                  <a:cxn ang="0">
                    <a:pos x="161" y="43"/>
                  </a:cxn>
                  <a:cxn ang="0">
                    <a:pos x="177" y="28"/>
                  </a:cxn>
                  <a:cxn ang="0">
                    <a:pos x="192" y="13"/>
                  </a:cxn>
                  <a:cxn ang="0">
                    <a:pos x="225" y="0"/>
                  </a:cxn>
                  <a:cxn ang="0">
                    <a:pos x="240" y="0"/>
                  </a:cxn>
                  <a:cxn ang="0">
                    <a:pos x="273" y="13"/>
                  </a:cxn>
                  <a:cxn ang="0">
                    <a:pos x="288" y="28"/>
                  </a:cxn>
                  <a:cxn ang="0">
                    <a:pos x="288" y="71"/>
                  </a:cxn>
                  <a:cxn ang="0">
                    <a:pos x="273" y="100"/>
                  </a:cxn>
                  <a:cxn ang="0">
                    <a:pos x="225" y="130"/>
                  </a:cxn>
                  <a:cxn ang="0">
                    <a:pos x="192" y="143"/>
                  </a:cxn>
                  <a:cxn ang="0">
                    <a:pos x="144" y="143"/>
                  </a:cxn>
                  <a:cxn ang="0">
                    <a:pos x="96" y="143"/>
                  </a:cxn>
                  <a:cxn ang="0">
                    <a:pos x="96" y="130"/>
                  </a:cxn>
                  <a:cxn ang="0">
                    <a:pos x="64" y="143"/>
                  </a:cxn>
                  <a:cxn ang="0">
                    <a:pos x="64" y="158"/>
                  </a:cxn>
                  <a:cxn ang="0">
                    <a:pos x="48" y="143"/>
                  </a:cxn>
                </a:cxnLst>
                <a:rect l="0" t="0" r="r" b="b"/>
                <a:pathLst>
                  <a:path w="288" h="158">
                    <a:moveTo>
                      <a:pt x="48" y="143"/>
                    </a:moveTo>
                    <a:lnTo>
                      <a:pt x="64" y="100"/>
                    </a:lnTo>
                    <a:lnTo>
                      <a:pt x="64" y="87"/>
                    </a:lnTo>
                    <a:lnTo>
                      <a:pt x="64" y="56"/>
                    </a:lnTo>
                    <a:lnTo>
                      <a:pt x="48" y="56"/>
                    </a:lnTo>
                    <a:lnTo>
                      <a:pt x="33" y="56"/>
                    </a:lnTo>
                    <a:lnTo>
                      <a:pt x="16" y="71"/>
                    </a:lnTo>
                    <a:lnTo>
                      <a:pt x="0" y="56"/>
                    </a:lnTo>
                    <a:lnTo>
                      <a:pt x="16" y="28"/>
                    </a:lnTo>
                    <a:lnTo>
                      <a:pt x="33" y="13"/>
                    </a:lnTo>
                    <a:lnTo>
                      <a:pt x="48" y="13"/>
                    </a:lnTo>
                    <a:lnTo>
                      <a:pt x="64" y="13"/>
                    </a:lnTo>
                    <a:lnTo>
                      <a:pt x="81" y="28"/>
                    </a:lnTo>
                    <a:lnTo>
                      <a:pt x="96" y="43"/>
                    </a:lnTo>
                    <a:lnTo>
                      <a:pt x="96" y="71"/>
                    </a:lnTo>
                    <a:lnTo>
                      <a:pt x="96" y="115"/>
                    </a:lnTo>
                    <a:lnTo>
                      <a:pt x="161" y="100"/>
                    </a:lnTo>
                    <a:lnTo>
                      <a:pt x="225" y="100"/>
                    </a:lnTo>
                    <a:lnTo>
                      <a:pt x="240" y="71"/>
                    </a:lnTo>
                    <a:lnTo>
                      <a:pt x="240" y="56"/>
                    </a:lnTo>
                    <a:lnTo>
                      <a:pt x="240" y="43"/>
                    </a:lnTo>
                    <a:lnTo>
                      <a:pt x="225" y="28"/>
                    </a:lnTo>
                    <a:lnTo>
                      <a:pt x="209" y="43"/>
                    </a:lnTo>
                    <a:lnTo>
                      <a:pt x="192" y="56"/>
                    </a:lnTo>
                    <a:lnTo>
                      <a:pt x="177" y="56"/>
                    </a:lnTo>
                    <a:lnTo>
                      <a:pt x="161" y="56"/>
                    </a:lnTo>
                    <a:lnTo>
                      <a:pt x="161" y="43"/>
                    </a:lnTo>
                    <a:lnTo>
                      <a:pt x="177" y="28"/>
                    </a:lnTo>
                    <a:lnTo>
                      <a:pt x="192" y="13"/>
                    </a:lnTo>
                    <a:lnTo>
                      <a:pt x="225" y="0"/>
                    </a:lnTo>
                    <a:lnTo>
                      <a:pt x="240" y="0"/>
                    </a:lnTo>
                    <a:lnTo>
                      <a:pt x="273" y="13"/>
                    </a:lnTo>
                    <a:lnTo>
                      <a:pt x="288" y="28"/>
                    </a:lnTo>
                    <a:lnTo>
                      <a:pt x="288" y="71"/>
                    </a:lnTo>
                    <a:lnTo>
                      <a:pt x="273" y="100"/>
                    </a:lnTo>
                    <a:lnTo>
                      <a:pt x="225" y="130"/>
                    </a:lnTo>
                    <a:lnTo>
                      <a:pt x="192" y="143"/>
                    </a:lnTo>
                    <a:lnTo>
                      <a:pt x="144" y="143"/>
                    </a:lnTo>
                    <a:lnTo>
                      <a:pt x="96" y="143"/>
                    </a:lnTo>
                    <a:lnTo>
                      <a:pt x="96" y="130"/>
                    </a:lnTo>
                    <a:lnTo>
                      <a:pt x="64" y="143"/>
                    </a:lnTo>
                    <a:lnTo>
                      <a:pt x="64" y="158"/>
                    </a:lnTo>
                    <a:lnTo>
                      <a:pt x="48" y="1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4" name="Freeform 342"/>
              <p:cNvSpPr>
                <a:spLocks/>
              </p:cNvSpPr>
              <p:nvPr/>
            </p:nvSpPr>
            <p:spPr bwMode="auto">
              <a:xfrm rot="-5400000">
                <a:off x="5486" y="243"/>
                <a:ext cx="44" cy="50"/>
              </a:xfrm>
              <a:custGeom>
                <a:avLst/>
                <a:gdLst/>
                <a:ahLst/>
                <a:cxnLst>
                  <a:cxn ang="0">
                    <a:pos x="48" y="143"/>
                  </a:cxn>
                  <a:cxn ang="0">
                    <a:pos x="64" y="100"/>
                  </a:cxn>
                  <a:cxn ang="0">
                    <a:pos x="64" y="87"/>
                  </a:cxn>
                  <a:cxn ang="0">
                    <a:pos x="64" y="56"/>
                  </a:cxn>
                  <a:cxn ang="0">
                    <a:pos x="64" y="56"/>
                  </a:cxn>
                  <a:cxn ang="0">
                    <a:pos x="48" y="56"/>
                  </a:cxn>
                  <a:cxn ang="0">
                    <a:pos x="33" y="56"/>
                  </a:cxn>
                  <a:cxn ang="0">
                    <a:pos x="16" y="71"/>
                  </a:cxn>
                  <a:cxn ang="0">
                    <a:pos x="16" y="71"/>
                  </a:cxn>
                  <a:cxn ang="0">
                    <a:pos x="0" y="56"/>
                  </a:cxn>
                  <a:cxn ang="0">
                    <a:pos x="16" y="28"/>
                  </a:cxn>
                  <a:cxn ang="0">
                    <a:pos x="33" y="13"/>
                  </a:cxn>
                  <a:cxn ang="0">
                    <a:pos x="48" y="13"/>
                  </a:cxn>
                  <a:cxn ang="0">
                    <a:pos x="64" y="13"/>
                  </a:cxn>
                  <a:cxn ang="0">
                    <a:pos x="81" y="28"/>
                  </a:cxn>
                  <a:cxn ang="0">
                    <a:pos x="96" y="43"/>
                  </a:cxn>
                  <a:cxn ang="0">
                    <a:pos x="96" y="71"/>
                  </a:cxn>
                  <a:cxn ang="0">
                    <a:pos x="96" y="115"/>
                  </a:cxn>
                  <a:cxn ang="0">
                    <a:pos x="161" y="100"/>
                  </a:cxn>
                  <a:cxn ang="0">
                    <a:pos x="225" y="100"/>
                  </a:cxn>
                  <a:cxn ang="0">
                    <a:pos x="240" y="71"/>
                  </a:cxn>
                  <a:cxn ang="0">
                    <a:pos x="240" y="56"/>
                  </a:cxn>
                  <a:cxn ang="0">
                    <a:pos x="240" y="43"/>
                  </a:cxn>
                  <a:cxn ang="0">
                    <a:pos x="225" y="28"/>
                  </a:cxn>
                  <a:cxn ang="0">
                    <a:pos x="209" y="43"/>
                  </a:cxn>
                  <a:cxn ang="0">
                    <a:pos x="192" y="56"/>
                  </a:cxn>
                  <a:cxn ang="0">
                    <a:pos x="177" y="56"/>
                  </a:cxn>
                  <a:cxn ang="0">
                    <a:pos x="161" y="56"/>
                  </a:cxn>
                  <a:cxn ang="0">
                    <a:pos x="161" y="43"/>
                  </a:cxn>
                  <a:cxn ang="0">
                    <a:pos x="177" y="28"/>
                  </a:cxn>
                  <a:cxn ang="0">
                    <a:pos x="192" y="13"/>
                  </a:cxn>
                  <a:cxn ang="0">
                    <a:pos x="225" y="0"/>
                  </a:cxn>
                  <a:cxn ang="0">
                    <a:pos x="240" y="0"/>
                  </a:cxn>
                  <a:cxn ang="0">
                    <a:pos x="273" y="13"/>
                  </a:cxn>
                  <a:cxn ang="0">
                    <a:pos x="288" y="28"/>
                  </a:cxn>
                  <a:cxn ang="0">
                    <a:pos x="288" y="71"/>
                  </a:cxn>
                  <a:cxn ang="0">
                    <a:pos x="273" y="100"/>
                  </a:cxn>
                  <a:cxn ang="0">
                    <a:pos x="225" y="130"/>
                  </a:cxn>
                  <a:cxn ang="0">
                    <a:pos x="192" y="143"/>
                  </a:cxn>
                  <a:cxn ang="0">
                    <a:pos x="144" y="143"/>
                  </a:cxn>
                  <a:cxn ang="0">
                    <a:pos x="96" y="143"/>
                  </a:cxn>
                  <a:cxn ang="0">
                    <a:pos x="96" y="130"/>
                  </a:cxn>
                  <a:cxn ang="0">
                    <a:pos x="64" y="143"/>
                  </a:cxn>
                  <a:cxn ang="0">
                    <a:pos x="64" y="158"/>
                  </a:cxn>
                  <a:cxn ang="0">
                    <a:pos x="48" y="143"/>
                  </a:cxn>
                </a:cxnLst>
                <a:rect l="0" t="0" r="r" b="b"/>
                <a:pathLst>
                  <a:path w="288" h="158">
                    <a:moveTo>
                      <a:pt x="48" y="143"/>
                    </a:moveTo>
                    <a:lnTo>
                      <a:pt x="64" y="100"/>
                    </a:lnTo>
                    <a:lnTo>
                      <a:pt x="64" y="87"/>
                    </a:lnTo>
                    <a:lnTo>
                      <a:pt x="64" y="56"/>
                    </a:lnTo>
                    <a:lnTo>
                      <a:pt x="64" y="56"/>
                    </a:lnTo>
                    <a:lnTo>
                      <a:pt x="48" y="56"/>
                    </a:lnTo>
                    <a:lnTo>
                      <a:pt x="33" y="56"/>
                    </a:lnTo>
                    <a:lnTo>
                      <a:pt x="16" y="71"/>
                    </a:lnTo>
                    <a:lnTo>
                      <a:pt x="16" y="71"/>
                    </a:lnTo>
                    <a:lnTo>
                      <a:pt x="0" y="56"/>
                    </a:lnTo>
                    <a:lnTo>
                      <a:pt x="16" y="28"/>
                    </a:lnTo>
                    <a:lnTo>
                      <a:pt x="33" y="13"/>
                    </a:lnTo>
                    <a:lnTo>
                      <a:pt x="48" y="13"/>
                    </a:lnTo>
                    <a:lnTo>
                      <a:pt x="64" y="13"/>
                    </a:lnTo>
                    <a:lnTo>
                      <a:pt x="81" y="28"/>
                    </a:lnTo>
                    <a:lnTo>
                      <a:pt x="96" y="43"/>
                    </a:lnTo>
                    <a:lnTo>
                      <a:pt x="96" y="71"/>
                    </a:lnTo>
                    <a:lnTo>
                      <a:pt x="96" y="115"/>
                    </a:lnTo>
                    <a:lnTo>
                      <a:pt x="161" y="100"/>
                    </a:lnTo>
                    <a:lnTo>
                      <a:pt x="225" y="100"/>
                    </a:lnTo>
                    <a:lnTo>
                      <a:pt x="240" y="71"/>
                    </a:lnTo>
                    <a:lnTo>
                      <a:pt x="240" y="56"/>
                    </a:lnTo>
                    <a:lnTo>
                      <a:pt x="240" y="43"/>
                    </a:lnTo>
                    <a:lnTo>
                      <a:pt x="225" y="28"/>
                    </a:lnTo>
                    <a:lnTo>
                      <a:pt x="209" y="43"/>
                    </a:lnTo>
                    <a:lnTo>
                      <a:pt x="192" y="56"/>
                    </a:lnTo>
                    <a:lnTo>
                      <a:pt x="177" y="56"/>
                    </a:lnTo>
                    <a:lnTo>
                      <a:pt x="161" y="56"/>
                    </a:lnTo>
                    <a:lnTo>
                      <a:pt x="161" y="43"/>
                    </a:lnTo>
                    <a:lnTo>
                      <a:pt x="177" y="28"/>
                    </a:lnTo>
                    <a:lnTo>
                      <a:pt x="192" y="13"/>
                    </a:lnTo>
                    <a:lnTo>
                      <a:pt x="225" y="0"/>
                    </a:lnTo>
                    <a:lnTo>
                      <a:pt x="240" y="0"/>
                    </a:lnTo>
                    <a:lnTo>
                      <a:pt x="273" y="13"/>
                    </a:lnTo>
                    <a:lnTo>
                      <a:pt x="288" y="28"/>
                    </a:lnTo>
                    <a:lnTo>
                      <a:pt x="288" y="71"/>
                    </a:lnTo>
                    <a:lnTo>
                      <a:pt x="273" y="100"/>
                    </a:lnTo>
                    <a:lnTo>
                      <a:pt x="225" y="130"/>
                    </a:lnTo>
                    <a:lnTo>
                      <a:pt x="192" y="143"/>
                    </a:lnTo>
                    <a:lnTo>
                      <a:pt x="144" y="143"/>
                    </a:lnTo>
                    <a:lnTo>
                      <a:pt x="96" y="143"/>
                    </a:lnTo>
                    <a:lnTo>
                      <a:pt x="96" y="130"/>
                    </a:lnTo>
                    <a:lnTo>
                      <a:pt x="64" y="143"/>
                    </a:lnTo>
                    <a:lnTo>
                      <a:pt x="64" y="158"/>
                    </a:lnTo>
                    <a:lnTo>
                      <a:pt x="48" y="143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5" name="Freeform 343"/>
              <p:cNvSpPr>
                <a:spLocks/>
              </p:cNvSpPr>
              <p:nvPr/>
            </p:nvSpPr>
            <p:spPr bwMode="auto">
              <a:xfrm rot="-5400000">
                <a:off x="5490" y="182"/>
                <a:ext cx="17" cy="31"/>
              </a:xfrm>
              <a:custGeom>
                <a:avLst/>
                <a:gdLst/>
                <a:ahLst/>
                <a:cxnLst>
                  <a:cxn ang="0">
                    <a:pos x="48" y="100"/>
                  </a:cxn>
                  <a:cxn ang="0">
                    <a:pos x="16" y="28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64" y="13"/>
                  </a:cxn>
                  <a:cxn ang="0">
                    <a:pos x="112" y="43"/>
                  </a:cxn>
                  <a:cxn ang="0">
                    <a:pos x="112" y="56"/>
                  </a:cxn>
                  <a:cxn ang="0">
                    <a:pos x="96" y="56"/>
                  </a:cxn>
                  <a:cxn ang="0">
                    <a:pos x="81" y="87"/>
                  </a:cxn>
                  <a:cxn ang="0">
                    <a:pos x="64" y="100"/>
                  </a:cxn>
                  <a:cxn ang="0">
                    <a:pos x="48" y="100"/>
                  </a:cxn>
                </a:cxnLst>
                <a:rect l="0" t="0" r="r" b="b"/>
                <a:pathLst>
                  <a:path w="112" h="100">
                    <a:moveTo>
                      <a:pt x="48" y="100"/>
                    </a:moveTo>
                    <a:lnTo>
                      <a:pt x="16" y="28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64" y="13"/>
                    </a:lnTo>
                    <a:lnTo>
                      <a:pt x="112" y="43"/>
                    </a:lnTo>
                    <a:lnTo>
                      <a:pt x="112" y="56"/>
                    </a:lnTo>
                    <a:lnTo>
                      <a:pt x="96" y="56"/>
                    </a:lnTo>
                    <a:lnTo>
                      <a:pt x="81" y="87"/>
                    </a:lnTo>
                    <a:lnTo>
                      <a:pt x="64" y="100"/>
                    </a:lnTo>
                    <a:lnTo>
                      <a:pt x="48" y="10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6" name="Freeform 344"/>
              <p:cNvSpPr>
                <a:spLocks/>
              </p:cNvSpPr>
              <p:nvPr/>
            </p:nvSpPr>
            <p:spPr bwMode="auto">
              <a:xfrm rot="-5400000">
                <a:off x="5490" y="182"/>
                <a:ext cx="17" cy="31"/>
              </a:xfrm>
              <a:custGeom>
                <a:avLst/>
                <a:gdLst/>
                <a:ahLst/>
                <a:cxnLst>
                  <a:cxn ang="0">
                    <a:pos x="48" y="100"/>
                  </a:cxn>
                  <a:cxn ang="0">
                    <a:pos x="16" y="28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4" y="13"/>
                  </a:cxn>
                  <a:cxn ang="0">
                    <a:pos x="112" y="43"/>
                  </a:cxn>
                  <a:cxn ang="0">
                    <a:pos x="112" y="56"/>
                  </a:cxn>
                  <a:cxn ang="0">
                    <a:pos x="96" y="56"/>
                  </a:cxn>
                  <a:cxn ang="0">
                    <a:pos x="81" y="87"/>
                  </a:cxn>
                  <a:cxn ang="0">
                    <a:pos x="64" y="100"/>
                  </a:cxn>
                  <a:cxn ang="0">
                    <a:pos x="48" y="100"/>
                  </a:cxn>
                  <a:cxn ang="0">
                    <a:pos x="48" y="100"/>
                  </a:cxn>
                </a:cxnLst>
                <a:rect l="0" t="0" r="r" b="b"/>
                <a:pathLst>
                  <a:path w="112" h="100">
                    <a:moveTo>
                      <a:pt x="48" y="100"/>
                    </a:moveTo>
                    <a:lnTo>
                      <a:pt x="16" y="28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4" y="13"/>
                    </a:lnTo>
                    <a:lnTo>
                      <a:pt x="112" y="43"/>
                    </a:lnTo>
                    <a:lnTo>
                      <a:pt x="112" y="56"/>
                    </a:lnTo>
                    <a:lnTo>
                      <a:pt x="96" y="56"/>
                    </a:lnTo>
                    <a:lnTo>
                      <a:pt x="81" y="87"/>
                    </a:lnTo>
                    <a:lnTo>
                      <a:pt x="64" y="100"/>
                    </a:lnTo>
                    <a:lnTo>
                      <a:pt x="48" y="100"/>
                    </a:lnTo>
                    <a:lnTo>
                      <a:pt x="48" y="10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7" name="Freeform 345"/>
              <p:cNvSpPr>
                <a:spLocks/>
              </p:cNvSpPr>
              <p:nvPr/>
            </p:nvSpPr>
            <p:spPr bwMode="auto">
              <a:xfrm rot="-5400000">
                <a:off x="5400" y="205"/>
                <a:ext cx="37" cy="73"/>
              </a:xfrm>
              <a:custGeom>
                <a:avLst/>
                <a:gdLst/>
                <a:ahLst/>
                <a:cxnLst>
                  <a:cxn ang="0">
                    <a:pos x="0" y="202"/>
                  </a:cxn>
                  <a:cxn ang="0">
                    <a:pos x="0" y="187"/>
                  </a:cxn>
                  <a:cxn ang="0">
                    <a:pos x="17" y="173"/>
                  </a:cxn>
                  <a:cxn ang="0">
                    <a:pos x="48" y="130"/>
                  </a:cxn>
                  <a:cxn ang="0">
                    <a:pos x="129" y="57"/>
                  </a:cxn>
                  <a:cxn ang="0">
                    <a:pos x="209" y="0"/>
                  </a:cxn>
                  <a:cxn ang="0">
                    <a:pos x="225" y="13"/>
                  </a:cxn>
                  <a:cxn ang="0">
                    <a:pos x="240" y="28"/>
                  </a:cxn>
                  <a:cxn ang="0">
                    <a:pos x="209" y="72"/>
                  </a:cxn>
                  <a:cxn ang="0">
                    <a:pos x="161" y="130"/>
                  </a:cxn>
                  <a:cxn ang="0">
                    <a:pos x="48" y="217"/>
                  </a:cxn>
                  <a:cxn ang="0">
                    <a:pos x="33" y="230"/>
                  </a:cxn>
                  <a:cxn ang="0">
                    <a:pos x="17" y="230"/>
                  </a:cxn>
                  <a:cxn ang="0">
                    <a:pos x="0" y="202"/>
                  </a:cxn>
                </a:cxnLst>
                <a:rect l="0" t="0" r="r" b="b"/>
                <a:pathLst>
                  <a:path w="240" h="230">
                    <a:moveTo>
                      <a:pt x="0" y="202"/>
                    </a:moveTo>
                    <a:lnTo>
                      <a:pt x="0" y="187"/>
                    </a:lnTo>
                    <a:lnTo>
                      <a:pt x="17" y="173"/>
                    </a:lnTo>
                    <a:lnTo>
                      <a:pt x="48" y="130"/>
                    </a:lnTo>
                    <a:lnTo>
                      <a:pt x="129" y="57"/>
                    </a:lnTo>
                    <a:lnTo>
                      <a:pt x="209" y="0"/>
                    </a:lnTo>
                    <a:lnTo>
                      <a:pt x="225" y="13"/>
                    </a:lnTo>
                    <a:lnTo>
                      <a:pt x="240" y="28"/>
                    </a:lnTo>
                    <a:lnTo>
                      <a:pt x="209" y="72"/>
                    </a:lnTo>
                    <a:lnTo>
                      <a:pt x="161" y="130"/>
                    </a:lnTo>
                    <a:lnTo>
                      <a:pt x="48" y="217"/>
                    </a:lnTo>
                    <a:lnTo>
                      <a:pt x="33" y="230"/>
                    </a:lnTo>
                    <a:lnTo>
                      <a:pt x="17" y="230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8" name="Freeform 346"/>
              <p:cNvSpPr>
                <a:spLocks/>
              </p:cNvSpPr>
              <p:nvPr/>
            </p:nvSpPr>
            <p:spPr bwMode="auto">
              <a:xfrm rot="-5400000">
                <a:off x="5399" y="146"/>
                <a:ext cx="17" cy="59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0" y="130"/>
                  </a:cxn>
                  <a:cxn ang="0">
                    <a:pos x="0" y="87"/>
                  </a:cxn>
                  <a:cxn ang="0">
                    <a:pos x="16" y="87"/>
                  </a:cxn>
                  <a:cxn ang="0">
                    <a:pos x="16" y="130"/>
                  </a:cxn>
                  <a:cxn ang="0">
                    <a:pos x="33" y="145"/>
                  </a:cxn>
                  <a:cxn ang="0">
                    <a:pos x="48" y="145"/>
                  </a:cxn>
                  <a:cxn ang="0">
                    <a:pos x="64" y="145"/>
                  </a:cxn>
                  <a:cxn ang="0">
                    <a:pos x="81" y="130"/>
                  </a:cxn>
                  <a:cxn ang="0">
                    <a:pos x="64" y="102"/>
                  </a:cxn>
                  <a:cxn ang="0">
                    <a:pos x="48" y="72"/>
                  </a:cxn>
                  <a:cxn ang="0">
                    <a:pos x="16" y="15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64" y="43"/>
                  </a:cxn>
                  <a:cxn ang="0">
                    <a:pos x="96" y="87"/>
                  </a:cxn>
                  <a:cxn ang="0">
                    <a:pos x="113" y="130"/>
                  </a:cxn>
                  <a:cxn ang="0">
                    <a:pos x="96" y="173"/>
                  </a:cxn>
                  <a:cxn ang="0">
                    <a:pos x="81" y="188"/>
                  </a:cxn>
                  <a:cxn ang="0">
                    <a:pos x="48" y="188"/>
                  </a:cxn>
                  <a:cxn ang="0">
                    <a:pos x="16" y="173"/>
                  </a:cxn>
                  <a:cxn ang="0">
                    <a:pos x="0" y="158"/>
                  </a:cxn>
                </a:cxnLst>
                <a:rect l="0" t="0" r="r" b="b"/>
                <a:pathLst>
                  <a:path w="113" h="188">
                    <a:moveTo>
                      <a:pt x="0" y="158"/>
                    </a:moveTo>
                    <a:lnTo>
                      <a:pt x="0" y="130"/>
                    </a:lnTo>
                    <a:lnTo>
                      <a:pt x="0" y="87"/>
                    </a:lnTo>
                    <a:lnTo>
                      <a:pt x="16" y="87"/>
                    </a:lnTo>
                    <a:lnTo>
                      <a:pt x="16" y="130"/>
                    </a:lnTo>
                    <a:lnTo>
                      <a:pt x="33" y="145"/>
                    </a:lnTo>
                    <a:lnTo>
                      <a:pt x="48" y="145"/>
                    </a:lnTo>
                    <a:lnTo>
                      <a:pt x="64" y="145"/>
                    </a:lnTo>
                    <a:lnTo>
                      <a:pt x="81" y="130"/>
                    </a:lnTo>
                    <a:lnTo>
                      <a:pt x="64" y="102"/>
                    </a:lnTo>
                    <a:lnTo>
                      <a:pt x="48" y="72"/>
                    </a:lnTo>
                    <a:lnTo>
                      <a:pt x="16" y="15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64" y="43"/>
                    </a:lnTo>
                    <a:lnTo>
                      <a:pt x="96" y="87"/>
                    </a:lnTo>
                    <a:lnTo>
                      <a:pt x="113" y="130"/>
                    </a:lnTo>
                    <a:lnTo>
                      <a:pt x="96" y="173"/>
                    </a:lnTo>
                    <a:lnTo>
                      <a:pt x="81" y="188"/>
                    </a:lnTo>
                    <a:lnTo>
                      <a:pt x="48" y="188"/>
                    </a:lnTo>
                    <a:lnTo>
                      <a:pt x="16" y="173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9" name="Freeform 347"/>
              <p:cNvSpPr>
                <a:spLocks/>
              </p:cNvSpPr>
              <p:nvPr/>
            </p:nvSpPr>
            <p:spPr bwMode="auto">
              <a:xfrm rot="-5400000">
                <a:off x="5399" y="146"/>
                <a:ext cx="17" cy="59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0" y="130"/>
                  </a:cxn>
                  <a:cxn ang="0">
                    <a:pos x="0" y="87"/>
                  </a:cxn>
                  <a:cxn ang="0">
                    <a:pos x="16" y="87"/>
                  </a:cxn>
                  <a:cxn ang="0">
                    <a:pos x="16" y="130"/>
                  </a:cxn>
                  <a:cxn ang="0">
                    <a:pos x="33" y="145"/>
                  </a:cxn>
                  <a:cxn ang="0">
                    <a:pos x="48" y="145"/>
                  </a:cxn>
                  <a:cxn ang="0">
                    <a:pos x="64" y="145"/>
                  </a:cxn>
                  <a:cxn ang="0">
                    <a:pos x="81" y="130"/>
                  </a:cxn>
                  <a:cxn ang="0">
                    <a:pos x="64" y="102"/>
                  </a:cxn>
                  <a:cxn ang="0">
                    <a:pos x="48" y="72"/>
                  </a:cxn>
                  <a:cxn ang="0">
                    <a:pos x="16" y="15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64" y="43"/>
                  </a:cxn>
                  <a:cxn ang="0">
                    <a:pos x="96" y="87"/>
                  </a:cxn>
                  <a:cxn ang="0">
                    <a:pos x="113" y="130"/>
                  </a:cxn>
                  <a:cxn ang="0">
                    <a:pos x="96" y="173"/>
                  </a:cxn>
                  <a:cxn ang="0">
                    <a:pos x="81" y="188"/>
                  </a:cxn>
                  <a:cxn ang="0">
                    <a:pos x="48" y="188"/>
                  </a:cxn>
                  <a:cxn ang="0">
                    <a:pos x="16" y="173"/>
                  </a:cxn>
                  <a:cxn ang="0">
                    <a:pos x="0" y="158"/>
                  </a:cxn>
                </a:cxnLst>
                <a:rect l="0" t="0" r="r" b="b"/>
                <a:pathLst>
                  <a:path w="113" h="188">
                    <a:moveTo>
                      <a:pt x="0" y="158"/>
                    </a:moveTo>
                    <a:lnTo>
                      <a:pt x="0" y="130"/>
                    </a:lnTo>
                    <a:lnTo>
                      <a:pt x="0" y="87"/>
                    </a:lnTo>
                    <a:lnTo>
                      <a:pt x="16" y="87"/>
                    </a:lnTo>
                    <a:lnTo>
                      <a:pt x="16" y="130"/>
                    </a:lnTo>
                    <a:lnTo>
                      <a:pt x="33" y="145"/>
                    </a:lnTo>
                    <a:lnTo>
                      <a:pt x="48" y="145"/>
                    </a:lnTo>
                    <a:lnTo>
                      <a:pt x="64" y="145"/>
                    </a:lnTo>
                    <a:lnTo>
                      <a:pt x="81" y="130"/>
                    </a:lnTo>
                    <a:lnTo>
                      <a:pt x="64" y="102"/>
                    </a:lnTo>
                    <a:lnTo>
                      <a:pt x="48" y="72"/>
                    </a:lnTo>
                    <a:lnTo>
                      <a:pt x="16" y="15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64" y="43"/>
                    </a:lnTo>
                    <a:lnTo>
                      <a:pt x="96" y="87"/>
                    </a:lnTo>
                    <a:lnTo>
                      <a:pt x="113" y="130"/>
                    </a:lnTo>
                    <a:lnTo>
                      <a:pt x="96" y="173"/>
                    </a:lnTo>
                    <a:lnTo>
                      <a:pt x="81" y="188"/>
                    </a:lnTo>
                    <a:lnTo>
                      <a:pt x="48" y="188"/>
                    </a:lnTo>
                    <a:lnTo>
                      <a:pt x="16" y="173"/>
                    </a:lnTo>
                    <a:lnTo>
                      <a:pt x="0" y="158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0" name="Freeform 348"/>
              <p:cNvSpPr>
                <a:spLocks/>
              </p:cNvSpPr>
              <p:nvPr/>
            </p:nvSpPr>
            <p:spPr bwMode="auto">
              <a:xfrm rot="-5400000">
                <a:off x="5392" y="235"/>
                <a:ext cx="18" cy="27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96" y="0"/>
                  </a:cxn>
                  <a:cxn ang="0">
                    <a:pos x="112" y="0"/>
                  </a:cxn>
                  <a:cxn ang="0">
                    <a:pos x="64" y="59"/>
                  </a:cxn>
                  <a:cxn ang="0">
                    <a:pos x="31" y="74"/>
                  </a:cxn>
                  <a:cxn ang="0">
                    <a:pos x="0" y="87"/>
                  </a:cxn>
                </a:cxnLst>
                <a:rect l="0" t="0" r="r" b="b"/>
                <a:pathLst>
                  <a:path w="112" h="87">
                    <a:moveTo>
                      <a:pt x="0" y="87"/>
                    </a:moveTo>
                    <a:lnTo>
                      <a:pt x="96" y="0"/>
                    </a:lnTo>
                    <a:lnTo>
                      <a:pt x="112" y="0"/>
                    </a:lnTo>
                    <a:lnTo>
                      <a:pt x="64" y="59"/>
                    </a:lnTo>
                    <a:lnTo>
                      <a:pt x="31" y="74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1" name="Freeform 349"/>
              <p:cNvSpPr>
                <a:spLocks/>
              </p:cNvSpPr>
              <p:nvPr/>
            </p:nvSpPr>
            <p:spPr bwMode="auto">
              <a:xfrm rot="-5400000">
                <a:off x="5384" y="138"/>
                <a:ext cx="27" cy="32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64" y="43"/>
                  </a:cxn>
                  <a:cxn ang="0">
                    <a:pos x="96" y="57"/>
                  </a:cxn>
                  <a:cxn ang="0">
                    <a:pos x="112" y="57"/>
                  </a:cxn>
                  <a:cxn ang="0">
                    <a:pos x="127" y="57"/>
                  </a:cxn>
                  <a:cxn ang="0">
                    <a:pos x="144" y="43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27" y="0"/>
                  </a:cxn>
                  <a:cxn ang="0">
                    <a:pos x="144" y="0"/>
                  </a:cxn>
                  <a:cxn ang="0">
                    <a:pos x="175" y="28"/>
                  </a:cxn>
                  <a:cxn ang="0">
                    <a:pos x="175" y="57"/>
                  </a:cxn>
                  <a:cxn ang="0">
                    <a:pos x="175" y="72"/>
                  </a:cxn>
                  <a:cxn ang="0">
                    <a:pos x="160" y="100"/>
                  </a:cxn>
                  <a:cxn ang="0">
                    <a:pos x="144" y="100"/>
                  </a:cxn>
                  <a:cxn ang="0">
                    <a:pos x="96" y="100"/>
                  </a:cxn>
                  <a:cxn ang="0">
                    <a:pos x="48" y="72"/>
                  </a:cxn>
                  <a:cxn ang="0">
                    <a:pos x="31" y="43"/>
                  </a:cxn>
                  <a:cxn ang="0">
                    <a:pos x="0" y="13"/>
                  </a:cxn>
                </a:cxnLst>
                <a:rect l="0" t="0" r="r" b="b"/>
                <a:pathLst>
                  <a:path w="175" h="100">
                    <a:moveTo>
                      <a:pt x="0" y="13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64" y="43"/>
                    </a:lnTo>
                    <a:lnTo>
                      <a:pt x="96" y="57"/>
                    </a:lnTo>
                    <a:lnTo>
                      <a:pt x="112" y="57"/>
                    </a:lnTo>
                    <a:lnTo>
                      <a:pt x="127" y="57"/>
                    </a:lnTo>
                    <a:lnTo>
                      <a:pt x="144" y="43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27" y="0"/>
                    </a:lnTo>
                    <a:lnTo>
                      <a:pt x="144" y="0"/>
                    </a:lnTo>
                    <a:lnTo>
                      <a:pt x="175" y="28"/>
                    </a:lnTo>
                    <a:lnTo>
                      <a:pt x="175" y="57"/>
                    </a:lnTo>
                    <a:lnTo>
                      <a:pt x="175" y="72"/>
                    </a:lnTo>
                    <a:lnTo>
                      <a:pt x="160" y="100"/>
                    </a:lnTo>
                    <a:lnTo>
                      <a:pt x="144" y="100"/>
                    </a:lnTo>
                    <a:lnTo>
                      <a:pt x="96" y="100"/>
                    </a:lnTo>
                    <a:lnTo>
                      <a:pt x="48" y="72"/>
                    </a:lnTo>
                    <a:lnTo>
                      <a:pt x="31" y="4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2" name="Freeform 350"/>
              <p:cNvSpPr>
                <a:spLocks/>
              </p:cNvSpPr>
              <p:nvPr/>
            </p:nvSpPr>
            <p:spPr bwMode="auto">
              <a:xfrm rot="-5400000">
                <a:off x="5384" y="138"/>
                <a:ext cx="27" cy="32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64" y="43"/>
                  </a:cxn>
                  <a:cxn ang="0">
                    <a:pos x="96" y="57"/>
                  </a:cxn>
                  <a:cxn ang="0">
                    <a:pos x="112" y="57"/>
                  </a:cxn>
                  <a:cxn ang="0">
                    <a:pos x="127" y="57"/>
                  </a:cxn>
                  <a:cxn ang="0">
                    <a:pos x="144" y="43"/>
                  </a:cxn>
                  <a:cxn ang="0">
                    <a:pos x="127" y="28"/>
                  </a:cxn>
                  <a:cxn ang="0">
                    <a:pos x="112" y="28"/>
                  </a:cxn>
                  <a:cxn ang="0">
                    <a:pos x="112" y="13"/>
                  </a:cxn>
                  <a:cxn ang="0">
                    <a:pos x="127" y="0"/>
                  </a:cxn>
                  <a:cxn ang="0">
                    <a:pos x="144" y="0"/>
                  </a:cxn>
                  <a:cxn ang="0">
                    <a:pos x="175" y="28"/>
                  </a:cxn>
                  <a:cxn ang="0">
                    <a:pos x="175" y="57"/>
                  </a:cxn>
                  <a:cxn ang="0">
                    <a:pos x="175" y="72"/>
                  </a:cxn>
                  <a:cxn ang="0">
                    <a:pos x="160" y="100"/>
                  </a:cxn>
                  <a:cxn ang="0">
                    <a:pos x="144" y="100"/>
                  </a:cxn>
                  <a:cxn ang="0">
                    <a:pos x="96" y="100"/>
                  </a:cxn>
                  <a:cxn ang="0">
                    <a:pos x="48" y="72"/>
                  </a:cxn>
                  <a:cxn ang="0">
                    <a:pos x="31" y="43"/>
                  </a:cxn>
                  <a:cxn ang="0">
                    <a:pos x="0" y="13"/>
                  </a:cxn>
                </a:cxnLst>
                <a:rect l="0" t="0" r="r" b="b"/>
                <a:pathLst>
                  <a:path w="175" h="100">
                    <a:moveTo>
                      <a:pt x="0" y="13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64" y="43"/>
                    </a:lnTo>
                    <a:lnTo>
                      <a:pt x="96" y="57"/>
                    </a:lnTo>
                    <a:lnTo>
                      <a:pt x="112" y="57"/>
                    </a:lnTo>
                    <a:lnTo>
                      <a:pt x="127" y="57"/>
                    </a:lnTo>
                    <a:lnTo>
                      <a:pt x="144" y="43"/>
                    </a:lnTo>
                    <a:lnTo>
                      <a:pt x="127" y="28"/>
                    </a:lnTo>
                    <a:lnTo>
                      <a:pt x="112" y="28"/>
                    </a:lnTo>
                    <a:lnTo>
                      <a:pt x="112" y="13"/>
                    </a:lnTo>
                    <a:lnTo>
                      <a:pt x="127" y="0"/>
                    </a:lnTo>
                    <a:lnTo>
                      <a:pt x="144" y="0"/>
                    </a:lnTo>
                    <a:lnTo>
                      <a:pt x="175" y="28"/>
                    </a:lnTo>
                    <a:lnTo>
                      <a:pt x="175" y="57"/>
                    </a:lnTo>
                    <a:lnTo>
                      <a:pt x="175" y="72"/>
                    </a:lnTo>
                    <a:lnTo>
                      <a:pt x="160" y="100"/>
                    </a:lnTo>
                    <a:lnTo>
                      <a:pt x="144" y="100"/>
                    </a:lnTo>
                    <a:lnTo>
                      <a:pt x="96" y="100"/>
                    </a:lnTo>
                    <a:lnTo>
                      <a:pt x="48" y="72"/>
                    </a:lnTo>
                    <a:lnTo>
                      <a:pt x="31" y="43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3" name="Freeform 351"/>
              <p:cNvSpPr>
                <a:spLocks/>
              </p:cNvSpPr>
              <p:nvPr/>
            </p:nvSpPr>
            <p:spPr bwMode="auto">
              <a:xfrm rot="-5400000">
                <a:off x="5397" y="338"/>
                <a:ext cx="8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15"/>
                  </a:cxn>
                  <a:cxn ang="0">
                    <a:pos x="48" y="30"/>
                  </a:cxn>
                  <a:cxn ang="0">
                    <a:pos x="48" y="87"/>
                  </a:cxn>
                  <a:cxn ang="0">
                    <a:pos x="0" y="44"/>
                  </a:cxn>
                  <a:cxn ang="0">
                    <a:pos x="0" y="30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48" h="87">
                    <a:moveTo>
                      <a:pt x="0" y="0"/>
                    </a:moveTo>
                    <a:lnTo>
                      <a:pt x="31" y="15"/>
                    </a:lnTo>
                    <a:lnTo>
                      <a:pt x="48" y="30"/>
                    </a:lnTo>
                    <a:lnTo>
                      <a:pt x="48" y="87"/>
                    </a:lnTo>
                    <a:lnTo>
                      <a:pt x="0" y="44"/>
                    </a:lnTo>
                    <a:lnTo>
                      <a:pt x="0" y="30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4" name="Freeform 352"/>
              <p:cNvSpPr>
                <a:spLocks/>
              </p:cNvSpPr>
              <p:nvPr/>
            </p:nvSpPr>
            <p:spPr bwMode="auto">
              <a:xfrm rot="-5400000">
                <a:off x="5374" y="171"/>
                <a:ext cx="20" cy="50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0" y="131"/>
                  </a:cxn>
                  <a:cxn ang="0">
                    <a:pos x="0" y="102"/>
                  </a:cxn>
                  <a:cxn ang="0">
                    <a:pos x="0" y="74"/>
                  </a:cxn>
                  <a:cxn ang="0">
                    <a:pos x="16" y="59"/>
                  </a:cxn>
                  <a:cxn ang="0">
                    <a:pos x="33" y="59"/>
                  </a:cxn>
                  <a:cxn ang="0">
                    <a:pos x="33" y="74"/>
                  </a:cxn>
                  <a:cxn ang="0">
                    <a:pos x="33" y="102"/>
                  </a:cxn>
                  <a:cxn ang="0">
                    <a:pos x="33" y="131"/>
                  </a:cxn>
                  <a:cxn ang="0">
                    <a:pos x="48" y="131"/>
                  </a:cxn>
                  <a:cxn ang="0">
                    <a:pos x="64" y="131"/>
                  </a:cxn>
                  <a:cxn ang="0">
                    <a:pos x="96" y="102"/>
                  </a:cxn>
                  <a:cxn ang="0">
                    <a:pos x="96" y="59"/>
                  </a:cxn>
                  <a:cxn ang="0">
                    <a:pos x="96" y="0"/>
                  </a:cxn>
                  <a:cxn ang="0">
                    <a:pos x="112" y="0"/>
                  </a:cxn>
                  <a:cxn ang="0">
                    <a:pos x="129" y="30"/>
                  </a:cxn>
                  <a:cxn ang="0">
                    <a:pos x="129" y="74"/>
                  </a:cxn>
                  <a:cxn ang="0">
                    <a:pos x="129" y="102"/>
                  </a:cxn>
                  <a:cxn ang="0">
                    <a:pos x="112" y="146"/>
                  </a:cxn>
                  <a:cxn ang="0">
                    <a:pos x="81" y="161"/>
                  </a:cxn>
                  <a:cxn ang="0">
                    <a:pos x="64" y="161"/>
                  </a:cxn>
                  <a:cxn ang="0">
                    <a:pos x="33" y="161"/>
                  </a:cxn>
                  <a:cxn ang="0">
                    <a:pos x="0" y="146"/>
                  </a:cxn>
                </a:cxnLst>
                <a:rect l="0" t="0" r="r" b="b"/>
                <a:pathLst>
                  <a:path w="129" h="161">
                    <a:moveTo>
                      <a:pt x="0" y="146"/>
                    </a:moveTo>
                    <a:lnTo>
                      <a:pt x="0" y="131"/>
                    </a:lnTo>
                    <a:lnTo>
                      <a:pt x="0" y="102"/>
                    </a:lnTo>
                    <a:lnTo>
                      <a:pt x="0" y="74"/>
                    </a:lnTo>
                    <a:lnTo>
                      <a:pt x="16" y="59"/>
                    </a:lnTo>
                    <a:lnTo>
                      <a:pt x="33" y="59"/>
                    </a:lnTo>
                    <a:lnTo>
                      <a:pt x="33" y="74"/>
                    </a:lnTo>
                    <a:lnTo>
                      <a:pt x="33" y="102"/>
                    </a:lnTo>
                    <a:lnTo>
                      <a:pt x="33" y="131"/>
                    </a:lnTo>
                    <a:lnTo>
                      <a:pt x="48" y="131"/>
                    </a:lnTo>
                    <a:lnTo>
                      <a:pt x="64" y="131"/>
                    </a:lnTo>
                    <a:lnTo>
                      <a:pt x="96" y="102"/>
                    </a:lnTo>
                    <a:lnTo>
                      <a:pt x="96" y="59"/>
                    </a:lnTo>
                    <a:lnTo>
                      <a:pt x="96" y="0"/>
                    </a:lnTo>
                    <a:lnTo>
                      <a:pt x="112" y="0"/>
                    </a:lnTo>
                    <a:lnTo>
                      <a:pt x="129" y="30"/>
                    </a:lnTo>
                    <a:lnTo>
                      <a:pt x="129" y="74"/>
                    </a:lnTo>
                    <a:lnTo>
                      <a:pt x="129" y="102"/>
                    </a:lnTo>
                    <a:lnTo>
                      <a:pt x="112" y="146"/>
                    </a:lnTo>
                    <a:lnTo>
                      <a:pt x="81" y="161"/>
                    </a:lnTo>
                    <a:lnTo>
                      <a:pt x="64" y="161"/>
                    </a:lnTo>
                    <a:lnTo>
                      <a:pt x="33" y="161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5" name="Freeform 353"/>
              <p:cNvSpPr>
                <a:spLocks/>
              </p:cNvSpPr>
              <p:nvPr/>
            </p:nvSpPr>
            <p:spPr bwMode="auto">
              <a:xfrm rot="-5400000">
                <a:off x="5374" y="171"/>
                <a:ext cx="20" cy="50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0" y="131"/>
                  </a:cxn>
                  <a:cxn ang="0">
                    <a:pos x="0" y="102"/>
                  </a:cxn>
                  <a:cxn ang="0">
                    <a:pos x="0" y="74"/>
                  </a:cxn>
                  <a:cxn ang="0">
                    <a:pos x="16" y="59"/>
                  </a:cxn>
                  <a:cxn ang="0">
                    <a:pos x="33" y="59"/>
                  </a:cxn>
                  <a:cxn ang="0">
                    <a:pos x="33" y="74"/>
                  </a:cxn>
                  <a:cxn ang="0">
                    <a:pos x="33" y="102"/>
                  </a:cxn>
                  <a:cxn ang="0">
                    <a:pos x="33" y="131"/>
                  </a:cxn>
                  <a:cxn ang="0">
                    <a:pos x="48" y="131"/>
                  </a:cxn>
                  <a:cxn ang="0">
                    <a:pos x="64" y="131"/>
                  </a:cxn>
                  <a:cxn ang="0">
                    <a:pos x="96" y="102"/>
                  </a:cxn>
                  <a:cxn ang="0">
                    <a:pos x="96" y="59"/>
                  </a:cxn>
                  <a:cxn ang="0">
                    <a:pos x="96" y="0"/>
                  </a:cxn>
                  <a:cxn ang="0">
                    <a:pos x="112" y="0"/>
                  </a:cxn>
                  <a:cxn ang="0">
                    <a:pos x="112" y="0"/>
                  </a:cxn>
                  <a:cxn ang="0">
                    <a:pos x="129" y="30"/>
                  </a:cxn>
                  <a:cxn ang="0">
                    <a:pos x="129" y="74"/>
                  </a:cxn>
                  <a:cxn ang="0">
                    <a:pos x="129" y="102"/>
                  </a:cxn>
                  <a:cxn ang="0">
                    <a:pos x="112" y="146"/>
                  </a:cxn>
                  <a:cxn ang="0">
                    <a:pos x="81" y="161"/>
                  </a:cxn>
                  <a:cxn ang="0">
                    <a:pos x="64" y="161"/>
                  </a:cxn>
                  <a:cxn ang="0">
                    <a:pos x="33" y="161"/>
                  </a:cxn>
                  <a:cxn ang="0">
                    <a:pos x="0" y="146"/>
                  </a:cxn>
                </a:cxnLst>
                <a:rect l="0" t="0" r="r" b="b"/>
                <a:pathLst>
                  <a:path w="129" h="161">
                    <a:moveTo>
                      <a:pt x="0" y="146"/>
                    </a:moveTo>
                    <a:lnTo>
                      <a:pt x="0" y="131"/>
                    </a:lnTo>
                    <a:lnTo>
                      <a:pt x="0" y="102"/>
                    </a:lnTo>
                    <a:lnTo>
                      <a:pt x="0" y="74"/>
                    </a:lnTo>
                    <a:lnTo>
                      <a:pt x="16" y="59"/>
                    </a:lnTo>
                    <a:lnTo>
                      <a:pt x="33" y="59"/>
                    </a:lnTo>
                    <a:lnTo>
                      <a:pt x="33" y="74"/>
                    </a:lnTo>
                    <a:lnTo>
                      <a:pt x="33" y="102"/>
                    </a:lnTo>
                    <a:lnTo>
                      <a:pt x="33" y="131"/>
                    </a:lnTo>
                    <a:lnTo>
                      <a:pt x="48" y="131"/>
                    </a:lnTo>
                    <a:lnTo>
                      <a:pt x="64" y="131"/>
                    </a:lnTo>
                    <a:lnTo>
                      <a:pt x="96" y="102"/>
                    </a:lnTo>
                    <a:lnTo>
                      <a:pt x="96" y="59"/>
                    </a:lnTo>
                    <a:lnTo>
                      <a:pt x="96" y="0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29" y="30"/>
                    </a:lnTo>
                    <a:lnTo>
                      <a:pt x="129" y="74"/>
                    </a:lnTo>
                    <a:lnTo>
                      <a:pt x="129" y="102"/>
                    </a:lnTo>
                    <a:lnTo>
                      <a:pt x="112" y="146"/>
                    </a:lnTo>
                    <a:lnTo>
                      <a:pt x="81" y="161"/>
                    </a:lnTo>
                    <a:lnTo>
                      <a:pt x="64" y="161"/>
                    </a:lnTo>
                    <a:lnTo>
                      <a:pt x="33" y="161"/>
                    </a:lnTo>
                    <a:lnTo>
                      <a:pt x="0" y="146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6" name="Freeform 354"/>
              <p:cNvSpPr>
                <a:spLocks/>
              </p:cNvSpPr>
              <p:nvPr/>
            </p:nvSpPr>
            <p:spPr bwMode="auto">
              <a:xfrm rot="-5400000">
                <a:off x="5216" y="194"/>
                <a:ext cx="133" cy="242"/>
              </a:xfrm>
              <a:custGeom>
                <a:avLst/>
                <a:gdLst/>
                <a:ahLst/>
                <a:cxnLst>
                  <a:cxn ang="0">
                    <a:pos x="0" y="724"/>
                  </a:cxn>
                  <a:cxn ang="0">
                    <a:pos x="48" y="724"/>
                  </a:cxn>
                  <a:cxn ang="0">
                    <a:pos x="96" y="696"/>
                  </a:cxn>
                  <a:cxn ang="0">
                    <a:pos x="129" y="522"/>
                  </a:cxn>
                  <a:cxn ang="0">
                    <a:pos x="257" y="420"/>
                  </a:cxn>
                  <a:cxn ang="0">
                    <a:pos x="432" y="434"/>
                  </a:cxn>
                  <a:cxn ang="0">
                    <a:pos x="626" y="566"/>
                  </a:cxn>
                  <a:cxn ang="0">
                    <a:pos x="465" y="333"/>
                  </a:cxn>
                  <a:cxn ang="0">
                    <a:pos x="449" y="217"/>
                  </a:cxn>
                  <a:cxn ang="0">
                    <a:pos x="545" y="116"/>
                  </a:cxn>
                  <a:cxn ang="0">
                    <a:pos x="689" y="86"/>
                  </a:cxn>
                  <a:cxn ang="0">
                    <a:pos x="818" y="43"/>
                  </a:cxn>
                  <a:cxn ang="0">
                    <a:pos x="770" y="43"/>
                  </a:cxn>
                  <a:cxn ang="0">
                    <a:pos x="833" y="0"/>
                  </a:cxn>
                  <a:cxn ang="0">
                    <a:pos x="866" y="30"/>
                  </a:cxn>
                  <a:cxn ang="0">
                    <a:pos x="785" y="101"/>
                  </a:cxn>
                  <a:cxn ang="0">
                    <a:pos x="705" y="145"/>
                  </a:cxn>
                  <a:cxn ang="0">
                    <a:pos x="770" y="188"/>
                  </a:cxn>
                  <a:cxn ang="0">
                    <a:pos x="770" y="275"/>
                  </a:cxn>
                  <a:cxn ang="0">
                    <a:pos x="657" y="318"/>
                  </a:cxn>
                  <a:cxn ang="0">
                    <a:pos x="593" y="275"/>
                  </a:cxn>
                  <a:cxn ang="0">
                    <a:pos x="641" y="275"/>
                  </a:cxn>
                  <a:cxn ang="0">
                    <a:pos x="689" y="232"/>
                  </a:cxn>
                  <a:cxn ang="0">
                    <a:pos x="609" y="173"/>
                  </a:cxn>
                  <a:cxn ang="0">
                    <a:pos x="528" y="203"/>
                  </a:cxn>
                  <a:cxn ang="0">
                    <a:pos x="513" y="362"/>
                  </a:cxn>
                  <a:cxn ang="0">
                    <a:pos x="578" y="464"/>
                  </a:cxn>
                  <a:cxn ang="0">
                    <a:pos x="561" y="377"/>
                  </a:cxn>
                  <a:cxn ang="0">
                    <a:pos x="545" y="275"/>
                  </a:cxn>
                  <a:cxn ang="0">
                    <a:pos x="609" y="449"/>
                  </a:cxn>
                  <a:cxn ang="0">
                    <a:pos x="850" y="681"/>
                  </a:cxn>
                  <a:cxn ang="0">
                    <a:pos x="528" y="551"/>
                  </a:cxn>
                  <a:cxn ang="0">
                    <a:pos x="321" y="492"/>
                  </a:cxn>
                  <a:cxn ang="0">
                    <a:pos x="513" y="522"/>
                  </a:cxn>
                  <a:cxn ang="0">
                    <a:pos x="465" y="477"/>
                  </a:cxn>
                  <a:cxn ang="0">
                    <a:pos x="305" y="449"/>
                  </a:cxn>
                  <a:cxn ang="0">
                    <a:pos x="209" y="536"/>
                  </a:cxn>
                  <a:cxn ang="0">
                    <a:pos x="257" y="609"/>
                  </a:cxn>
                  <a:cxn ang="0">
                    <a:pos x="321" y="579"/>
                  </a:cxn>
                  <a:cxn ang="0">
                    <a:pos x="369" y="579"/>
                  </a:cxn>
                  <a:cxn ang="0">
                    <a:pos x="336" y="681"/>
                  </a:cxn>
                  <a:cxn ang="0">
                    <a:pos x="209" y="696"/>
                  </a:cxn>
                  <a:cxn ang="0">
                    <a:pos x="161" y="622"/>
                  </a:cxn>
                  <a:cxn ang="0">
                    <a:pos x="129" y="637"/>
                  </a:cxn>
                  <a:cxn ang="0">
                    <a:pos x="129" y="709"/>
                  </a:cxn>
                  <a:cxn ang="0">
                    <a:pos x="64" y="768"/>
                  </a:cxn>
                </a:cxnLst>
                <a:rect l="0" t="0" r="r" b="b"/>
                <a:pathLst>
                  <a:path w="866" h="768">
                    <a:moveTo>
                      <a:pt x="0" y="753"/>
                    </a:moveTo>
                    <a:lnTo>
                      <a:pt x="0" y="739"/>
                    </a:lnTo>
                    <a:lnTo>
                      <a:pt x="0" y="724"/>
                    </a:lnTo>
                    <a:lnTo>
                      <a:pt x="33" y="709"/>
                    </a:lnTo>
                    <a:lnTo>
                      <a:pt x="48" y="709"/>
                    </a:lnTo>
                    <a:lnTo>
                      <a:pt x="48" y="724"/>
                    </a:lnTo>
                    <a:lnTo>
                      <a:pt x="64" y="739"/>
                    </a:lnTo>
                    <a:lnTo>
                      <a:pt x="81" y="724"/>
                    </a:lnTo>
                    <a:lnTo>
                      <a:pt x="96" y="696"/>
                    </a:lnTo>
                    <a:lnTo>
                      <a:pt x="96" y="637"/>
                    </a:lnTo>
                    <a:lnTo>
                      <a:pt x="96" y="579"/>
                    </a:lnTo>
                    <a:lnTo>
                      <a:pt x="129" y="522"/>
                    </a:lnTo>
                    <a:lnTo>
                      <a:pt x="161" y="477"/>
                    </a:lnTo>
                    <a:lnTo>
                      <a:pt x="209" y="434"/>
                    </a:lnTo>
                    <a:lnTo>
                      <a:pt x="257" y="420"/>
                    </a:lnTo>
                    <a:lnTo>
                      <a:pt x="321" y="405"/>
                    </a:lnTo>
                    <a:lnTo>
                      <a:pt x="369" y="405"/>
                    </a:lnTo>
                    <a:lnTo>
                      <a:pt x="432" y="434"/>
                    </a:lnTo>
                    <a:lnTo>
                      <a:pt x="528" y="477"/>
                    </a:lnTo>
                    <a:lnTo>
                      <a:pt x="609" y="566"/>
                    </a:lnTo>
                    <a:lnTo>
                      <a:pt x="626" y="566"/>
                    </a:lnTo>
                    <a:lnTo>
                      <a:pt x="626" y="551"/>
                    </a:lnTo>
                    <a:lnTo>
                      <a:pt x="513" y="405"/>
                    </a:lnTo>
                    <a:lnTo>
                      <a:pt x="465" y="333"/>
                    </a:lnTo>
                    <a:lnTo>
                      <a:pt x="449" y="290"/>
                    </a:lnTo>
                    <a:lnTo>
                      <a:pt x="449" y="247"/>
                    </a:lnTo>
                    <a:lnTo>
                      <a:pt x="449" y="217"/>
                    </a:lnTo>
                    <a:lnTo>
                      <a:pt x="465" y="173"/>
                    </a:lnTo>
                    <a:lnTo>
                      <a:pt x="497" y="145"/>
                    </a:lnTo>
                    <a:lnTo>
                      <a:pt x="545" y="116"/>
                    </a:lnTo>
                    <a:lnTo>
                      <a:pt x="578" y="101"/>
                    </a:lnTo>
                    <a:lnTo>
                      <a:pt x="609" y="101"/>
                    </a:lnTo>
                    <a:lnTo>
                      <a:pt x="689" y="86"/>
                    </a:lnTo>
                    <a:lnTo>
                      <a:pt x="770" y="86"/>
                    </a:lnTo>
                    <a:lnTo>
                      <a:pt x="802" y="73"/>
                    </a:lnTo>
                    <a:lnTo>
                      <a:pt x="818" y="43"/>
                    </a:lnTo>
                    <a:lnTo>
                      <a:pt x="818" y="30"/>
                    </a:lnTo>
                    <a:lnTo>
                      <a:pt x="785" y="43"/>
                    </a:lnTo>
                    <a:lnTo>
                      <a:pt x="770" y="43"/>
                    </a:lnTo>
                    <a:lnTo>
                      <a:pt x="785" y="15"/>
                    </a:lnTo>
                    <a:lnTo>
                      <a:pt x="802" y="0"/>
                    </a:lnTo>
                    <a:lnTo>
                      <a:pt x="833" y="0"/>
                    </a:lnTo>
                    <a:lnTo>
                      <a:pt x="850" y="0"/>
                    </a:lnTo>
                    <a:lnTo>
                      <a:pt x="850" y="15"/>
                    </a:lnTo>
                    <a:lnTo>
                      <a:pt x="866" y="30"/>
                    </a:lnTo>
                    <a:lnTo>
                      <a:pt x="850" y="58"/>
                    </a:lnTo>
                    <a:lnTo>
                      <a:pt x="818" y="86"/>
                    </a:lnTo>
                    <a:lnTo>
                      <a:pt x="785" y="101"/>
                    </a:lnTo>
                    <a:lnTo>
                      <a:pt x="770" y="116"/>
                    </a:lnTo>
                    <a:lnTo>
                      <a:pt x="689" y="130"/>
                    </a:lnTo>
                    <a:lnTo>
                      <a:pt x="705" y="145"/>
                    </a:lnTo>
                    <a:lnTo>
                      <a:pt x="722" y="145"/>
                    </a:lnTo>
                    <a:lnTo>
                      <a:pt x="754" y="160"/>
                    </a:lnTo>
                    <a:lnTo>
                      <a:pt x="770" y="188"/>
                    </a:lnTo>
                    <a:lnTo>
                      <a:pt x="770" y="217"/>
                    </a:lnTo>
                    <a:lnTo>
                      <a:pt x="785" y="247"/>
                    </a:lnTo>
                    <a:lnTo>
                      <a:pt x="770" y="275"/>
                    </a:lnTo>
                    <a:lnTo>
                      <a:pt x="737" y="303"/>
                    </a:lnTo>
                    <a:lnTo>
                      <a:pt x="705" y="318"/>
                    </a:lnTo>
                    <a:lnTo>
                      <a:pt x="657" y="318"/>
                    </a:lnTo>
                    <a:lnTo>
                      <a:pt x="609" y="303"/>
                    </a:lnTo>
                    <a:lnTo>
                      <a:pt x="593" y="290"/>
                    </a:lnTo>
                    <a:lnTo>
                      <a:pt x="593" y="275"/>
                    </a:lnTo>
                    <a:lnTo>
                      <a:pt x="593" y="260"/>
                    </a:lnTo>
                    <a:lnTo>
                      <a:pt x="626" y="275"/>
                    </a:lnTo>
                    <a:lnTo>
                      <a:pt x="641" y="275"/>
                    </a:lnTo>
                    <a:lnTo>
                      <a:pt x="657" y="275"/>
                    </a:lnTo>
                    <a:lnTo>
                      <a:pt x="689" y="247"/>
                    </a:lnTo>
                    <a:lnTo>
                      <a:pt x="689" y="232"/>
                    </a:lnTo>
                    <a:lnTo>
                      <a:pt x="689" y="217"/>
                    </a:lnTo>
                    <a:lnTo>
                      <a:pt x="641" y="173"/>
                    </a:lnTo>
                    <a:lnTo>
                      <a:pt x="609" y="173"/>
                    </a:lnTo>
                    <a:lnTo>
                      <a:pt x="578" y="173"/>
                    </a:lnTo>
                    <a:lnTo>
                      <a:pt x="561" y="188"/>
                    </a:lnTo>
                    <a:lnTo>
                      <a:pt x="528" y="203"/>
                    </a:lnTo>
                    <a:lnTo>
                      <a:pt x="497" y="260"/>
                    </a:lnTo>
                    <a:lnTo>
                      <a:pt x="497" y="318"/>
                    </a:lnTo>
                    <a:lnTo>
                      <a:pt x="513" y="362"/>
                    </a:lnTo>
                    <a:lnTo>
                      <a:pt x="528" y="405"/>
                    </a:lnTo>
                    <a:lnTo>
                      <a:pt x="578" y="449"/>
                    </a:lnTo>
                    <a:lnTo>
                      <a:pt x="578" y="464"/>
                    </a:lnTo>
                    <a:lnTo>
                      <a:pt x="593" y="449"/>
                    </a:lnTo>
                    <a:lnTo>
                      <a:pt x="578" y="420"/>
                    </a:lnTo>
                    <a:lnTo>
                      <a:pt x="561" y="377"/>
                    </a:lnTo>
                    <a:lnTo>
                      <a:pt x="545" y="333"/>
                    </a:lnTo>
                    <a:lnTo>
                      <a:pt x="528" y="290"/>
                    </a:lnTo>
                    <a:lnTo>
                      <a:pt x="545" y="275"/>
                    </a:lnTo>
                    <a:lnTo>
                      <a:pt x="561" y="362"/>
                    </a:lnTo>
                    <a:lnTo>
                      <a:pt x="578" y="405"/>
                    </a:lnTo>
                    <a:lnTo>
                      <a:pt x="609" y="449"/>
                    </a:lnTo>
                    <a:lnTo>
                      <a:pt x="657" y="522"/>
                    </a:lnTo>
                    <a:lnTo>
                      <a:pt x="722" y="579"/>
                    </a:lnTo>
                    <a:lnTo>
                      <a:pt x="850" y="681"/>
                    </a:lnTo>
                    <a:lnTo>
                      <a:pt x="785" y="753"/>
                    </a:lnTo>
                    <a:lnTo>
                      <a:pt x="609" y="609"/>
                    </a:lnTo>
                    <a:lnTo>
                      <a:pt x="528" y="551"/>
                    </a:lnTo>
                    <a:lnTo>
                      <a:pt x="465" y="522"/>
                    </a:lnTo>
                    <a:lnTo>
                      <a:pt x="417" y="507"/>
                    </a:lnTo>
                    <a:lnTo>
                      <a:pt x="321" y="492"/>
                    </a:lnTo>
                    <a:lnTo>
                      <a:pt x="369" y="477"/>
                    </a:lnTo>
                    <a:lnTo>
                      <a:pt x="417" y="492"/>
                    </a:lnTo>
                    <a:lnTo>
                      <a:pt x="513" y="522"/>
                    </a:lnTo>
                    <a:lnTo>
                      <a:pt x="528" y="522"/>
                    </a:lnTo>
                    <a:lnTo>
                      <a:pt x="497" y="492"/>
                    </a:lnTo>
                    <a:lnTo>
                      <a:pt x="465" y="477"/>
                    </a:lnTo>
                    <a:lnTo>
                      <a:pt x="417" y="449"/>
                    </a:lnTo>
                    <a:lnTo>
                      <a:pt x="369" y="449"/>
                    </a:lnTo>
                    <a:lnTo>
                      <a:pt x="305" y="449"/>
                    </a:lnTo>
                    <a:lnTo>
                      <a:pt x="257" y="464"/>
                    </a:lnTo>
                    <a:lnTo>
                      <a:pt x="225" y="507"/>
                    </a:lnTo>
                    <a:lnTo>
                      <a:pt x="209" y="536"/>
                    </a:lnTo>
                    <a:lnTo>
                      <a:pt x="209" y="566"/>
                    </a:lnTo>
                    <a:lnTo>
                      <a:pt x="225" y="594"/>
                    </a:lnTo>
                    <a:lnTo>
                      <a:pt x="257" y="609"/>
                    </a:lnTo>
                    <a:lnTo>
                      <a:pt x="288" y="609"/>
                    </a:lnTo>
                    <a:lnTo>
                      <a:pt x="305" y="594"/>
                    </a:lnTo>
                    <a:lnTo>
                      <a:pt x="321" y="579"/>
                    </a:lnTo>
                    <a:lnTo>
                      <a:pt x="336" y="536"/>
                    </a:lnTo>
                    <a:lnTo>
                      <a:pt x="353" y="551"/>
                    </a:lnTo>
                    <a:lnTo>
                      <a:pt x="369" y="579"/>
                    </a:lnTo>
                    <a:lnTo>
                      <a:pt x="369" y="622"/>
                    </a:lnTo>
                    <a:lnTo>
                      <a:pt x="353" y="652"/>
                    </a:lnTo>
                    <a:lnTo>
                      <a:pt x="336" y="681"/>
                    </a:lnTo>
                    <a:lnTo>
                      <a:pt x="305" y="696"/>
                    </a:lnTo>
                    <a:lnTo>
                      <a:pt x="240" y="709"/>
                    </a:lnTo>
                    <a:lnTo>
                      <a:pt x="209" y="696"/>
                    </a:lnTo>
                    <a:lnTo>
                      <a:pt x="161" y="666"/>
                    </a:lnTo>
                    <a:lnTo>
                      <a:pt x="161" y="652"/>
                    </a:lnTo>
                    <a:lnTo>
                      <a:pt x="161" y="622"/>
                    </a:lnTo>
                    <a:lnTo>
                      <a:pt x="144" y="609"/>
                    </a:lnTo>
                    <a:lnTo>
                      <a:pt x="129" y="609"/>
                    </a:lnTo>
                    <a:lnTo>
                      <a:pt x="129" y="637"/>
                    </a:lnTo>
                    <a:lnTo>
                      <a:pt x="129" y="652"/>
                    </a:lnTo>
                    <a:lnTo>
                      <a:pt x="129" y="681"/>
                    </a:lnTo>
                    <a:lnTo>
                      <a:pt x="129" y="709"/>
                    </a:lnTo>
                    <a:lnTo>
                      <a:pt x="112" y="753"/>
                    </a:lnTo>
                    <a:lnTo>
                      <a:pt x="96" y="768"/>
                    </a:lnTo>
                    <a:lnTo>
                      <a:pt x="64" y="768"/>
                    </a:lnTo>
                    <a:lnTo>
                      <a:pt x="33" y="768"/>
                    </a:lnTo>
                    <a:lnTo>
                      <a:pt x="0" y="75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7" name="Freeform 355"/>
              <p:cNvSpPr>
                <a:spLocks/>
              </p:cNvSpPr>
              <p:nvPr/>
            </p:nvSpPr>
            <p:spPr bwMode="auto">
              <a:xfrm rot="-5400000">
                <a:off x="5386" y="195"/>
                <a:ext cx="2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8" name="Freeform 356"/>
              <p:cNvSpPr>
                <a:spLocks/>
              </p:cNvSpPr>
              <p:nvPr/>
            </p:nvSpPr>
            <p:spPr bwMode="auto">
              <a:xfrm rot="-5400000">
                <a:off x="5386" y="195"/>
                <a:ext cx="2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9" name="Freeform 357"/>
              <p:cNvSpPr>
                <a:spLocks/>
              </p:cNvSpPr>
              <p:nvPr/>
            </p:nvSpPr>
            <p:spPr bwMode="auto">
              <a:xfrm rot="-5400000">
                <a:off x="5350" y="133"/>
                <a:ext cx="24" cy="3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48" y="73"/>
                  </a:cxn>
                  <a:cxn ang="0">
                    <a:pos x="129" y="0"/>
                  </a:cxn>
                  <a:cxn ang="0">
                    <a:pos x="144" y="15"/>
                  </a:cxn>
                  <a:cxn ang="0">
                    <a:pos x="161" y="30"/>
                  </a:cxn>
                  <a:cxn ang="0">
                    <a:pos x="144" y="73"/>
                  </a:cxn>
                  <a:cxn ang="0">
                    <a:pos x="129" y="102"/>
                  </a:cxn>
                  <a:cxn ang="0">
                    <a:pos x="96" y="102"/>
                  </a:cxn>
                  <a:cxn ang="0">
                    <a:pos x="65" y="102"/>
                  </a:cxn>
                  <a:cxn ang="0">
                    <a:pos x="0" y="102"/>
                  </a:cxn>
                  <a:cxn ang="0">
                    <a:pos x="0" y="87"/>
                  </a:cxn>
                </a:cxnLst>
                <a:rect l="0" t="0" r="r" b="b"/>
                <a:pathLst>
                  <a:path w="161" h="102">
                    <a:moveTo>
                      <a:pt x="0" y="87"/>
                    </a:moveTo>
                    <a:lnTo>
                      <a:pt x="48" y="73"/>
                    </a:lnTo>
                    <a:lnTo>
                      <a:pt x="129" y="0"/>
                    </a:lnTo>
                    <a:lnTo>
                      <a:pt x="144" y="15"/>
                    </a:lnTo>
                    <a:lnTo>
                      <a:pt x="161" y="30"/>
                    </a:lnTo>
                    <a:lnTo>
                      <a:pt x="144" y="73"/>
                    </a:lnTo>
                    <a:lnTo>
                      <a:pt x="129" y="102"/>
                    </a:lnTo>
                    <a:lnTo>
                      <a:pt x="96" y="102"/>
                    </a:lnTo>
                    <a:lnTo>
                      <a:pt x="65" y="102"/>
                    </a:lnTo>
                    <a:lnTo>
                      <a:pt x="0" y="102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0" name="Freeform 358"/>
              <p:cNvSpPr>
                <a:spLocks/>
              </p:cNvSpPr>
              <p:nvPr/>
            </p:nvSpPr>
            <p:spPr bwMode="auto">
              <a:xfrm rot="-5400000">
                <a:off x="5350" y="133"/>
                <a:ext cx="24" cy="3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48" y="73"/>
                  </a:cxn>
                  <a:cxn ang="0">
                    <a:pos x="129" y="0"/>
                  </a:cxn>
                  <a:cxn ang="0">
                    <a:pos x="144" y="15"/>
                  </a:cxn>
                  <a:cxn ang="0">
                    <a:pos x="161" y="30"/>
                  </a:cxn>
                  <a:cxn ang="0">
                    <a:pos x="144" y="73"/>
                  </a:cxn>
                  <a:cxn ang="0">
                    <a:pos x="129" y="102"/>
                  </a:cxn>
                  <a:cxn ang="0">
                    <a:pos x="96" y="102"/>
                  </a:cxn>
                  <a:cxn ang="0">
                    <a:pos x="65" y="102"/>
                  </a:cxn>
                  <a:cxn ang="0">
                    <a:pos x="0" y="102"/>
                  </a:cxn>
                  <a:cxn ang="0">
                    <a:pos x="0" y="87"/>
                  </a:cxn>
                </a:cxnLst>
                <a:rect l="0" t="0" r="r" b="b"/>
                <a:pathLst>
                  <a:path w="161" h="102">
                    <a:moveTo>
                      <a:pt x="0" y="87"/>
                    </a:moveTo>
                    <a:lnTo>
                      <a:pt x="48" y="73"/>
                    </a:lnTo>
                    <a:lnTo>
                      <a:pt x="129" y="0"/>
                    </a:lnTo>
                    <a:lnTo>
                      <a:pt x="144" y="15"/>
                    </a:lnTo>
                    <a:lnTo>
                      <a:pt x="161" y="30"/>
                    </a:lnTo>
                    <a:lnTo>
                      <a:pt x="144" y="73"/>
                    </a:lnTo>
                    <a:lnTo>
                      <a:pt x="129" y="102"/>
                    </a:lnTo>
                    <a:lnTo>
                      <a:pt x="96" y="102"/>
                    </a:lnTo>
                    <a:lnTo>
                      <a:pt x="65" y="102"/>
                    </a:lnTo>
                    <a:lnTo>
                      <a:pt x="0" y="102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FFFF99"/>
              </a:solidFill>
              <a:ln w="5270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1" name="Freeform 359"/>
              <p:cNvSpPr>
                <a:spLocks/>
              </p:cNvSpPr>
              <p:nvPr/>
            </p:nvSpPr>
            <p:spPr bwMode="auto">
              <a:xfrm rot="-5400000">
                <a:off x="5355" y="289"/>
                <a:ext cx="3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15"/>
                  </a:cxn>
                  <a:cxn ang="0">
                    <a:pos x="15" y="30"/>
                  </a:cxn>
                  <a:cxn ang="0">
                    <a:pos x="15" y="58"/>
                  </a:cxn>
                  <a:cxn ang="0">
                    <a:pos x="0" y="73"/>
                  </a:cxn>
                  <a:cxn ang="0">
                    <a:pos x="0" y="0"/>
                  </a:cxn>
                </a:cxnLst>
                <a:rect l="0" t="0" r="r" b="b"/>
                <a:pathLst>
                  <a:path w="15" h="73">
                    <a:moveTo>
                      <a:pt x="0" y="0"/>
                    </a:moveTo>
                    <a:lnTo>
                      <a:pt x="15" y="15"/>
                    </a:lnTo>
                    <a:lnTo>
                      <a:pt x="15" y="30"/>
                    </a:lnTo>
                    <a:lnTo>
                      <a:pt x="15" y="58"/>
                    </a:lnTo>
                    <a:lnTo>
                      <a:pt x="0" y="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2" name="Freeform 360"/>
              <p:cNvSpPr>
                <a:spLocks/>
              </p:cNvSpPr>
              <p:nvPr/>
            </p:nvSpPr>
            <p:spPr bwMode="auto">
              <a:xfrm rot="-5400000">
                <a:off x="5327" y="181"/>
                <a:ext cx="27" cy="27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44"/>
                  </a:cxn>
                  <a:cxn ang="0">
                    <a:pos x="15" y="29"/>
                  </a:cxn>
                  <a:cxn ang="0">
                    <a:pos x="48" y="0"/>
                  </a:cxn>
                  <a:cxn ang="0">
                    <a:pos x="79" y="0"/>
                  </a:cxn>
                  <a:cxn ang="0">
                    <a:pos x="96" y="14"/>
                  </a:cxn>
                  <a:cxn ang="0">
                    <a:pos x="79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57"/>
                  </a:cxn>
                  <a:cxn ang="0">
                    <a:pos x="79" y="57"/>
                  </a:cxn>
                  <a:cxn ang="0">
                    <a:pos x="111" y="44"/>
                  </a:cxn>
                  <a:cxn ang="0">
                    <a:pos x="159" y="0"/>
                  </a:cxn>
                  <a:cxn ang="0">
                    <a:pos x="175" y="0"/>
                  </a:cxn>
                  <a:cxn ang="0">
                    <a:pos x="175" y="14"/>
                  </a:cxn>
                  <a:cxn ang="0">
                    <a:pos x="159" y="44"/>
                  </a:cxn>
                  <a:cxn ang="0">
                    <a:pos x="144" y="72"/>
                  </a:cxn>
                  <a:cxn ang="0">
                    <a:pos x="111" y="87"/>
                  </a:cxn>
                  <a:cxn ang="0">
                    <a:pos x="79" y="87"/>
                  </a:cxn>
                  <a:cxn ang="0">
                    <a:pos x="31" y="87"/>
                  </a:cxn>
                  <a:cxn ang="0">
                    <a:pos x="0" y="72"/>
                  </a:cxn>
                </a:cxnLst>
                <a:rect l="0" t="0" r="r" b="b"/>
                <a:pathLst>
                  <a:path w="175" h="87">
                    <a:moveTo>
                      <a:pt x="0" y="72"/>
                    </a:moveTo>
                    <a:lnTo>
                      <a:pt x="0" y="44"/>
                    </a:lnTo>
                    <a:lnTo>
                      <a:pt x="15" y="29"/>
                    </a:lnTo>
                    <a:lnTo>
                      <a:pt x="48" y="0"/>
                    </a:lnTo>
                    <a:lnTo>
                      <a:pt x="79" y="0"/>
                    </a:lnTo>
                    <a:lnTo>
                      <a:pt x="96" y="14"/>
                    </a:lnTo>
                    <a:lnTo>
                      <a:pt x="79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57"/>
                    </a:lnTo>
                    <a:lnTo>
                      <a:pt x="79" y="57"/>
                    </a:lnTo>
                    <a:lnTo>
                      <a:pt x="111" y="44"/>
                    </a:lnTo>
                    <a:lnTo>
                      <a:pt x="159" y="0"/>
                    </a:lnTo>
                    <a:lnTo>
                      <a:pt x="175" y="0"/>
                    </a:lnTo>
                    <a:lnTo>
                      <a:pt x="175" y="14"/>
                    </a:lnTo>
                    <a:lnTo>
                      <a:pt x="159" y="44"/>
                    </a:lnTo>
                    <a:lnTo>
                      <a:pt x="144" y="72"/>
                    </a:lnTo>
                    <a:lnTo>
                      <a:pt x="111" y="87"/>
                    </a:lnTo>
                    <a:lnTo>
                      <a:pt x="79" y="87"/>
                    </a:lnTo>
                    <a:lnTo>
                      <a:pt x="31" y="87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3" name="Freeform 361"/>
              <p:cNvSpPr>
                <a:spLocks/>
              </p:cNvSpPr>
              <p:nvPr/>
            </p:nvSpPr>
            <p:spPr bwMode="auto">
              <a:xfrm rot="-5400000">
                <a:off x="5327" y="181"/>
                <a:ext cx="27" cy="27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44"/>
                  </a:cxn>
                  <a:cxn ang="0">
                    <a:pos x="15" y="29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79" y="0"/>
                  </a:cxn>
                  <a:cxn ang="0">
                    <a:pos x="96" y="14"/>
                  </a:cxn>
                  <a:cxn ang="0">
                    <a:pos x="79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57"/>
                  </a:cxn>
                  <a:cxn ang="0">
                    <a:pos x="79" y="57"/>
                  </a:cxn>
                  <a:cxn ang="0">
                    <a:pos x="111" y="44"/>
                  </a:cxn>
                  <a:cxn ang="0">
                    <a:pos x="159" y="0"/>
                  </a:cxn>
                  <a:cxn ang="0">
                    <a:pos x="175" y="0"/>
                  </a:cxn>
                  <a:cxn ang="0">
                    <a:pos x="175" y="14"/>
                  </a:cxn>
                  <a:cxn ang="0">
                    <a:pos x="175" y="14"/>
                  </a:cxn>
                  <a:cxn ang="0">
                    <a:pos x="159" y="44"/>
                  </a:cxn>
                  <a:cxn ang="0">
                    <a:pos x="144" y="72"/>
                  </a:cxn>
                  <a:cxn ang="0">
                    <a:pos x="111" y="87"/>
                  </a:cxn>
                  <a:cxn ang="0">
                    <a:pos x="79" y="87"/>
                  </a:cxn>
                  <a:cxn ang="0">
                    <a:pos x="31" y="87"/>
                  </a:cxn>
                  <a:cxn ang="0">
                    <a:pos x="0" y="72"/>
                  </a:cxn>
                </a:cxnLst>
                <a:rect l="0" t="0" r="r" b="b"/>
                <a:pathLst>
                  <a:path w="175" h="87">
                    <a:moveTo>
                      <a:pt x="0" y="72"/>
                    </a:moveTo>
                    <a:lnTo>
                      <a:pt x="0" y="44"/>
                    </a:lnTo>
                    <a:lnTo>
                      <a:pt x="15" y="29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79" y="0"/>
                    </a:lnTo>
                    <a:lnTo>
                      <a:pt x="96" y="14"/>
                    </a:lnTo>
                    <a:lnTo>
                      <a:pt x="79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57"/>
                    </a:lnTo>
                    <a:lnTo>
                      <a:pt x="79" y="57"/>
                    </a:lnTo>
                    <a:lnTo>
                      <a:pt x="111" y="44"/>
                    </a:lnTo>
                    <a:lnTo>
                      <a:pt x="159" y="0"/>
                    </a:lnTo>
                    <a:lnTo>
                      <a:pt x="175" y="0"/>
                    </a:lnTo>
                    <a:lnTo>
                      <a:pt x="175" y="14"/>
                    </a:lnTo>
                    <a:lnTo>
                      <a:pt x="175" y="14"/>
                    </a:lnTo>
                    <a:lnTo>
                      <a:pt x="159" y="44"/>
                    </a:lnTo>
                    <a:lnTo>
                      <a:pt x="144" y="72"/>
                    </a:lnTo>
                    <a:lnTo>
                      <a:pt x="111" y="87"/>
                    </a:lnTo>
                    <a:lnTo>
                      <a:pt x="79" y="87"/>
                    </a:lnTo>
                    <a:lnTo>
                      <a:pt x="31" y="87"/>
                    </a:lnTo>
                    <a:lnTo>
                      <a:pt x="0" y="72"/>
                    </a:lnTo>
                  </a:path>
                </a:pathLst>
              </a:custGeom>
              <a:solidFill>
                <a:srgbClr val="FFFF99"/>
              </a:solidFill>
              <a:ln w="2413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4" name="Freeform 362"/>
              <p:cNvSpPr>
                <a:spLocks/>
              </p:cNvSpPr>
              <p:nvPr/>
            </p:nvSpPr>
            <p:spPr bwMode="auto">
              <a:xfrm rot="-5400000">
                <a:off x="5341" y="122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5" name="Freeform 363"/>
              <p:cNvSpPr>
                <a:spLocks/>
              </p:cNvSpPr>
              <p:nvPr/>
            </p:nvSpPr>
            <p:spPr bwMode="auto">
              <a:xfrm rot="-5400000">
                <a:off x="5300" y="169"/>
                <a:ext cx="17" cy="28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29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33" y="14"/>
                  </a:cxn>
                  <a:cxn ang="0">
                    <a:pos x="33" y="29"/>
                  </a:cxn>
                  <a:cxn ang="0">
                    <a:pos x="33" y="44"/>
                  </a:cxn>
                  <a:cxn ang="0">
                    <a:pos x="33" y="57"/>
                  </a:cxn>
                  <a:cxn ang="0">
                    <a:pos x="48" y="57"/>
                  </a:cxn>
                  <a:cxn ang="0">
                    <a:pos x="64" y="44"/>
                  </a:cxn>
                  <a:cxn ang="0">
                    <a:pos x="81" y="29"/>
                  </a:cxn>
                  <a:cxn ang="0">
                    <a:pos x="96" y="29"/>
                  </a:cxn>
                  <a:cxn ang="0">
                    <a:pos x="112" y="44"/>
                  </a:cxn>
                  <a:cxn ang="0">
                    <a:pos x="96" y="57"/>
                  </a:cxn>
                  <a:cxn ang="0">
                    <a:pos x="81" y="72"/>
                  </a:cxn>
                  <a:cxn ang="0">
                    <a:pos x="33" y="87"/>
                  </a:cxn>
                  <a:cxn ang="0">
                    <a:pos x="16" y="87"/>
                  </a:cxn>
                  <a:cxn ang="0">
                    <a:pos x="16" y="72"/>
                  </a:cxn>
                  <a:cxn ang="0">
                    <a:pos x="0" y="44"/>
                  </a:cxn>
                </a:cxnLst>
                <a:rect l="0" t="0" r="r" b="b"/>
                <a:pathLst>
                  <a:path w="112" h="87">
                    <a:moveTo>
                      <a:pt x="0" y="44"/>
                    </a:moveTo>
                    <a:lnTo>
                      <a:pt x="0" y="29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33" y="14"/>
                    </a:lnTo>
                    <a:lnTo>
                      <a:pt x="33" y="29"/>
                    </a:lnTo>
                    <a:lnTo>
                      <a:pt x="33" y="44"/>
                    </a:lnTo>
                    <a:lnTo>
                      <a:pt x="33" y="57"/>
                    </a:lnTo>
                    <a:lnTo>
                      <a:pt x="48" y="57"/>
                    </a:lnTo>
                    <a:lnTo>
                      <a:pt x="64" y="44"/>
                    </a:lnTo>
                    <a:lnTo>
                      <a:pt x="81" y="29"/>
                    </a:lnTo>
                    <a:lnTo>
                      <a:pt x="96" y="29"/>
                    </a:lnTo>
                    <a:lnTo>
                      <a:pt x="112" y="44"/>
                    </a:lnTo>
                    <a:lnTo>
                      <a:pt x="96" y="57"/>
                    </a:lnTo>
                    <a:lnTo>
                      <a:pt x="81" y="72"/>
                    </a:lnTo>
                    <a:lnTo>
                      <a:pt x="33" y="87"/>
                    </a:lnTo>
                    <a:lnTo>
                      <a:pt x="16" y="87"/>
                    </a:lnTo>
                    <a:lnTo>
                      <a:pt x="16" y="72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6" name="Freeform 364"/>
              <p:cNvSpPr>
                <a:spLocks/>
              </p:cNvSpPr>
              <p:nvPr/>
            </p:nvSpPr>
            <p:spPr bwMode="auto">
              <a:xfrm rot="-5400000">
                <a:off x="5300" y="169"/>
                <a:ext cx="17" cy="28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29"/>
                  </a:cxn>
                  <a:cxn ang="0">
                    <a:pos x="16" y="0"/>
                  </a:cxn>
                  <a:cxn ang="0">
                    <a:pos x="33" y="0"/>
                  </a:cxn>
                  <a:cxn ang="0">
                    <a:pos x="33" y="14"/>
                  </a:cxn>
                  <a:cxn ang="0">
                    <a:pos x="33" y="29"/>
                  </a:cxn>
                  <a:cxn ang="0">
                    <a:pos x="33" y="44"/>
                  </a:cxn>
                  <a:cxn ang="0">
                    <a:pos x="33" y="57"/>
                  </a:cxn>
                  <a:cxn ang="0">
                    <a:pos x="48" y="57"/>
                  </a:cxn>
                  <a:cxn ang="0">
                    <a:pos x="64" y="44"/>
                  </a:cxn>
                  <a:cxn ang="0">
                    <a:pos x="81" y="29"/>
                  </a:cxn>
                  <a:cxn ang="0">
                    <a:pos x="96" y="29"/>
                  </a:cxn>
                  <a:cxn ang="0">
                    <a:pos x="112" y="44"/>
                  </a:cxn>
                  <a:cxn ang="0">
                    <a:pos x="96" y="57"/>
                  </a:cxn>
                  <a:cxn ang="0">
                    <a:pos x="81" y="72"/>
                  </a:cxn>
                  <a:cxn ang="0">
                    <a:pos x="33" y="87"/>
                  </a:cxn>
                  <a:cxn ang="0">
                    <a:pos x="16" y="87"/>
                  </a:cxn>
                  <a:cxn ang="0">
                    <a:pos x="16" y="72"/>
                  </a:cxn>
                  <a:cxn ang="0">
                    <a:pos x="0" y="44"/>
                  </a:cxn>
                </a:cxnLst>
                <a:rect l="0" t="0" r="r" b="b"/>
                <a:pathLst>
                  <a:path w="112" h="87">
                    <a:moveTo>
                      <a:pt x="0" y="44"/>
                    </a:moveTo>
                    <a:lnTo>
                      <a:pt x="0" y="29"/>
                    </a:lnTo>
                    <a:lnTo>
                      <a:pt x="16" y="0"/>
                    </a:lnTo>
                    <a:lnTo>
                      <a:pt x="33" y="0"/>
                    </a:lnTo>
                    <a:lnTo>
                      <a:pt x="33" y="14"/>
                    </a:lnTo>
                    <a:lnTo>
                      <a:pt x="33" y="29"/>
                    </a:lnTo>
                    <a:lnTo>
                      <a:pt x="33" y="44"/>
                    </a:lnTo>
                    <a:lnTo>
                      <a:pt x="33" y="57"/>
                    </a:lnTo>
                    <a:lnTo>
                      <a:pt x="48" y="57"/>
                    </a:lnTo>
                    <a:lnTo>
                      <a:pt x="64" y="44"/>
                    </a:lnTo>
                    <a:lnTo>
                      <a:pt x="81" y="29"/>
                    </a:lnTo>
                    <a:lnTo>
                      <a:pt x="96" y="29"/>
                    </a:lnTo>
                    <a:lnTo>
                      <a:pt x="112" y="44"/>
                    </a:lnTo>
                    <a:lnTo>
                      <a:pt x="96" y="57"/>
                    </a:lnTo>
                    <a:lnTo>
                      <a:pt x="81" y="72"/>
                    </a:lnTo>
                    <a:lnTo>
                      <a:pt x="33" y="87"/>
                    </a:lnTo>
                    <a:lnTo>
                      <a:pt x="16" y="87"/>
                    </a:lnTo>
                    <a:lnTo>
                      <a:pt x="16" y="72"/>
                    </a:lnTo>
                    <a:lnTo>
                      <a:pt x="0" y="44"/>
                    </a:lnTo>
                  </a:path>
                </a:pathLst>
              </a:custGeom>
              <a:solidFill>
                <a:srgbClr val="FFFF99"/>
              </a:solidFill>
              <a:ln w="5080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7" name="Freeform 365"/>
              <p:cNvSpPr>
                <a:spLocks/>
              </p:cNvSpPr>
              <p:nvPr/>
            </p:nvSpPr>
            <p:spPr bwMode="auto">
              <a:xfrm rot="-5400000">
                <a:off x="5310" y="269"/>
                <a:ext cx="7" cy="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48" y="0"/>
                  </a:cxn>
                  <a:cxn ang="0">
                    <a:pos x="48" y="13"/>
                  </a:cxn>
                  <a:cxn ang="0">
                    <a:pos x="31" y="28"/>
                  </a:cxn>
                  <a:cxn ang="0">
                    <a:pos x="15" y="28"/>
                  </a:cxn>
                  <a:cxn ang="0">
                    <a:pos x="0" y="13"/>
                  </a:cxn>
                </a:cxnLst>
                <a:rect l="0" t="0" r="r" b="b"/>
                <a:pathLst>
                  <a:path w="48" h="28">
                    <a:moveTo>
                      <a:pt x="0" y="13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48" y="0"/>
                    </a:lnTo>
                    <a:lnTo>
                      <a:pt x="48" y="13"/>
                    </a:lnTo>
                    <a:lnTo>
                      <a:pt x="31" y="28"/>
                    </a:lnTo>
                    <a:lnTo>
                      <a:pt x="15" y="2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8" name="Freeform 366"/>
              <p:cNvSpPr>
                <a:spLocks/>
              </p:cNvSpPr>
              <p:nvPr/>
            </p:nvSpPr>
            <p:spPr bwMode="auto">
              <a:xfrm rot="-5400000">
                <a:off x="4938" y="-123"/>
                <a:ext cx="133" cy="599"/>
              </a:xfrm>
              <a:custGeom>
                <a:avLst/>
                <a:gdLst/>
                <a:ahLst/>
                <a:cxnLst>
                  <a:cxn ang="0">
                    <a:pos x="0" y="1882"/>
                  </a:cxn>
                  <a:cxn ang="0">
                    <a:pos x="64" y="1853"/>
                  </a:cxn>
                  <a:cxn ang="0">
                    <a:pos x="144" y="1825"/>
                  </a:cxn>
                  <a:cxn ang="0">
                    <a:pos x="225" y="1781"/>
                  </a:cxn>
                  <a:cxn ang="0">
                    <a:pos x="288" y="1738"/>
                  </a:cxn>
                  <a:cxn ang="0">
                    <a:pos x="352" y="1695"/>
                  </a:cxn>
                  <a:cxn ang="0">
                    <a:pos x="417" y="1636"/>
                  </a:cxn>
                  <a:cxn ang="0">
                    <a:pos x="465" y="1564"/>
                  </a:cxn>
                  <a:cxn ang="0">
                    <a:pos x="497" y="1506"/>
                  </a:cxn>
                  <a:cxn ang="0">
                    <a:pos x="528" y="1433"/>
                  </a:cxn>
                  <a:cxn ang="0">
                    <a:pos x="561" y="1317"/>
                  </a:cxn>
                  <a:cxn ang="0">
                    <a:pos x="576" y="1187"/>
                  </a:cxn>
                  <a:cxn ang="0">
                    <a:pos x="576" y="940"/>
                  </a:cxn>
                  <a:cxn ang="0">
                    <a:pos x="833" y="940"/>
                  </a:cxn>
                  <a:cxn ang="0">
                    <a:pos x="849" y="912"/>
                  </a:cxn>
                  <a:cxn ang="0">
                    <a:pos x="849" y="87"/>
                  </a:cxn>
                  <a:cxn ang="0">
                    <a:pos x="849" y="0"/>
                  </a:cxn>
                  <a:cxn ang="0">
                    <a:pos x="866" y="0"/>
                  </a:cxn>
                  <a:cxn ang="0">
                    <a:pos x="866" y="174"/>
                  </a:cxn>
                  <a:cxn ang="0">
                    <a:pos x="866" y="955"/>
                  </a:cxn>
                  <a:cxn ang="0">
                    <a:pos x="737" y="970"/>
                  </a:cxn>
                  <a:cxn ang="0">
                    <a:pos x="624" y="970"/>
                  </a:cxn>
                  <a:cxn ang="0">
                    <a:pos x="624" y="985"/>
                  </a:cxn>
                  <a:cxn ang="0">
                    <a:pos x="624" y="1144"/>
                  </a:cxn>
                  <a:cxn ang="0">
                    <a:pos x="609" y="1302"/>
                  </a:cxn>
                  <a:cxn ang="0">
                    <a:pos x="576" y="1389"/>
                  </a:cxn>
                  <a:cxn ang="0">
                    <a:pos x="545" y="1463"/>
                  </a:cxn>
                  <a:cxn ang="0">
                    <a:pos x="513" y="1534"/>
                  </a:cxn>
                  <a:cxn ang="0">
                    <a:pos x="480" y="1608"/>
                  </a:cxn>
                  <a:cxn ang="0">
                    <a:pos x="384" y="1708"/>
                  </a:cxn>
                  <a:cxn ang="0">
                    <a:pos x="273" y="1795"/>
                  </a:cxn>
                  <a:cxn ang="0">
                    <a:pos x="208" y="1825"/>
                  </a:cxn>
                  <a:cxn ang="0">
                    <a:pos x="144" y="1853"/>
                  </a:cxn>
                  <a:cxn ang="0">
                    <a:pos x="79" y="1882"/>
                  </a:cxn>
                  <a:cxn ang="0">
                    <a:pos x="16" y="1897"/>
                  </a:cxn>
                  <a:cxn ang="0">
                    <a:pos x="0" y="1882"/>
                  </a:cxn>
                </a:cxnLst>
                <a:rect l="0" t="0" r="r" b="b"/>
                <a:pathLst>
                  <a:path w="866" h="1897">
                    <a:moveTo>
                      <a:pt x="0" y="1882"/>
                    </a:moveTo>
                    <a:lnTo>
                      <a:pt x="64" y="1853"/>
                    </a:lnTo>
                    <a:lnTo>
                      <a:pt x="144" y="1825"/>
                    </a:lnTo>
                    <a:lnTo>
                      <a:pt x="225" y="1781"/>
                    </a:lnTo>
                    <a:lnTo>
                      <a:pt x="288" y="1738"/>
                    </a:lnTo>
                    <a:lnTo>
                      <a:pt x="352" y="1695"/>
                    </a:lnTo>
                    <a:lnTo>
                      <a:pt x="417" y="1636"/>
                    </a:lnTo>
                    <a:lnTo>
                      <a:pt x="465" y="1564"/>
                    </a:lnTo>
                    <a:lnTo>
                      <a:pt x="497" y="1506"/>
                    </a:lnTo>
                    <a:lnTo>
                      <a:pt x="528" y="1433"/>
                    </a:lnTo>
                    <a:lnTo>
                      <a:pt x="561" y="1317"/>
                    </a:lnTo>
                    <a:lnTo>
                      <a:pt x="576" y="1187"/>
                    </a:lnTo>
                    <a:lnTo>
                      <a:pt x="576" y="940"/>
                    </a:lnTo>
                    <a:lnTo>
                      <a:pt x="833" y="940"/>
                    </a:lnTo>
                    <a:lnTo>
                      <a:pt x="849" y="912"/>
                    </a:lnTo>
                    <a:lnTo>
                      <a:pt x="849" y="87"/>
                    </a:lnTo>
                    <a:lnTo>
                      <a:pt x="849" y="0"/>
                    </a:lnTo>
                    <a:lnTo>
                      <a:pt x="866" y="0"/>
                    </a:lnTo>
                    <a:lnTo>
                      <a:pt x="866" y="174"/>
                    </a:lnTo>
                    <a:lnTo>
                      <a:pt x="866" y="955"/>
                    </a:lnTo>
                    <a:lnTo>
                      <a:pt x="737" y="970"/>
                    </a:lnTo>
                    <a:lnTo>
                      <a:pt x="624" y="970"/>
                    </a:lnTo>
                    <a:lnTo>
                      <a:pt x="624" y="985"/>
                    </a:lnTo>
                    <a:lnTo>
                      <a:pt x="624" y="1144"/>
                    </a:lnTo>
                    <a:lnTo>
                      <a:pt x="609" y="1302"/>
                    </a:lnTo>
                    <a:lnTo>
                      <a:pt x="576" y="1389"/>
                    </a:lnTo>
                    <a:lnTo>
                      <a:pt x="545" y="1463"/>
                    </a:lnTo>
                    <a:lnTo>
                      <a:pt x="513" y="1534"/>
                    </a:lnTo>
                    <a:lnTo>
                      <a:pt x="480" y="1608"/>
                    </a:lnTo>
                    <a:lnTo>
                      <a:pt x="384" y="1708"/>
                    </a:lnTo>
                    <a:lnTo>
                      <a:pt x="273" y="1795"/>
                    </a:lnTo>
                    <a:lnTo>
                      <a:pt x="208" y="1825"/>
                    </a:lnTo>
                    <a:lnTo>
                      <a:pt x="144" y="1853"/>
                    </a:lnTo>
                    <a:lnTo>
                      <a:pt x="79" y="1882"/>
                    </a:lnTo>
                    <a:lnTo>
                      <a:pt x="16" y="1897"/>
                    </a:lnTo>
                    <a:lnTo>
                      <a:pt x="0" y="188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9" name="Freeform 367"/>
              <p:cNvSpPr>
                <a:spLocks/>
              </p:cNvSpPr>
              <p:nvPr/>
            </p:nvSpPr>
            <p:spPr bwMode="auto">
              <a:xfrm rot="-5400000">
                <a:off x="4903" y="-110"/>
                <a:ext cx="165" cy="626"/>
              </a:xfrm>
              <a:custGeom>
                <a:avLst/>
                <a:gdLst/>
                <a:ahLst/>
                <a:cxnLst>
                  <a:cxn ang="0">
                    <a:pos x="0" y="1927"/>
                  </a:cxn>
                  <a:cxn ang="0">
                    <a:pos x="0" y="1912"/>
                  </a:cxn>
                  <a:cxn ang="0">
                    <a:pos x="96" y="1912"/>
                  </a:cxn>
                  <a:cxn ang="0">
                    <a:pos x="192" y="1883"/>
                  </a:cxn>
                  <a:cxn ang="0">
                    <a:pos x="288" y="1853"/>
                  </a:cxn>
                  <a:cxn ang="0">
                    <a:pos x="384" y="1825"/>
                  </a:cxn>
                  <a:cxn ang="0">
                    <a:pos x="464" y="1767"/>
                  </a:cxn>
                  <a:cxn ang="0">
                    <a:pos x="545" y="1723"/>
                  </a:cxn>
                  <a:cxn ang="0">
                    <a:pos x="608" y="1651"/>
                  </a:cxn>
                  <a:cxn ang="0">
                    <a:pos x="656" y="1565"/>
                  </a:cxn>
                  <a:cxn ang="0">
                    <a:pos x="689" y="1491"/>
                  </a:cxn>
                  <a:cxn ang="0">
                    <a:pos x="720" y="1419"/>
                  </a:cxn>
                  <a:cxn ang="0">
                    <a:pos x="737" y="1261"/>
                  </a:cxn>
                  <a:cxn ang="0">
                    <a:pos x="737" y="955"/>
                  </a:cxn>
                  <a:cxn ang="0">
                    <a:pos x="1009" y="942"/>
                  </a:cxn>
                  <a:cxn ang="0">
                    <a:pos x="1009" y="463"/>
                  </a:cxn>
                  <a:cxn ang="0">
                    <a:pos x="1025" y="14"/>
                  </a:cxn>
                  <a:cxn ang="0">
                    <a:pos x="1025" y="0"/>
                  </a:cxn>
                  <a:cxn ang="0">
                    <a:pos x="1042" y="0"/>
                  </a:cxn>
                  <a:cxn ang="0">
                    <a:pos x="1057" y="0"/>
                  </a:cxn>
                  <a:cxn ang="0">
                    <a:pos x="1073" y="29"/>
                  </a:cxn>
                  <a:cxn ang="0">
                    <a:pos x="1073" y="44"/>
                  </a:cxn>
                  <a:cxn ang="0">
                    <a:pos x="1073" y="115"/>
                  </a:cxn>
                  <a:cxn ang="0">
                    <a:pos x="1073" y="999"/>
                  </a:cxn>
                  <a:cxn ang="0">
                    <a:pos x="1073" y="1014"/>
                  </a:cxn>
                  <a:cxn ang="0">
                    <a:pos x="817" y="1014"/>
                  </a:cxn>
                  <a:cxn ang="0">
                    <a:pos x="817" y="1029"/>
                  </a:cxn>
                  <a:cxn ang="0">
                    <a:pos x="817" y="1144"/>
                  </a:cxn>
                  <a:cxn ang="0">
                    <a:pos x="817" y="1261"/>
                  </a:cxn>
                  <a:cxn ang="0">
                    <a:pos x="800" y="1376"/>
                  </a:cxn>
                  <a:cxn ang="0">
                    <a:pos x="769" y="1491"/>
                  </a:cxn>
                  <a:cxn ang="0">
                    <a:pos x="720" y="1593"/>
                  </a:cxn>
                  <a:cxn ang="0">
                    <a:pos x="672" y="1695"/>
                  </a:cxn>
                  <a:cxn ang="0">
                    <a:pos x="576" y="1782"/>
                  </a:cxn>
                  <a:cxn ang="0">
                    <a:pos x="528" y="1825"/>
                  </a:cxn>
                  <a:cxn ang="0">
                    <a:pos x="480" y="1853"/>
                  </a:cxn>
                  <a:cxn ang="0">
                    <a:pos x="416" y="1883"/>
                  </a:cxn>
                  <a:cxn ang="0">
                    <a:pos x="368" y="1912"/>
                  </a:cxn>
                  <a:cxn ang="0">
                    <a:pos x="240" y="1955"/>
                  </a:cxn>
                  <a:cxn ang="0">
                    <a:pos x="15" y="1984"/>
                  </a:cxn>
                  <a:cxn ang="0">
                    <a:pos x="0" y="1927"/>
                  </a:cxn>
                </a:cxnLst>
                <a:rect l="0" t="0" r="r" b="b"/>
                <a:pathLst>
                  <a:path w="1073" h="1984">
                    <a:moveTo>
                      <a:pt x="0" y="1927"/>
                    </a:moveTo>
                    <a:lnTo>
                      <a:pt x="0" y="1912"/>
                    </a:lnTo>
                    <a:lnTo>
                      <a:pt x="96" y="1912"/>
                    </a:lnTo>
                    <a:lnTo>
                      <a:pt x="192" y="1883"/>
                    </a:lnTo>
                    <a:lnTo>
                      <a:pt x="288" y="1853"/>
                    </a:lnTo>
                    <a:lnTo>
                      <a:pt x="384" y="1825"/>
                    </a:lnTo>
                    <a:lnTo>
                      <a:pt x="464" y="1767"/>
                    </a:lnTo>
                    <a:lnTo>
                      <a:pt x="545" y="1723"/>
                    </a:lnTo>
                    <a:lnTo>
                      <a:pt x="608" y="1651"/>
                    </a:lnTo>
                    <a:lnTo>
                      <a:pt x="656" y="1565"/>
                    </a:lnTo>
                    <a:lnTo>
                      <a:pt x="689" y="1491"/>
                    </a:lnTo>
                    <a:lnTo>
                      <a:pt x="720" y="1419"/>
                    </a:lnTo>
                    <a:lnTo>
                      <a:pt x="737" y="1261"/>
                    </a:lnTo>
                    <a:lnTo>
                      <a:pt x="737" y="955"/>
                    </a:lnTo>
                    <a:lnTo>
                      <a:pt x="1009" y="942"/>
                    </a:lnTo>
                    <a:lnTo>
                      <a:pt x="1009" y="463"/>
                    </a:lnTo>
                    <a:lnTo>
                      <a:pt x="1025" y="14"/>
                    </a:lnTo>
                    <a:lnTo>
                      <a:pt x="1025" y="0"/>
                    </a:lnTo>
                    <a:lnTo>
                      <a:pt x="1042" y="0"/>
                    </a:lnTo>
                    <a:lnTo>
                      <a:pt x="1057" y="0"/>
                    </a:lnTo>
                    <a:lnTo>
                      <a:pt x="1073" y="29"/>
                    </a:lnTo>
                    <a:lnTo>
                      <a:pt x="1073" y="44"/>
                    </a:lnTo>
                    <a:lnTo>
                      <a:pt x="1073" y="115"/>
                    </a:lnTo>
                    <a:lnTo>
                      <a:pt x="1073" y="999"/>
                    </a:lnTo>
                    <a:lnTo>
                      <a:pt x="1073" y="1014"/>
                    </a:lnTo>
                    <a:lnTo>
                      <a:pt x="817" y="1014"/>
                    </a:lnTo>
                    <a:lnTo>
                      <a:pt x="817" y="1029"/>
                    </a:lnTo>
                    <a:lnTo>
                      <a:pt x="817" y="1144"/>
                    </a:lnTo>
                    <a:lnTo>
                      <a:pt x="817" y="1261"/>
                    </a:lnTo>
                    <a:lnTo>
                      <a:pt x="800" y="1376"/>
                    </a:lnTo>
                    <a:lnTo>
                      <a:pt x="769" y="1491"/>
                    </a:lnTo>
                    <a:lnTo>
                      <a:pt x="720" y="1593"/>
                    </a:lnTo>
                    <a:lnTo>
                      <a:pt x="672" y="1695"/>
                    </a:lnTo>
                    <a:lnTo>
                      <a:pt x="576" y="1782"/>
                    </a:lnTo>
                    <a:lnTo>
                      <a:pt x="528" y="1825"/>
                    </a:lnTo>
                    <a:lnTo>
                      <a:pt x="480" y="1853"/>
                    </a:lnTo>
                    <a:lnTo>
                      <a:pt x="416" y="1883"/>
                    </a:lnTo>
                    <a:lnTo>
                      <a:pt x="368" y="1912"/>
                    </a:lnTo>
                    <a:lnTo>
                      <a:pt x="240" y="1955"/>
                    </a:lnTo>
                    <a:lnTo>
                      <a:pt x="15" y="1984"/>
                    </a:lnTo>
                    <a:lnTo>
                      <a:pt x="0" y="192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0" name="Freeform 368"/>
              <p:cNvSpPr>
                <a:spLocks/>
              </p:cNvSpPr>
              <p:nvPr/>
            </p:nvSpPr>
            <p:spPr bwMode="auto">
              <a:xfrm rot="-5400000">
                <a:off x="5276" y="304"/>
                <a:ext cx="10" cy="19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1" y="0"/>
                  </a:cxn>
                  <a:cxn ang="0">
                    <a:pos x="64" y="58"/>
                  </a:cxn>
                  <a:cxn ang="0">
                    <a:pos x="31" y="58"/>
                  </a:cxn>
                  <a:cxn ang="0">
                    <a:pos x="0" y="30"/>
                  </a:cxn>
                </a:cxnLst>
                <a:rect l="0" t="0" r="r" b="b"/>
                <a:pathLst>
                  <a:path w="64" h="58">
                    <a:moveTo>
                      <a:pt x="0" y="30"/>
                    </a:moveTo>
                    <a:lnTo>
                      <a:pt x="0" y="15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1" y="0"/>
                    </a:lnTo>
                    <a:lnTo>
                      <a:pt x="64" y="58"/>
                    </a:lnTo>
                    <a:lnTo>
                      <a:pt x="31" y="5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1" name="Freeform 369"/>
              <p:cNvSpPr>
                <a:spLocks/>
              </p:cNvSpPr>
              <p:nvPr/>
            </p:nvSpPr>
            <p:spPr bwMode="auto">
              <a:xfrm rot="-5400000">
                <a:off x="5209" y="291"/>
                <a:ext cx="49" cy="95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49" y="230"/>
                  </a:cxn>
                  <a:cxn ang="0">
                    <a:pos x="80" y="230"/>
                  </a:cxn>
                  <a:cxn ang="0">
                    <a:pos x="113" y="245"/>
                  </a:cxn>
                  <a:cxn ang="0">
                    <a:pos x="145" y="245"/>
                  </a:cxn>
                  <a:cxn ang="0">
                    <a:pos x="161" y="245"/>
                  </a:cxn>
                  <a:cxn ang="0">
                    <a:pos x="176" y="245"/>
                  </a:cxn>
                  <a:cxn ang="0">
                    <a:pos x="193" y="230"/>
                  </a:cxn>
                  <a:cxn ang="0">
                    <a:pos x="113" y="202"/>
                  </a:cxn>
                  <a:cxn ang="0">
                    <a:pos x="97" y="174"/>
                  </a:cxn>
                  <a:cxn ang="0">
                    <a:pos x="80" y="144"/>
                  </a:cxn>
                  <a:cxn ang="0">
                    <a:pos x="49" y="57"/>
                  </a:cxn>
                  <a:cxn ang="0">
                    <a:pos x="97" y="57"/>
                  </a:cxn>
                  <a:cxn ang="0">
                    <a:pos x="128" y="72"/>
                  </a:cxn>
                  <a:cxn ang="0">
                    <a:pos x="161" y="87"/>
                  </a:cxn>
                  <a:cxn ang="0">
                    <a:pos x="193" y="115"/>
                  </a:cxn>
                  <a:cxn ang="0">
                    <a:pos x="209" y="130"/>
                  </a:cxn>
                  <a:cxn ang="0">
                    <a:pos x="224" y="159"/>
                  </a:cxn>
                  <a:cxn ang="0">
                    <a:pos x="224" y="174"/>
                  </a:cxn>
                  <a:cxn ang="0">
                    <a:pos x="241" y="187"/>
                  </a:cxn>
                  <a:cxn ang="0">
                    <a:pos x="257" y="187"/>
                  </a:cxn>
                  <a:cxn ang="0">
                    <a:pos x="241" y="130"/>
                  </a:cxn>
                  <a:cxn ang="0">
                    <a:pos x="241" y="87"/>
                  </a:cxn>
                  <a:cxn ang="0">
                    <a:pos x="257" y="28"/>
                  </a:cxn>
                  <a:cxn ang="0">
                    <a:pos x="289" y="0"/>
                  </a:cxn>
                  <a:cxn ang="0">
                    <a:pos x="305" y="13"/>
                  </a:cxn>
                  <a:cxn ang="0">
                    <a:pos x="320" y="43"/>
                  </a:cxn>
                  <a:cxn ang="0">
                    <a:pos x="320" y="87"/>
                  </a:cxn>
                  <a:cxn ang="0">
                    <a:pos x="305" y="187"/>
                  </a:cxn>
                  <a:cxn ang="0">
                    <a:pos x="305" y="217"/>
                  </a:cxn>
                  <a:cxn ang="0">
                    <a:pos x="289" y="245"/>
                  </a:cxn>
                  <a:cxn ang="0">
                    <a:pos x="272" y="245"/>
                  </a:cxn>
                  <a:cxn ang="0">
                    <a:pos x="257" y="245"/>
                  </a:cxn>
                  <a:cxn ang="0">
                    <a:pos x="241" y="245"/>
                  </a:cxn>
                  <a:cxn ang="0">
                    <a:pos x="241" y="274"/>
                  </a:cxn>
                  <a:cxn ang="0">
                    <a:pos x="241" y="289"/>
                  </a:cxn>
                  <a:cxn ang="0">
                    <a:pos x="145" y="304"/>
                  </a:cxn>
                  <a:cxn ang="0">
                    <a:pos x="113" y="304"/>
                  </a:cxn>
                  <a:cxn ang="0">
                    <a:pos x="65" y="304"/>
                  </a:cxn>
                  <a:cxn ang="0">
                    <a:pos x="0" y="260"/>
                  </a:cxn>
                </a:cxnLst>
                <a:rect l="0" t="0" r="r" b="b"/>
                <a:pathLst>
                  <a:path w="320" h="304">
                    <a:moveTo>
                      <a:pt x="0" y="260"/>
                    </a:moveTo>
                    <a:lnTo>
                      <a:pt x="49" y="230"/>
                    </a:lnTo>
                    <a:lnTo>
                      <a:pt x="80" y="230"/>
                    </a:lnTo>
                    <a:lnTo>
                      <a:pt x="113" y="245"/>
                    </a:lnTo>
                    <a:lnTo>
                      <a:pt x="145" y="245"/>
                    </a:lnTo>
                    <a:lnTo>
                      <a:pt x="161" y="245"/>
                    </a:lnTo>
                    <a:lnTo>
                      <a:pt x="176" y="245"/>
                    </a:lnTo>
                    <a:lnTo>
                      <a:pt x="193" y="230"/>
                    </a:lnTo>
                    <a:lnTo>
                      <a:pt x="113" y="202"/>
                    </a:lnTo>
                    <a:lnTo>
                      <a:pt x="97" y="174"/>
                    </a:lnTo>
                    <a:lnTo>
                      <a:pt x="80" y="144"/>
                    </a:lnTo>
                    <a:lnTo>
                      <a:pt x="49" y="57"/>
                    </a:lnTo>
                    <a:lnTo>
                      <a:pt x="97" y="57"/>
                    </a:lnTo>
                    <a:lnTo>
                      <a:pt x="128" y="72"/>
                    </a:lnTo>
                    <a:lnTo>
                      <a:pt x="161" y="87"/>
                    </a:lnTo>
                    <a:lnTo>
                      <a:pt x="193" y="115"/>
                    </a:lnTo>
                    <a:lnTo>
                      <a:pt x="209" y="130"/>
                    </a:lnTo>
                    <a:lnTo>
                      <a:pt x="224" y="159"/>
                    </a:lnTo>
                    <a:lnTo>
                      <a:pt x="224" y="174"/>
                    </a:lnTo>
                    <a:lnTo>
                      <a:pt x="241" y="187"/>
                    </a:lnTo>
                    <a:lnTo>
                      <a:pt x="257" y="187"/>
                    </a:lnTo>
                    <a:lnTo>
                      <a:pt x="241" y="130"/>
                    </a:lnTo>
                    <a:lnTo>
                      <a:pt x="241" y="87"/>
                    </a:lnTo>
                    <a:lnTo>
                      <a:pt x="257" y="28"/>
                    </a:lnTo>
                    <a:lnTo>
                      <a:pt x="289" y="0"/>
                    </a:lnTo>
                    <a:lnTo>
                      <a:pt x="305" y="13"/>
                    </a:lnTo>
                    <a:lnTo>
                      <a:pt x="320" y="43"/>
                    </a:lnTo>
                    <a:lnTo>
                      <a:pt x="320" y="87"/>
                    </a:lnTo>
                    <a:lnTo>
                      <a:pt x="305" y="187"/>
                    </a:lnTo>
                    <a:lnTo>
                      <a:pt x="305" y="217"/>
                    </a:lnTo>
                    <a:lnTo>
                      <a:pt x="289" y="245"/>
                    </a:lnTo>
                    <a:lnTo>
                      <a:pt x="272" y="245"/>
                    </a:lnTo>
                    <a:lnTo>
                      <a:pt x="257" y="245"/>
                    </a:lnTo>
                    <a:lnTo>
                      <a:pt x="241" y="245"/>
                    </a:lnTo>
                    <a:lnTo>
                      <a:pt x="241" y="274"/>
                    </a:lnTo>
                    <a:lnTo>
                      <a:pt x="241" y="289"/>
                    </a:lnTo>
                    <a:lnTo>
                      <a:pt x="145" y="304"/>
                    </a:lnTo>
                    <a:lnTo>
                      <a:pt x="113" y="304"/>
                    </a:lnTo>
                    <a:lnTo>
                      <a:pt x="65" y="304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2" name="Freeform 370"/>
              <p:cNvSpPr>
                <a:spLocks/>
              </p:cNvSpPr>
              <p:nvPr/>
            </p:nvSpPr>
            <p:spPr bwMode="auto">
              <a:xfrm rot="-5400000">
                <a:off x="5231" y="129"/>
                <a:ext cx="22" cy="40"/>
              </a:xfrm>
              <a:custGeom>
                <a:avLst/>
                <a:gdLst/>
                <a:ahLst/>
                <a:cxnLst>
                  <a:cxn ang="0">
                    <a:pos x="31" y="87"/>
                  </a:cxn>
                  <a:cxn ang="0">
                    <a:pos x="0" y="44"/>
                  </a:cxn>
                  <a:cxn ang="0">
                    <a:pos x="0" y="15"/>
                  </a:cxn>
                  <a:cxn ang="0">
                    <a:pos x="31" y="0"/>
                  </a:cxn>
                  <a:cxn ang="0">
                    <a:pos x="48" y="15"/>
                  </a:cxn>
                  <a:cxn ang="0">
                    <a:pos x="96" y="44"/>
                  </a:cxn>
                  <a:cxn ang="0">
                    <a:pos x="144" y="130"/>
                  </a:cxn>
                  <a:cxn ang="0">
                    <a:pos x="96" y="102"/>
                  </a:cxn>
                  <a:cxn ang="0">
                    <a:pos x="31" y="87"/>
                  </a:cxn>
                </a:cxnLst>
                <a:rect l="0" t="0" r="r" b="b"/>
                <a:pathLst>
                  <a:path w="144" h="130">
                    <a:moveTo>
                      <a:pt x="31" y="87"/>
                    </a:moveTo>
                    <a:lnTo>
                      <a:pt x="0" y="44"/>
                    </a:lnTo>
                    <a:lnTo>
                      <a:pt x="0" y="15"/>
                    </a:lnTo>
                    <a:lnTo>
                      <a:pt x="31" y="0"/>
                    </a:lnTo>
                    <a:lnTo>
                      <a:pt x="48" y="15"/>
                    </a:lnTo>
                    <a:lnTo>
                      <a:pt x="96" y="44"/>
                    </a:lnTo>
                    <a:lnTo>
                      <a:pt x="144" y="130"/>
                    </a:lnTo>
                    <a:lnTo>
                      <a:pt x="96" y="102"/>
                    </a:lnTo>
                    <a:lnTo>
                      <a:pt x="31" y="87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3" name="Freeform 371"/>
              <p:cNvSpPr>
                <a:spLocks/>
              </p:cNvSpPr>
              <p:nvPr/>
            </p:nvSpPr>
            <p:spPr bwMode="auto">
              <a:xfrm rot="-5400000">
                <a:off x="5212" y="243"/>
                <a:ext cx="11" cy="19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6" y="0"/>
                  </a:cxn>
                  <a:cxn ang="0">
                    <a:pos x="31" y="0"/>
                  </a:cxn>
                  <a:cxn ang="0">
                    <a:pos x="64" y="43"/>
                  </a:cxn>
                  <a:cxn ang="0">
                    <a:pos x="48" y="58"/>
                  </a:cxn>
                  <a:cxn ang="0">
                    <a:pos x="16" y="58"/>
                  </a:cxn>
                  <a:cxn ang="0">
                    <a:pos x="0" y="15"/>
                  </a:cxn>
                </a:cxnLst>
                <a:rect l="0" t="0" r="r" b="b"/>
                <a:pathLst>
                  <a:path w="64" h="58">
                    <a:moveTo>
                      <a:pt x="0" y="15"/>
                    </a:moveTo>
                    <a:lnTo>
                      <a:pt x="16" y="0"/>
                    </a:lnTo>
                    <a:lnTo>
                      <a:pt x="31" y="0"/>
                    </a:lnTo>
                    <a:lnTo>
                      <a:pt x="64" y="43"/>
                    </a:lnTo>
                    <a:lnTo>
                      <a:pt x="48" y="58"/>
                    </a:lnTo>
                    <a:lnTo>
                      <a:pt x="16" y="5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4" name="Freeform 372"/>
              <p:cNvSpPr>
                <a:spLocks/>
              </p:cNvSpPr>
              <p:nvPr/>
            </p:nvSpPr>
            <p:spPr bwMode="auto">
              <a:xfrm rot="-5400000">
                <a:off x="4940" y="150"/>
                <a:ext cx="10" cy="1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7" y="15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65" y="28"/>
                  </a:cxn>
                  <a:cxn ang="0">
                    <a:pos x="48" y="43"/>
                  </a:cxn>
                  <a:cxn ang="0">
                    <a:pos x="33" y="43"/>
                  </a:cxn>
                  <a:cxn ang="0">
                    <a:pos x="17" y="43"/>
                  </a:cxn>
                  <a:cxn ang="0">
                    <a:pos x="0" y="43"/>
                  </a:cxn>
                </a:cxnLst>
                <a:rect l="0" t="0" r="r" b="b"/>
                <a:pathLst>
                  <a:path w="65" h="43">
                    <a:moveTo>
                      <a:pt x="0" y="43"/>
                    </a:moveTo>
                    <a:lnTo>
                      <a:pt x="17" y="15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65" y="28"/>
                    </a:lnTo>
                    <a:lnTo>
                      <a:pt x="48" y="43"/>
                    </a:lnTo>
                    <a:lnTo>
                      <a:pt x="33" y="43"/>
                    </a:lnTo>
                    <a:lnTo>
                      <a:pt x="17" y="4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5" name="Freeform 373"/>
              <p:cNvSpPr>
                <a:spLocks/>
              </p:cNvSpPr>
              <p:nvPr/>
            </p:nvSpPr>
            <p:spPr bwMode="auto">
              <a:xfrm rot="-5400000">
                <a:off x="4892" y="140"/>
                <a:ext cx="3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15"/>
                  </a:cxn>
                  <a:cxn ang="0">
                    <a:pos x="63" y="30"/>
                  </a:cxn>
                  <a:cxn ang="0">
                    <a:pos x="111" y="58"/>
                  </a:cxn>
                  <a:cxn ang="0">
                    <a:pos x="144" y="30"/>
                  </a:cxn>
                  <a:cxn ang="0">
                    <a:pos x="159" y="15"/>
                  </a:cxn>
                  <a:cxn ang="0">
                    <a:pos x="176" y="0"/>
                  </a:cxn>
                  <a:cxn ang="0">
                    <a:pos x="207" y="0"/>
                  </a:cxn>
                  <a:cxn ang="0">
                    <a:pos x="176" y="30"/>
                  </a:cxn>
                  <a:cxn ang="0">
                    <a:pos x="159" y="73"/>
                  </a:cxn>
                  <a:cxn ang="0">
                    <a:pos x="128" y="102"/>
                  </a:cxn>
                  <a:cxn ang="0">
                    <a:pos x="111" y="102"/>
                  </a:cxn>
                  <a:cxn ang="0">
                    <a:pos x="80" y="102"/>
                  </a:cxn>
                  <a:cxn ang="0">
                    <a:pos x="32" y="58"/>
                  </a:cxn>
                  <a:cxn ang="0">
                    <a:pos x="0" y="0"/>
                  </a:cxn>
                </a:cxnLst>
                <a:rect l="0" t="0" r="r" b="b"/>
                <a:pathLst>
                  <a:path w="207" h="102">
                    <a:moveTo>
                      <a:pt x="0" y="0"/>
                    </a:moveTo>
                    <a:lnTo>
                      <a:pt x="32" y="15"/>
                    </a:lnTo>
                    <a:lnTo>
                      <a:pt x="63" y="30"/>
                    </a:lnTo>
                    <a:lnTo>
                      <a:pt x="111" y="58"/>
                    </a:lnTo>
                    <a:lnTo>
                      <a:pt x="144" y="30"/>
                    </a:lnTo>
                    <a:lnTo>
                      <a:pt x="159" y="15"/>
                    </a:lnTo>
                    <a:lnTo>
                      <a:pt x="176" y="0"/>
                    </a:lnTo>
                    <a:lnTo>
                      <a:pt x="207" y="0"/>
                    </a:lnTo>
                    <a:lnTo>
                      <a:pt x="176" y="30"/>
                    </a:lnTo>
                    <a:lnTo>
                      <a:pt x="159" y="73"/>
                    </a:lnTo>
                    <a:lnTo>
                      <a:pt x="128" y="102"/>
                    </a:lnTo>
                    <a:lnTo>
                      <a:pt x="111" y="102"/>
                    </a:lnTo>
                    <a:lnTo>
                      <a:pt x="80" y="102"/>
                    </a:lnTo>
                    <a:lnTo>
                      <a:pt x="32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6" name="Freeform 374"/>
              <p:cNvSpPr>
                <a:spLocks/>
              </p:cNvSpPr>
              <p:nvPr/>
            </p:nvSpPr>
            <p:spPr bwMode="auto">
              <a:xfrm rot="-5400000">
                <a:off x="4880" y="144"/>
                <a:ext cx="12" cy="23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7" y="13"/>
                  </a:cxn>
                  <a:cxn ang="0">
                    <a:pos x="33" y="0"/>
                  </a:cxn>
                  <a:cxn ang="0">
                    <a:pos x="48" y="13"/>
                  </a:cxn>
                  <a:cxn ang="0">
                    <a:pos x="81" y="28"/>
                  </a:cxn>
                  <a:cxn ang="0">
                    <a:pos x="65" y="43"/>
                  </a:cxn>
                  <a:cxn ang="0">
                    <a:pos x="65" y="57"/>
                  </a:cxn>
                  <a:cxn ang="0">
                    <a:pos x="33" y="72"/>
                  </a:cxn>
                  <a:cxn ang="0">
                    <a:pos x="17" y="57"/>
                  </a:cxn>
                  <a:cxn ang="0">
                    <a:pos x="0" y="43"/>
                  </a:cxn>
                </a:cxnLst>
                <a:rect l="0" t="0" r="r" b="b"/>
                <a:pathLst>
                  <a:path w="81" h="72">
                    <a:moveTo>
                      <a:pt x="0" y="43"/>
                    </a:moveTo>
                    <a:lnTo>
                      <a:pt x="17" y="13"/>
                    </a:lnTo>
                    <a:lnTo>
                      <a:pt x="33" y="0"/>
                    </a:lnTo>
                    <a:lnTo>
                      <a:pt x="48" y="13"/>
                    </a:lnTo>
                    <a:lnTo>
                      <a:pt x="81" y="28"/>
                    </a:lnTo>
                    <a:lnTo>
                      <a:pt x="65" y="43"/>
                    </a:lnTo>
                    <a:lnTo>
                      <a:pt x="65" y="57"/>
                    </a:lnTo>
                    <a:lnTo>
                      <a:pt x="33" y="72"/>
                    </a:lnTo>
                    <a:lnTo>
                      <a:pt x="17" y="57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7" name="Freeform 375"/>
              <p:cNvSpPr>
                <a:spLocks/>
              </p:cNvSpPr>
              <p:nvPr/>
            </p:nvSpPr>
            <p:spPr bwMode="auto">
              <a:xfrm rot="-5400000">
                <a:off x="4870" y="157"/>
                <a:ext cx="8" cy="18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7" y="15"/>
                  </a:cxn>
                  <a:cxn ang="0">
                    <a:pos x="33" y="0"/>
                  </a:cxn>
                  <a:cxn ang="0">
                    <a:pos x="48" y="0"/>
                  </a:cxn>
                  <a:cxn ang="0">
                    <a:pos x="48" y="15"/>
                  </a:cxn>
                  <a:cxn ang="0">
                    <a:pos x="48" y="30"/>
                  </a:cxn>
                  <a:cxn ang="0">
                    <a:pos x="17" y="58"/>
                  </a:cxn>
                  <a:cxn ang="0">
                    <a:pos x="0" y="43"/>
                  </a:cxn>
                </a:cxnLst>
                <a:rect l="0" t="0" r="r" b="b"/>
                <a:pathLst>
                  <a:path w="48" h="58">
                    <a:moveTo>
                      <a:pt x="0" y="43"/>
                    </a:moveTo>
                    <a:lnTo>
                      <a:pt x="17" y="15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48" y="15"/>
                    </a:lnTo>
                    <a:lnTo>
                      <a:pt x="48" y="30"/>
                    </a:lnTo>
                    <a:lnTo>
                      <a:pt x="17" y="58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8" name="Freeform 376"/>
              <p:cNvSpPr>
                <a:spLocks/>
              </p:cNvSpPr>
              <p:nvPr/>
            </p:nvSpPr>
            <p:spPr bwMode="auto">
              <a:xfrm rot="-5400000">
                <a:off x="4865" y="140"/>
                <a:ext cx="7" cy="1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1" y="28"/>
                  </a:cxn>
                  <a:cxn ang="0">
                    <a:pos x="48" y="56"/>
                  </a:cxn>
                  <a:cxn ang="0">
                    <a:pos x="31" y="56"/>
                  </a:cxn>
                  <a:cxn ang="0">
                    <a:pos x="16" y="28"/>
                  </a:cxn>
                  <a:cxn ang="0">
                    <a:pos x="0" y="13"/>
                  </a:cxn>
                  <a:cxn ang="0">
                    <a:pos x="16" y="0"/>
                  </a:cxn>
                </a:cxnLst>
                <a:rect l="0" t="0" r="r" b="b"/>
                <a:pathLst>
                  <a:path w="48" h="56">
                    <a:moveTo>
                      <a:pt x="16" y="0"/>
                    </a:moveTo>
                    <a:lnTo>
                      <a:pt x="31" y="28"/>
                    </a:lnTo>
                    <a:lnTo>
                      <a:pt x="48" y="56"/>
                    </a:lnTo>
                    <a:lnTo>
                      <a:pt x="31" y="56"/>
                    </a:lnTo>
                    <a:lnTo>
                      <a:pt x="16" y="28"/>
                    </a:lnTo>
                    <a:lnTo>
                      <a:pt x="0" y="1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9" name="Freeform 377"/>
              <p:cNvSpPr>
                <a:spLocks/>
              </p:cNvSpPr>
              <p:nvPr/>
            </p:nvSpPr>
            <p:spPr bwMode="auto">
              <a:xfrm rot="-5400000">
                <a:off x="4845" y="151"/>
                <a:ext cx="5" cy="14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13"/>
                  </a:cxn>
                  <a:cxn ang="0">
                    <a:pos x="16" y="0"/>
                  </a:cxn>
                  <a:cxn ang="0">
                    <a:pos x="31" y="13"/>
                  </a:cxn>
                  <a:cxn ang="0">
                    <a:pos x="31" y="28"/>
                  </a:cxn>
                  <a:cxn ang="0">
                    <a:pos x="16" y="44"/>
                  </a:cxn>
                  <a:cxn ang="0">
                    <a:pos x="0" y="44"/>
                  </a:cxn>
                  <a:cxn ang="0">
                    <a:pos x="0" y="28"/>
                  </a:cxn>
                </a:cxnLst>
                <a:rect l="0" t="0" r="r" b="b"/>
                <a:pathLst>
                  <a:path w="31" h="44">
                    <a:moveTo>
                      <a:pt x="0" y="28"/>
                    </a:moveTo>
                    <a:lnTo>
                      <a:pt x="0" y="13"/>
                    </a:lnTo>
                    <a:lnTo>
                      <a:pt x="16" y="0"/>
                    </a:lnTo>
                    <a:lnTo>
                      <a:pt x="31" y="13"/>
                    </a:lnTo>
                    <a:lnTo>
                      <a:pt x="31" y="28"/>
                    </a:lnTo>
                    <a:lnTo>
                      <a:pt x="16" y="44"/>
                    </a:lnTo>
                    <a:lnTo>
                      <a:pt x="0" y="4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0" name="Freeform 378"/>
              <p:cNvSpPr>
                <a:spLocks/>
              </p:cNvSpPr>
              <p:nvPr/>
            </p:nvSpPr>
            <p:spPr bwMode="auto">
              <a:xfrm rot="-5400000">
                <a:off x="4819" y="154"/>
                <a:ext cx="7" cy="1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7" y="0"/>
                  </a:cxn>
                  <a:cxn ang="0">
                    <a:pos x="33" y="0"/>
                  </a:cxn>
                  <a:cxn ang="0">
                    <a:pos x="48" y="15"/>
                  </a:cxn>
                  <a:cxn ang="0">
                    <a:pos x="33" y="30"/>
                  </a:cxn>
                  <a:cxn ang="0">
                    <a:pos x="17" y="30"/>
                  </a:cxn>
                  <a:cxn ang="0">
                    <a:pos x="0" y="15"/>
                  </a:cxn>
                </a:cxnLst>
                <a:rect l="0" t="0" r="r" b="b"/>
                <a:pathLst>
                  <a:path w="48" h="30">
                    <a:moveTo>
                      <a:pt x="0" y="15"/>
                    </a:moveTo>
                    <a:lnTo>
                      <a:pt x="17" y="0"/>
                    </a:lnTo>
                    <a:lnTo>
                      <a:pt x="33" y="0"/>
                    </a:lnTo>
                    <a:lnTo>
                      <a:pt x="48" y="15"/>
                    </a:lnTo>
                    <a:lnTo>
                      <a:pt x="33" y="30"/>
                    </a:lnTo>
                    <a:lnTo>
                      <a:pt x="17" y="3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1" name="Freeform 379"/>
              <p:cNvSpPr>
                <a:spLocks/>
              </p:cNvSpPr>
              <p:nvPr/>
            </p:nvSpPr>
            <p:spPr bwMode="auto">
              <a:xfrm rot="-5400000">
                <a:off x="4652" y="76"/>
                <a:ext cx="35" cy="6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15"/>
                  </a:cxn>
                  <a:cxn ang="0">
                    <a:pos x="48" y="72"/>
                  </a:cxn>
                  <a:cxn ang="0">
                    <a:pos x="64" y="102"/>
                  </a:cxn>
                  <a:cxn ang="0">
                    <a:pos x="96" y="131"/>
                  </a:cxn>
                  <a:cxn ang="0">
                    <a:pos x="112" y="131"/>
                  </a:cxn>
                  <a:cxn ang="0">
                    <a:pos x="144" y="131"/>
                  </a:cxn>
                  <a:cxn ang="0">
                    <a:pos x="208" y="0"/>
                  </a:cxn>
                  <a:cxn ang="0">
                    <a:pos x="225" y="15"/>
                  </a:cxn>
                  <a:cxn ang="0">
                    <a:pos x="208" y="29"/>
                  </a:cxn>
                  <a:cxn ang="0">
                    <a:pos x="208" y="44"/>
                  </a:cxn>
                  <a:cxn ang="0">
                    <a:pos x="177" y="116"/>
                  </a:cxn>
                  <a:cxn ang="0">
                    <a:pos x="129" y="189"/>
                  </a:cxn>
                  <a:cxn ang="0">
                    <a:pos x="81" y="159"/>
                  </a:cxn>
                  <a:cxn ang="0">
                    <a:pos x="48" y="131"/>
                  </a:cxn>
                  <a:cxn ang="0">
                    <a:pos x="0" y="44"/>
                  </a:cxn>
                </a:cxnLst>
                <a:rect l="0" t="0" r="r" b="b"/>
                <a:pathLst>
                  <a:path w="225" h="189">
                    <a:moveTo>
                      <a:pt x="0" y="44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5"/>
                    </a:lnTo>
                    <a:lnTo>
                      <a:pt x="48" y="72"/>
                    </a:lnTo>
                    <a:lnTo>
                      <a:pt x="64" y="102"/>
                    </a:lnTo>
                    <a:lnTo>
                      <a:pt x="96" y="131"/>
                    </a:lnTo>
                    <a:lnTo>
                      <a:pt x="112" y="131"/>
                    </a:lnTo>
                    <a:lnTo>
                      <a:pt x="144" y="131"/>
                    </a:lnTo>
                    <a:lnTo>
                      <a:pt x="208" y="0"/>
                    </a:lnTo>
                    <a:lnTo>
                      <a:pt x="225" y="15"/>
                    </a:lnTo>
                    <a:lnTo>
                      <a:pt x="208" y="29"/>
                    </a:lnTo>
                    <a:lnTo>
                      <a:pt x="208" y="44"/>
                    </a:lnTo>
                    <a:lnTo>
                      <a:pt x="177" y="116"/>
                    </a:lnTo>
                    <a:lnTo>
                      <a:pt x="129" y="189"/>
                    </a:lnTo>
                    <a:lnTo>
                      <a:pt x="81" y="159"/>
                    </a:lnTo>
                    <a:lnTo>
                      <a:pt x="48" y="1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2" name="Freeform 380"/>
              <p:cNvSpPr>
                <a:spLocks/>
              </p:cNvSpPr>
              <p:nvPr/>
            </p:nvSpPr>
            <p:spPr bwMode="auto">
              <a:xfrm rot="-5400000">
                <a:off x="4626" y="73"/>
                <a:ext cx="20" cy="64"/>
              </a:xfrm>
              <a:custGeom>
                <a:avLst/>
                <a:gdLst/>
                <a:ahLst/>
                <a:cxnLst>
                  <a:cxn ang="0">
                    <a:pos x="16" y="144"/>
                  </a:cxn>
                  <a:cxn ang="0">
                    <a:pos x="0" y="100"/>
                  </a:cxn>
                  <a:cxn ang="0">
                    <a:pos x="0" y="72"/>
                  </a:cxn>
                  <a:cxn ang="0">
                    <a:pos x="33" y="57"/>
                  </a:cxn>
                  <a:cxn ang="0">
                    <a:pos x="48" y="57"/>
                  </a:cxn>
                  <a:cxn ang="0">
                    <a:pos x="48" y="44"/>
                  </a:cxn>
                  <a:cxn ang="0">
                    <a:pos x="64" y="13"/>
                  </a:cxn>
                  <a:cxn ang="0">
                    <a:pos x="81" y="0"/>
                  </a:cxn>
                  <a:cxn ang="0">
                    <a:pos x="81" y="28"/>
                  </a:cxn>
                  <a:cxn ang="0">
                    <a:pos x="96" y="44"/>
                  </a:cxn>
                  <a:cxn ang="0">
                    <a:pos x="129" y="87"/>
                  </a:cxn>
                  <a:cxn ang="0">
                    <a:pos x="96" y="144"/>
                  </a:cxn>
                  <a:cxn ang="0">
                    <a:pos x="64" y="202"/>
                  </a:cxn>
                  <a:cxn ang="0">
                    <a:pos x="48" y="202"/>
                  </a:cxn>
                  <a:cxn ang="0">
                    <a:pos x="33" y="174"/>
                  </a:cxn>
                  <a:cxn ang="0">
                    <a:pos x="16" y="144"/>
                  </a:cxn>
                </a:cxnLst>
                <a:rect l="0" t="0" r="r" b="b"/>
                <a:pathLst>
                  <a:path w="129" h="202">
                    <a:moveTo>
                      <a:pt x="16" y="144"/>
                    </a:moveTo>
                    <a:lnTo>
                      <a:pt x="0" y="100"/>
                    </a:lnTo>
                    <a:lnTo>
                      <a:pt x="0" y="72"/>
                    </a:lnTo>
                    <a:lnTo>
                      <a:pt x="33" y="57"/>
                    </a:lnTo>
                    <a:lnTo>
                      <a:pt x="48" y="57"/>
                    </a:lnTo>
                    <a:lnTo>
                      <a:pt x="48" y="44"/>
                    </a:lnTo>
                    <a:lnTo>
                      <a:pt x="64" y="13"/>
                    </a:lnTo>
                    <a:lnTo>
                      <a:pt x="81" y="0"/>
                    </a:lnTo>
                    <a:lnTo>
                      <a:pt x="81" y="28"/>
                    </a:lnTo>
                    <a:lnTo>
                      <a:pt x="96" y="44"/>
                    </a:lnTo>
                    <a:lnTo>
                      <a:pt x="129" y="87"/>
                    </a:lnTo>
                    <a:lnTo>
                      <a:pt x="96" y="144"/>
                    </a:lnTo>
                    <a:lnTo>
                      <a:pt x="64" y="202"/>
                    </a:lnTo>
                    <a:lnTo>
                      <a:pt x="48" y="202"/>
                    </a:lnTo>
                    <a:lnTo>
                      <a:pt x="33" y="174"/>
                    </a:lnTo>
                    <a:lnTo>
                      <a:pt x="16" y="1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3" name="Freeform 381"/>
              <p:cNvSpPr>
                <a:spLocks/>
              </p:cNvSpPr>
              <p:nvPr/>
            </p:nvSpPr>
            <p:spPr bwMode="auto">
              <a:xfrm rot="-5400000">
                <a:off x="4652" y="66"/>
                <a:ext cx="10" cy="23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14"/>
                  </a:cxn>
                  <a:cxn ang="0">
                    <a:pos x="17" y="0"/>
                  </a:cxn>
                  <a:cxn ang="0">
                    <a:pos x="49" y="0"/>
                  </a:cxn>
                  <a:cxn ang="0">
                    <a:pos x="65" y="29"/>
                  </a:cxn>
                  <a:cxn ang="0">
                    <a:pos x="65" y="44"/>
                  </a:cxn>
                  <a:cxn ang="0">
                    <a:pos x="32" y="72"/>
                  </a:cxn>
                  <a:cxn ang="0">
                    <a:pos x="17" y="57"/>
                  </a:cxn>
                  <a:cxn ang="0">
                    <a:pos x="0" y="44"/>
                  </a:cxn>
                </a:cxnLst>
                <a:rect l="0" t="0" r="r" b="b"/>
                <a:pathLst>
                  <a:path w="65" h="72">
                    <a:moveTo>
                      <a:pt x="0" y="44"/>
                    </a:moveTo>
                    <a:lnTo>
                      <a:pt x="0" y="14"/>
                    </a:lnTo>
                    <a:lnTo>
                      <a:pt x="17" y="0"/>
                    </a:lnTo>
                    <a:lnTo>
                      <a:pt x="49" y="0"/>
                    </a:lnTo>
                    <a:lnTo>
                      <a:pt x="65" y="29"/>
                    </a:lnTo>
                    <a:lnTo>
                      <a:pt x="65" y="44"/>
                    </a:lnTo>
                    <a:lnTo>
                      <a:pt x="32" y="72"/>
                    </a:lnTo>
                    <a:lnTo>
                      <a:pt x="17" y="5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4" name="Freeform 382"/>
              <p:cNvSpPr>
                <a:spLocks/>
              </p:cNvSpPr>
              <p:nvPr/>
            </p:nvSpPr>
            <p:spPr bwMode="auto">
              <a:xfrm rot="-5400000">
                <a:off x="4651" y="124"/>
                <a:ext cx="7" cy="19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6" y="29"/>
                  </a:cxn>
                  <a:cxn ang="0">
                    <a:pos x="31" y="0"/>
                  </a:cxn>
                  <a:cxn ang="0">
                    <a:pos x="48" y="14"/>
                  </a:cxn>
                  <a:cxn ang="0">
                    <a:pos x="48" y="29"/>
                  </a:cxn>
                  <a:cxn ang="0">
                    <a:pos x="48" y="44"/>
                  </a:cxn>
                  <a:cxn ang="0">
                    <a:pos x="48" y="57"/>
                  </a:cxn>
                  <a:cxn ang="0">
                    <a:pos x="16" y="57"/>
                  </a:cxn>
                  <a:cxn ang="0">
                    <a:pos x="0" y="44"/>
                  </a:cxn>
                </a:cxnLst>
                <a:rect l="0" t="0" r="r" b="b"/>
                <a:pathLst>
                  <a:path w="48" h="57">
                    <a:moveTo>
                      <a:pt x="0" y="44"/>
                    </a:moveTo>
                    <a:lnTo>
                      <a:pt x="16" y="29"/>
                    </a:lnTo>
                    <a:lnTo>
                      <a:pt x="31" y="0"/>
                    </a:lnTo>
                    <a:lnTo>
                      <a:pt x="48" y="14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57"/>
                    </a:lnTo>
                    <a:lnTo>
                      <a:pt x="16" y="5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5" name="Freeform 383"/>
              <p:cNvSpPr>
                <a:spLocks/>
              </p:cNvSpPr>
              <p:nvPr/>
            </p:nvSpPr>
            <p:spPr bwMode="auto">
              <a:xfrm rot="-5400000">
                <a:off x="4549" y="14"/>
                <a:ext cx="31" cy="142"/>
              </a:xfrm>
              <a:custGeom>
                <a:avLst/>
                <a:gdLst/>
                <a:ahLst/>
                <a:cxnLst>
                  <a:cxn ang="0">
                    <a:pos x="161" y="421"/>
                  </a:cxn>
                  <a:cxn ang="0">
                    <a:pos x="144" y="393"/>
                  </a:cxn>
                  <a:cxn ang="0">
                    <a:pos x="129" y="393"/>
                  </a:cxn>
                  <a:cxn ang="0">
                    <a:pos x="112" y="406"/>
                  </a:cxn>
                  <a:cxn ang="0">
                    <a:pos x="112" y="436"/>
                  </a:cxn>
                  <a:cxn ang="0">
                    <a:pos x="81" y="436"/>
                  </a:cxn>
                  <a:cxn ang="0">
                    <a:pos x="96" y="406"/>
                  </a:cxn>
                  <a:cxn ang="0">
                    <a:pos x="112" y="362"/>
                  </a:cxn>
                  <a:cxn ang="0">
                    <a:pos x="112" y="334"/>
                  </a:cxn>
                  <a:cxn ang="0">
                    <a:pos x="112" y="319"/>
                  </a:cxn>
                  <a:cxn ang="0">
                    <a:pos x="96" y="291"/>
                  </a:cxn>
                  <a:cxn ang="0">
                    <a:pos x="81" y="306"/>
                  </a:cxn>
                  <a:cxn ang="0">
                    <a:pos x="81" y="319"/>
                  </a:cxn>
                  <a:cxn ang="0">
                    <a:pos x="81" y="349"/>
                  </a:cxn>
                  <a:cxn ang="0">
                    <a:pos x="64" y="377"/>
                  </a:cxn>
                  <a:cxn ang="0">
                    <a:pos x="48" y="393"/>
                  </a:cxn>
                  <a:cxn ang="0">
                    <a:pos x="33" y="393"/>
                  </a:cxn>
                  <a:cxn ang="0">
                    <a:pos x="33" y="362"/>
                  </a:cxn>
                  <a:cxn ang="0">
                    <a:pos x="81" y="291"/>
                  </a:cxn>
                  <a:cxn ang="0">
                    <a:pos x="112" y="247"/>
                  </a:cxn>
                  <a:cxn ang="0">
                    <a:pos x="112" y="189"/>
                  </a:cxn>
                  <a:cxn ang="0">
                    <a:pos x="96" y="189"/>
                  </a:cxn>
                  <a:cxn ang="0">
                    <a:pos x="81" y="247"/>
                  </a:cxn>
                  <a:cxn ang="0">
                    <a:pos x="48" y="291"/>
                  </a:cxn>
                  <a:cxn ang="0">
                    <a:pos x="33" y="306"/>
                  </a:cxn>
                  <a:cxn ang="0">
                    <a:pos x="0" y="319"/>
                  </a:cxn>
                  <a:cxn ang="0">
                    <a:pos x="0" y="306"/>
                  </a:cxn>
                  <a:cxn ang="0">
                    <a:pos x="81" y="189"/>
                  </a:cxn>
                  <a:cxn ang="0">
                    <a:pos x="112" y="130"/>
                  </a:cxn>
                  <a:cxn ang="0">
                    <a:pos x="112" y="74"/>
                  </a:cxn>
                  <a:cxn ang="0">
                    <a:pos x="112" y="59"/>
                  </a:cxn>
                  <a:cxn ang="0">
                    <a:pos x="96" y="74"/>
                  </a:cxn>
                  <a:cxn ang="0">
                    <a:pos x="48" y="160"/>
                  </a:cxn>
                  <a:cxn ang="0">
                    <a:pos x="33" y="204"/>
                  </a:cxn>
                  <a:cxn ang="0">
                    <a:pos x="0" y="232"/>
                  </a:cxn>
                  <a:cxn ang="0">
                    <a:pos x="0" y="189"/>
                  </a:cxn>
                  <a:cxn ang="0">
                    <a:pos x="33" y="174"/>
                  </a:cxn>
                  <a:cxn ang="0">
                    <a:pos x="48" y="145"/>
                  </a:cxn>
                  <a:cxn ang="0">
                    <a:pos x="48" y="130"/>
                  </a:cxn>
                  <a:cxn ang="0">
                    <a:pos x="48" y="117"/>
                  </a:cxn>
                  <a:cxn ang="0">
                    <a:pos x="33" y="87"/>
                  </a:cxn>
                  <a:cxn ang="0">
                    <a:pos x="16" y="74"/>
                  </a:cxn>
                  <a:cxn ang="0">
                    <a:pos x="16" y="59"/>
                  </a:cxn>
                  <a:cxn ang="0">
                    <a:pos x="16" y="44"/>
                  </a:cxn>
                  <a:cxn ang="0">
                    <a:pos x="33" y="30"/>
                  </a:cxn>
                  <a:cxn ang="0">
                    <a:pos x="48" y="0"/>
                  </a:cxn>
                  <a:cxn ang="0">
                    <a:pos x="64" y="0"/>
                  </a:cxn>
                  <a:cxn ang="0">
                    <a:pos x="81" y="0"/>
                  </a:cxn>
                  <a:cxn ang="0">
                    <a:pos x="129" y="15"/>
                  </a:cxn>
                  <a:cxn ang="0">
                    <a:pos x="144" y="30"/>
                  </a:cxn>
                  <a:cxn ang="0">
                    <a:pos x="144" y="44"/>
                  </a:cxn>
                  <a:cxn ang="0">
                    <a:pos x="161" y="87"/>
                  </a:cxn>
                  <a:cxn ang="0">
                    <a:pos x="161" y="130"/>
                  </a:cxn>
                  <a:cxn ang="0">
                    <a:pos x="129" y="219"/>
                  </a:cxn>
                  <a:cxn ang="0">
                    <a:pos x="129" y="306"/>
                  </a:cxn>
                  <a:cxn ang="0">
                    <a:pos x="129" y="349"/>
                  </a:cxn>
                  <a:cxn ang="0">
                    <a:pos x="161" y="393"/>
                  </a:cxn>
                  <a:cxn ang="0">
                    <a:pos x="177" y="421"/>
                  </a:cxn>
                  <a:cxn ang="0">
                    <a:pos x="209" y="449"/>
                  </a:cxn>
                  <a:cxn ang="0">
                    <a:pos x="192" y="449"/>
                  </a:cxn>
                  <a:cxn ang="0">
                    <a:pos x="177" y="449"/>
                  </a:cxn>
                  <a:cxn ang="0">
                    <a:pos x="161" y="436"/>
                  </a:cxn>
                  <a:cxn ang="0">
                    <a:pos x="161" y="421"/>
                  </a:cxn>
                </a:cxnLst>
                <a:rect l="0" t="0" r="r" b="b"/>
                <a:pathLst>
                  <a:path w="209" h="449">
                    <a:moveTo>
                      <a:pt x="161" y="421"/>
                    </a:moveTo>
                    <a:lnTo>
                      <a:pt x="144" y="393"/>
                    </a:lnTo>
                    <a:lnTo>
                      <a:pt x="129" y="393"/>
                    </a:lnTo>
                    <a:lnTo>
                      <a:pt x="112" y="406"/>
                    </a:lnTo>
                    <a:lnTo>
                      <a:pt x="112" y="436"/>
                    </a:lnTo>
                    <a:lnTo>
                      <a:pt x="81" y="436"/>
                    </a:lnTo>
                    <a:lnTo>
                      <a:pt x="96" y="406"/>
                    </a:lnTo>
                    <a:lnTo>
                      <a:pt x="112" y="362"/>
                    </a:lnTo>
                    <a:lnTo>
                      <a:pt x="112" y="334"/>
                    </a:lnTo>
                    <a:lnTo>
                      <a:pt x="112" y="319"/>
                    </a:lnTo>
                    <a:lnTo>
                      <a:pt x="96" y="291"/>
                    </a:lnTo>
                    <a:lnTo>
                      <a:pt x="81" y="306"/>
                    </a:lnTo>
                    <a:lnTo>
                      <a:pt x="81" y="319"/>
                    </a:lnTo>
                    <a:lnTo>
                      <a:pt x="81" y="349"/>
                    </a:lnTo>
                    <a:lnTo>
                      <a:pt x="64" y="377"/>
                    </a:lnTo>
                    <a:lnTo>
                      <a:pt x="48" y="393"/>
                    </a:lnTo>
                    <a:lnTo>
                      <a:pt x="33" y="393"/>
                    </a:lnTo>
                    <a:lnTo>
                      <a:pt x="33" y="362"/>
                    </a:lnTo>
                    <a:lnTo>
                      <a:pt x="81" y="291"/>
                    </a:lnTo>
                    <a:lnTo>
                      <a:pt x="112" y="247"/>
                    </a:lnTo>
                    <a:lnTo>
                      <a:pt x="112" y="189"/>
                    </a:lnTo>
                    <a:lnTo>
                      <a:pt x="96" y="189"/>
                    </a:lnTo>
                    <a:lnTo>
                      <a:pt x="81" y="247"/>
                    </a:lnTo>
                    <a:lnTo>
                      <a:pt x="48" y="291"/>
                    </a:lnTo>
                    <a:lnTo>
                      <a:pt x="33" y="306"/>
                    </a:lnTo>
                    <a:lnTo>
                      <a:pt x="0" y="319"/>
                    </a:lnTo>
                    <a:lnTo>
                      <a:pt x="0" y="306"/>
                    </a:lnTo>
                    <a:lnTo>
                      <a:pt x="81" y="189"/>
                    </a:lnTo>
                    <a:lnTo>
                      <a:pt x="112" y="130"/>
                    </a:lnTo>
                    <a:lnTo>
                      <a:pt x="112" y="74"/>
                    </a:lnTo>
                    <a:lnTo>
                      <a:pt x="112" y="59"/>
                    </a:lnTo>
                    <a:lnTo>
                      <a:pt x="96" y="74"/>
                    </a:lnTo>
                    <a:lnTo>
                      <a:pt x="48" y="160"/>
                    </a:lnTo>
                    <a:lnTo>
                      <a:pt x="33" y="204"/>
                    </a:lnTo>
                    <a:lnTo>
                      <a:pt x="0" y="232"/>
                    </a:lnTo>
                    <a:lnTo>
                      <a:pt x="0" y="189"/>
                    </a:lnTo>
                    <a:lnTo>
                      <a:pt x="33" y="174"/>
                    </a:lnTo>
                    <a:lnTo>
                      <a:pt x="48" y="145"/>
                    </a:lnTo>
                    <a:lnTo>
                      <a:pt x="48" y="130"/>
                    </a:lnTo>
                    <a:lnTo>
                      <a:pt x="48" y="117"/>
                    </a:lnTo>
                    <a:lnTo>
                      <a:pt x="33" y="87"/>
                    </a:lnTo>
                    <a:lnTo>
                      <a:pt x="16" y="74"/>
                    </a:lnTo>
                    <a:lnTo>
                      <a:pt x="16" y="59"/>
                    </a:lnTo>
                    <a:lnTo>
                      <a:pt x="16" y="44"/>
                    </a:lnTo>
                    <a:lnTo>
                      <a:pt x="33" y="3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81" y="0"/>
                    </a:lnTo>
                    <a:lnTo>
                      <a:pt x="129" y="15"/>
                    </a:lnTo>
                    <a:lnTo>
                      <a:pt x="144" y="30"/>
                    </a:lnTo>
                    <a:lnTo>
                      <a:pt x="144" y="44"/>
                    </a:lnTo>
                    <a:lnTo>
                      <a:pt x="161" y="87"/>
                    </a:lnTo>
                    <a:lnTo>
                      <a:pt x="161" y="130"/>
                    </a:lnTo>
                    <a:lnTo>
                      <a:pt x="129" y="219"/>
                    </a:lnTo>
                    <a:lnTo>
                      <a:pt x="129" y="306"/>
                    </a:lnTo>
                    <a:lnTo>
                      <a:pt x="129" y="349"/>
                    </a:lnTo>
                    <a:lnTo>
                      <a:pt x="161" y="393"/>
                    </a:lnTo>
                    <a:lnTo>
                      <a:pt x="177" y="421"/>
                    </a:lnTo>
                    <a:lnTo>
                      <a:pt x="209" y="449"/>
                    </a:lnTo>
                    <a:lnTo>
                      <a:pt x="192" y="449"/>
                    </a:lnTo>
                    <a:lnTo>
                      <a:pt x="177" y="449"/>
                    </a:lnTo>
                    <a:lnTo>
                      <a:pt x="161" y="436"/>
                    </a:lnTo>
                    <a:lnTo>
                      <a:pt x="161" y="421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6" name="Freeform 384"/>
              <p:cNvSpPr>
                <a:spLocks/>
              </p:cNvSpPr>
              <p:nvPr/>
            </p:nvSpPr>
            <p:spPr bwMode="auto">
              <a:xfrm rot="-5400000">
                <a:off x="4547" y="46"/>
                <a:ext cx="32" cy="146"/>
              </a:xfrm>
              <a:custGeom>
                <a:avLst/>
                <a:gdLst/>
                <a:ahLst/>
                <a:cxnLst>
                  <a:cxn ang="0">
                    <a:pos x="0" y="462"/>
                  </a:cxn>
                  <a:cxn ang="0">
                    <a:pos x="32" y="419"/>
                  </a:cxn>
                  <a:cxn ang="0">
                    <a:pos x="48" y="390"/>
                  </a:cxn>
                  <a:cxn ang="0">
                    <a:pos x="65" y="347"/>
                  </a:cxn>
                  <a:cxn ang="0">
                    <a:pos x="65" y="304"/>
                  </a:cxn>
                  <a:cxn ang="0">
                    <a:pos x="32" y="130"/>
                  </a:cxn>
                  <a:cxn ang="0">
                    <a:pos x="32" y="87"/>
                  </a:cxn>
                  <a:cxn ang="0">
                    <a:pos x="48" y="57"/>
                  </a:cxn>
                  <a:cxn ang="0">
                    <a:pos x="65" y="28"/>
                  </a:cxn>
                  <a:cxn ang="0">
                    <a:pos x="80" y="13"/>
                  </a:cxn>
                  <a:cxn ang="0">
                    <a:pos x="128" y="0"/>
                  </a:cxn>
                  <a:cxn ang="0">
                    <a:pos x="209" y="72"/>
                  </a:cxn>
                  <a:cxn ang="0">
                    <a:pos x="192" y="72"/>
                  </a:cxn>
                  <a:cxn ang="0">
                    <a:pos x="161" y="87"/>
                  </a:cxn>
                  <a:cxn ang="0">
                    <a:pos x="144" y="115"/>
                  </a:cxn>
                  <a:cxn ang="0">
                    <a:pos x="144" y="130"/>
                  </a:cxn>
                  <a:cxn ang="0">
                    <a:pos x="144" y="158"/>
                  </a:cxn>
                  <a:cxn ang="0">
                    <a:pos x="161" y="173"/>
                  </a:cxn>
                  <a:cxn ang="0">
                    <a:pos x="176" y="187"/>
                  </a:cxn>
                  <a:cxn ang="0">
                    <a:pos x="176" y="260"/>
                  </a:cxn>
                  <a:cxn ang="0">
                    <a:pos x="161" y="232"/>
                  </a:cxn>
                  <a:cxn ang="0">
                    <a:pos x="144" y="217"/>
                  </a:cxn>
                  <a:cxn ang="0">
                    <a:pos x="128" y="173"/>
                  </a:cxn>
                  <a:cxn ang="0">
                    <a:pos x="96" y="72"/>
                  </a:cxn>
                  <a:cxn ang="0">
                    <a:pos x="80" y="72"/>
                  </a:cxn>
                  <a:cxn ang="0">
                    <a:pos x="80" y="87"/>
                  </a:cxn>
                  <a:cxn ang="0">
                    <a:pos x="65" y="115"/>
                  </a:cxn>
                  <a:cxn ang="0">
                    <a:pos x="80" y="158"/>
                  </a:cxn>
                  <a:cxn ang="0">
                    <a:pos x="113" y="232"/>
                  </a:cxn>
                  <a:cxn ang="0">
                    <a:pos x="144" y="275"/>
                  </a:cxn>
                  <a:cxn ang="0">
                    <a:pos x="176" y="319"/>
                  </a:cxn>
                  <a:cxn ang="0">
                    <a:pos x="176" y="332"/>
                  </a:cxn>
                  <a:cxn ang="0">
                    <a:pos x="144" y="332"/>
                  </a:cxn>
                  <a:cxn ang="0">
                    <a:pos x="128" y="304"/>
                  </a:cxn>
                  <a:cxn ang="0">
                    <a:pos x="96" y="260"/>
                  </a:cxn>
                  <a:cxn ang="0">
                    <a:pos x="80" y="260"/>
                  </a:cxn>
                  <a:cxn ang="0">
                    <a:pos x="80" y="289"/>
                  </a:cxn>
                  <a:cxn ang="0">
                    <a:pos x="96" y="332"/>
                  </a:cxn>
                  <a:cxn ang="0">
                    <a:pos x="144" y="375"/>
                  </a:cxn>
                  <a:cxn ang="0">
                    <a:pos x="144" y="406"/>
                  </a:cxn>
                  <a:cxn ang="0">
                    <a:pos x="128" y="406"/>
                  </a:cxn>
                  <a:cxn ang="0">
                    <a:pos x="113" y="390"/>
                  </a:cxn>
                  <a:cxn ang="0">
                    <a:pos x="96" y="375"/>
                  </a:cxn>
                  <a:cxn ang="0">
                    <a:pos x="96" y="362"/>
                  </a:cxn>
                  <a:cxn ang="0">
                    <a:pos x="80" y="347"/>
                  </a:cxn>
                  <a:cxn ang="0">
                    <a:pos x="80" y="375"/>
                  </a:cxn>
                  <a:cxn ang="0">
                    <a:pos x="80" y="406"/>
                  </a:cxn>
                  <a:cxn ang="0">
                    <a:pos x="96" y="419"/>
                  </a:cxn>
                  <a:cxn ang="0">
                    <a:pos x="80" y="434"/>
                  </a:cxn>
                  <a:cxn ang="0">
                    <a:pos x="80" y="449"/>
                  </a:cxn>
                  <a:cxn ang="0">
                    <a:pos x="48" y="434"/>
                  </a:cxn>
                  <a:cxn ang="0">
                    <a:pos x="32" y="449"/>
                  </a:cxn>
                  <a:cxn ang="0">
                    <a:pos x="15" y="462"/>
                  </a:cxn>
                  <a:cxn ang="0">
                    <a:pos x="0" y="462"/>
                  </a:cxn>
                </a:cxnLst>
                <a:rect l="0" t="0" r="r" b="b"/>
                <a:pathLst>
                  <a:path w="209" h="462">
                    <a:moveTo>
                      <a:pt x="0" y="462"/>
                    </a:moveTo>
                    <a:lnTo>
                      <a:pt x="32" y="419"/>
                    </a:lnTo>
                    <a:lnTo>
                      <a:pt x="48" y="390"/>
                    </a:lnTo>
                    <a:lnTo>
                      <a:pt x="65" y="347"/>
                    </a:lnTo>
                    <a:lnTo>
                      <a:pt x="65" y="304"/>
                    </a:lnTo>
                    <a:lnTo>
                      <a:pt x="32" y="130"/>
                    </a:lnTo>
                    <a:lnTo>
                      <a:pt x="32" y="87"/>
                    </a:lnTo>
                    <a:lnTo>
                      <a:pt x="48" y="57"/>
                    </a:lnTo>
                    <a:lnTo>
                      <a:pt x="65" y="28"/>
                    </a:lnTo>
                    <a:lnTo>
                      <a:pt x="80" y="13"/>
                    </a:lnTo>
                    <a:lnTo>
                      <a:pt x="128" y="0"/>
                    </a:lnTo>
                    <a:lnTo>
                      <a:pt x="209" y="72"/>
                    </a:lnTo>
                    <a:lnTo>
                      <a:pt x="192" y="72"/>
                    </a:lnTo>
                    <a:lnTo>
                      <a:pt x="161" y="87"/>
                    </a:lnTo>
                    <a:lnTo>
                      <a:pt x="144" y="115"/>
                    </a:lnTo>
                    <a:lnTo>
                      <a:pt x="144" y="130"/>
                    </a:lnTo>
                    <a:lnTo>
                      <a:pt x="144" y="158"/>
                    </a:lnTo>
                    <a:lnTo>
                      <a:pt x="161" y="173"/>
                    </a:lnTo>
                    <a:lnTo>
                      <a:pt x="176" y="187"/>
                    </a:lnTo>
                    <a:lnTo>
                      <a:pt x="176" y="260"/>
                    </a:lnTo>
                    <a:lnTo>
                      <a:pt x="161" y="232"/>
                    </a:lnTo>
                    <a:lnTo>
                      <a:pt x="144" y="217"/>
                    </a:lnTo>
                    <a:lnTo>
                      <a:pt x="128" y="173"/>
                    </a:lnTo>
                    <a:lnTo>
                      <a:pt x="96" y="72"/>
                    </a:lnTo>
                    <a:lnTo>
                      <a:pt x="80" y="72"/>
                    </a:lnTo>
                    <a:lnTo>
                      <a:pt x="80" y="87"/>
                    </a:lnTo>
                    <a:lnTo>
                      <a:pt x="65" y="115"/>
                    </a:lnTo>
                    <a:lnTo>
                      <a:pt x="80" y="158"/>
                    </a:lnTo>
                    <a:lnTo>
                      <a:pt x="113" y="232"/>
                    </a:lnTo>
                    <a:lnTo>
                      <a:pt x="144" y="275"/>
                    </a:lnTo>
                    <a:lnTo>
                      <a:pt x="176" y="319"/>
                    </a:lnTo>
                    <a:lnTo>
                      <a:pt x="176" y="332"/>
                    </a:lnTo>
                    <a:lnTo>
                      <a:pt x="144" y="332"/>
                    </a:lnTo>
                    <a:lnTo>
                      <a:pt x="128" y="304"/>
                    </a:lnTo>
                    <a:lnTo>
                      <a:pt x="96" y="260"/>
                    </a:lnTo>
                    <a:lnTo>
                      <a:pt x="80" y="260"/>
                    </a:lnTo>
                    <a:lnTo>
                      <a:pt x="80" y="289"/>
                    </a:lnTo>
                    <a:lnTo>
                      <a:pt x="96" y="332"/>
                    </a:lnTo>
                    <a:lnTo>
                      <a:pt x="144" y="375"/>
                    </a:lnTo>
                    <a:lnTo>
                      <a:pt x="144" y="406"/>
                    </a:lnTo>
                    <a:lnTo>
                      <a:pt x="128" y="406"/>
                    </a:lnTo>
                    <a:lnTo>
                      <a:pt x="113" y="390"/>
                    </a:lnTo>
                    <a:lnTo>
                      <a:pt x="96" y="375"/>
                    </a:lnTo>
                    <a:lnTo>
                      <a:pt x="96" y="362"/>
                    </a:lnTo>
                    <a:lnTo>
                      <a:pt x="80" y="347"/>
                    </a:lnTo>
                    <a:lnTo>
                      <a:pt x="80" y="375"/>
                    </a:lnTo>
                    <a:lnTo>
                      <a:pt x="80" y="406"/>
                    </a:lnTo>
                    <a:lnTo>
                      <a:pt x="96" y="419"/>
                    </a:lnTo>
                    <a:lnTo>
                      <a:pt x="80" y="434"/>
                    </a:lnTo>
                    <a:lnTo>
                      <a:pt x="80" y="449"/>
                    </a:lnTo>
                    <a:lnTo>
                      <a:pt x="48" y="434"/>
                    </a:lnTo>
                    <a:lnTo>
                      <a:pt x="32" y="449"/>
                    </a:lnTo>
                    <a:lnTo>
                      <a:pt x="15" y="462"/>
                    </a:lnTo>
                    <a:lnTo>
                      <a:pt x="0" y="462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7" name="Freeform 385"/>
              <p:cNvSpPr>
                <a:spLocks/>
              </p:cNvSpPr>
              <p:nvPr/>
            </p:nvSpPr>
            <p:spPr bwMode="auto">
              <a:xfrm rot="-5400000">
                <a:off x="4477" y="90"/>
                <a:ext cx="15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15"/>
                  </a:cxn>
                  <a:cxn ang="0">
                    <a:pos x="96" y="44"/>
                  </a:cxn>
                  <a:cxn ang="0">
                    <a:pos x="63" y="87"/>
                  </a:cxn>
                  <a:cxn ang="0">
                    <a:pos x="48" y="87"/>
                  </a:cxn>
                  <a:cxn ang="0">
                    <a:pos x="31" y="72"/>
                  </a:cxn>
                  <a:cxn ang="0">
                    <a:pos x="15" y="44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96" h="87">
                    <a:moveTo>
                      <a:pt x="0" y="0"/>
                    </a:moveTo>
                    <a:lnTo>
                      <a:pt x="96" y="0"/>
                    </a:lnTo>
                    <a:lnTo>
                      <a:pt x="96" y="15"/>
                    </a:lnTo>
                    <a:lnTo>
                      <a:pt x="96" y="44"/>
                    </a:lnTo>
                    <a:lnTo>
                      <a:pt x="63" y="87"/>
                    </a:lnTo>
                    <a:lnTo>
                      <a:pt x="48" y="87"/>
                    </a:lnTo>
                    <a:lnTo>
                      <a:pt x="31" y="72"/>
                    </a:lnTo>
                    <a:lnTo>
                      <a:pt x="15" y="44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8" name="Freeform 386"/>
              <p:cNvSpPr>
                <a:spLocks/>
              </p:cNvSpPr>
              <p:nvPr/>
            </p:nvSpPr>
            <p:spPr bwMode="auto">
              <a:xfrm rot="-5400000">
                <a:off x="4441" y="100"/>
                <a:ext cx="27" cy="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81" y="0"/>
                  </a:cxn>
                  <a:cxn ang="0">
                    <a:pos x="129" y="0"/>
                  </a:cxn>
                  <a:cxn ang="0">
                    <a:pos x="177" y="15"/>
                  </a:cxn>
                  <a:cxn ang="0">
                    <a:pos x="81" y="15"/>
                  </a:cxn>
                  <a:cxn ang="0">
                    <a:pos x="33" y="15"/>
                  </a:cxn>
                  <a:cxn ang="0">
                    <a:pos x="0" y="15"/>
                  </a:cxn>
                </a:cxnLst>
                <a:rect l="0" t="0" r="r" b="b"/>
                <a:pathLst>
                  <a:path w="177" h="15">
                    <a:moveTo>
                      <a:pt x="0" y="15"/>
                    </a:moveTo>
                    <a:lnTo>
                      <a:pt x="81" y="0"/>
                    </a:lnTo>
                    <a:lnTo>
                      <a:pt x="129" y="0"/>
                    </a:lnTo>
                    <a:lnTo>
                      <a:pt x="177" y="15"/>
                    </a:lnTo>
                    <a:lnTo>
                      <a:pt x="81" y="15"/>
                    </a:lnTo>
                    <a:lnTo>
                      <a:pt x="33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9" name="Freeform 387"/>
              <p:cNvSpPr>
                <a:spLocks/>
              </p:cNvSpPr>
              <p:nvPr/>
            </p:nvSpPr>
            <p:spPr bwMode="auto">
              <a:xfrm rot="-5400000">
                <a:off x="4411" y="91"/>
                <a:ext cx="44" cy="23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0" y="13"/>
                  </a:cxn>
                  <a:cxn ang="0">
                    <a:pos x="15" y="0"/>
                  </a:cxn>
                  <a:cxn ang="0">
                    <a:pos x="271" y="0"/>
                  </a:cxn>
                  <a:cxn ang="0">
                    <a:pos x="288" y="28"/>
                  </a:cxn>
                  <a:cxn ang="0">
                    <a:pos x="288" y="43"/>
                  </a:cxn>
                  <a:cxn ang="0">
                    <a:pos x="271" y="72"/>
                  </a:cxn>
                  <a:cxn ang="0">
                    <a:pos x="31" y="72"/>
                  </a:cxn>
                  <a:cxn ang="0">
                    <a:pos x="0" y="57"/>
                  </a:cxn>
                  <a:cxn ang="0">
                    <a:pos x="0" y="43"/>
                  </a:cxn>
                </a:cxnLst>
                <a:rect l="0" t="0" r="r" b="b"/>
                <a:pathLst>
                  <a:path w="288" h="72">
                    <a:moveTo>
                      <a:pt x="0" y="43"/>
                    </a:moveTo>
                    <a:lnTo>
                      <a:pt x="0" y="13"/>
                    </a:lnTo>
                    <a:lnTo>
                      <a:pt x="15" y="0"/>
                    </a:lnTo>
                    <a:lnTo>
                      <a:pt x="271" y="0"/>
                    </a:lnTo>
                    <a:lnTo>
                      <a:pt x="288" y="28"/>
                    </a:lnTo>
                    <a:lnTo>
                      <a:pt x="288" y="43"/>
                    </a:lnTo>
                    <a:lnTo>
                      <a:pt x="271" y="72"/>
                    </a:lnTo>
                    <a:lnTo>
                      <a:pt x="31" y="72"/>
                    </a:lnTo>
                    <a:lnTo>
                      <a:pt x="0" y="57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0" name="Freeform 388"/>
              <p:cNvSpPr>
                <a:spLocks/>
              </p:cNvSpPr>
              <p:nvPr/>
            </p:nvSpPr>
            <p:spPr bwMode="auto">
              <a:xfrm rot="-5400000">
                <a:off x="4391" y="103"/>
                <a:ext cx="27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175" y="0"/>
                  </a:cxn>
                  <a:cxn ang="0">
                    <a:pos x="175" y="15"/>
                  </a:cxn>
                  <a:cxn ang="0">
                    <a:pos x="96" y="15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175" h="15">
                    <a:moveTo>
                      <a:pt x="0" y="0"/>
                    </a:moveTo>
                    <a:lnTo>
                      <a:pt x="96" y="0"/>
                    </a:lnTo>
                    <a:lnTo>
                      <a:pt x="175" y="0"/>
                    </a:lnTo>
                    <a:lnTo>
                      <a:pt x="175" y="15"/>
                    </a:lnTo>
                    <a:lnTo>
                      <a:pt x="96" y="15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 cap="flat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1" name="Line 389"/>
              <p:cNvSpPr>
                <a:spLocks noChangeShapeType="1"/>
              </p:cNvSpPr>
              <p:nvPr/>
            </p:nvSpPr>
            <p:spPr bwMode="auto">
              <a:xfrm>
                <a:off x="1589" y="90"/>
                <a:ext cx="2730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2" name="Line 390"/>
              <p:cNvSpPr>
                <a:spLocks noChangeShapeType="1"/>
              </p:cNvSpPr>
              <p:nvPr/>
            </p:nvSpPr>
            <p:spPr bwMode="auto">
              <a:xfrm>
                <a:off x="1589" y="132"/>
                <a:ext cx="273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3" name="Line 391"/>
              <p:cNvSpPr>
                <a:spLocks noChangeShapeType="1"/>
              </p:cNvSpPr>
              <p:nvPr/>
            </p:nvSpPr>
            <p:spPr bwMode="auto">
              <a:xfrm rot="16200000" flipH="1">
                <a:off x="-1268" y="2168"/>
                <a:ext cx="2718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4" name="Line 392"/>
              <p:cNvSpPr>
                <a:spLocks noChangeShapeType="1"/>
              </p:cNvSpPr>
              <p:nvPr/>
            </p:nvSpPr>
            <p:spPr bwMode="auto">
              <a:xfrm rot="16200000" flipH="1">
                <a:off x="-1218" y="2168"/>
                <a:ext cx="2718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5" name="Line 393"/>
              <p:cNvSpPr>
                <a:spLocks noChangeShapeType="1"/>
              </p:cNvSpPr>
              <p:nvPr/>
            </p:nvSpPr>
            <p:spPr bwMode="auto">
              <a:xfrm rot="5400000" flipH="1">
                <a:off x="4351" y="2192"/>
                <a:ext cx="2719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6" name="Line 394"/>
              <p:cNvSpPr>
                <a:spLocks noChangeShapeType="1"/>
              </p:cNvSpPr>
              <p:nvPr/>
            </p:nvSpPr>
            <p:spPr bwMode="auto">
              <a:xfrm rot="5400000" flipH="1">
                <a:off x="4312" y="2192"/>
                <a:ext cx="2719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5871" name="WordArt 399"/>
          <p:cNvSpPr>
            <a:spLocks noChangeArrowheads="1" noChangeShapeType="1" noTextEdit="1"/>
          </p:cNvSpPr>
          <p:nvPr/>
        </p:nvSpPr>
        <p:spPr bwMode="auto">
          <a:xfrm>
            <a:off x="2753251" y="5374323"/>
            <a:ext cx="6857999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 dirty="0" err="1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i="1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kern="10" dirty="0" err="1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i="1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kern="10" dirty="0" err="1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thực</a:t>
            </a:r>
            <a:r>
              <a:rPr lang="en-US" i="1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kern="10" dirty="0" err="1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hiện</a:t>
            </a:r>
            <a:r>
              <a:rPr lang="en-US" i="1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i="1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Đặng</a:t>
            </a:r>
            <a:r>
              <a:rPr lang="en-US" i="1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Phú</a:t>
            </a:r>
            <a:r>
              <a:rPr lang="en-US" i="1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Nhịn</a:t>
            </a:r>
            <a:endParaRPr lang="en-US" i="1" kern="10" dirty="0">
              <a:ln w="9525">
                <a:solidFill>
                  <a:srgbClr val="0099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5872" name="Picture 40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873" name="Picture 40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648700" y="-381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874" name="Picture 402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2326" y="6400800"/>
            <a:ext cx="1387475" cy="846138"/>
          </a:xfrm>
          <a:prstGeom prst="rect">
            <a:avLst/>
          </a:prstGeom>
          <a:noFill/>
        </p:spPr>
      </p:pic>
      <p:pic>
        <p:nvPicPr>
          <p:cNvPr id="105875" name="Picture 403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5676" y="6392864"/>
            <a:ext cx="1203325" cy="846137"/>
          </a:xfrm>
          <a:prstGeom prst="rect">
            <a:avLst/>
          </a:prstGeom>
          <a:noFill/>
        </p:spPr>
      </p:pic>
      <p:pic>
        <p:nvPicPr>
          <p:cNvPr id="105876" name="Picture 404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4876" y="6392864"/>
            <a:ext cx="1203325" cy="846137"/>
          </a:xfrm>
          <a:prstGeom prst="rect">
            <a:avLst/>
          </a:prstGeom>
          <a:noFill/>
        </p:spPr>
      </p:pic>
      <p:pic>
        <p:nvPicPr>
          <p:cNvPr id="105877" name="Picture 405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7876" y="6392864"/>
            <a:ext cx="1203325" cy="846137"/>
          </a:xfrm>
          <a:prstGeom prst="rect">
            <a:avLst/>
          </a:prstGeom>
          <a:noFill/>
        </p:spPr>
      </p:pic>
      <p:pic>
        <p:nvPicPr>
          <p:cNvPr id="105878" name="Picture 406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64676" y="6316664"/>
            <a:ext cx="1203325" cy="846137"/>
          </a:xfrm>
          <a:prstGeom prst="rect">
            <a:avLst/>
          </a:prstGeom>
          <a:noFill/>
        </p:spPr>
      </p:pic>
      <p:pic>
        <p:nvPicPr>
          <p:cNvPr id="105879" name="Picture 407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4526" y="6400800"/>
            <a:ext cx="1387475" cy="846138"/>
          </a:xfrm>
          <a:prstGeom prst="rect">
            <a:avLst/>
          </a:prstGeom>
          <a:noFill/>
        </p:spPr>
      </p:pic>
      <p:pic>
        <p:nvPicPr>
          <p:cNvPr id="105880" name="Picture 408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2926" y="6316664"/>
            <a:ext cx="1387475" cy="846137"/>
          </a:xfrm>
          <a:prstGeom prst="rect">
            <a:avLst/>
          </a:prstGeom>
          <a:noFill/>
        </p:spPr>
      </p:pic>
      <p:sp>
        <p:nvSpPr>
          <p:cNvPr id="409" name="Rectangle 408"/>
          <p:cNvSpPr/>
          <p:nvPr/>
        </p:nvSpPr>
        <p:spPr>
          <a:xfrm>
            <a:off x="1826004" y="533400"/>
            <a:ext cx="86004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GD&amp; 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ĐÀO TẠO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VĨNH THUẬN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TH&amp;THCS PHONG ĐÔNG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" name="WordArt 399"/>
          <p:cNvSpPr>
            <a:spLocks noChangeArrowheads="1" noChangeShapeType="1" noTextEdit="1"/>
          </p:cNvSpPr>
          <p:nvPr/>
        </p:nvSpPr>
        <p:spPr bwMode="auto">
          <a:xfrm>
            <a:off x="2635453" y="2268348"/>
            <a:ext cx="6857999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</a:t>
            </a:r>
            <a:endParaRPr lang="en-US" kern="10" dirty="0">
              <a:ln w="9525">
                <a:solidFill>
                  <a:srgbClr val="0099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1" name="WordArt 399"/>
          <p:cNvSpPr>
            <a:spLocks noChangeArrowheads="1" noChangeShapeType="1" noTextEdit="1"/>
          </p:cNvSpPr>
          <p:nvPr/>
        </p:nvSpPr>
        <p:spPr bwMode="auto">
          <a:xfrm>
            <a:off x="2671404" y="3336341"/>
            <a:ext cx="6857999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Bài65: </a:t>
            </a:r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Bảng</a:t>
            </a:r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chia </a:t>
            </a:r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ba</a:t>
            </a:r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Một</a:t>
            </a:r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phần</a:t>
            </a:r>
            <a:r>
              <a:rPr lang="en-US" kern="10" dirty="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ba</a:t>
            </a:r>
            <a:r>
              <a:rPr lang="en-US" kern="10" smtClean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kern="10" dirty="0">
              <a:ln w="9525">
                <a:solidFill>
                  <a:srgbClr val="0099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534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0000FF"/>
              </a:buClr>
              <a:buFont typeface="Wingdings 2" pitchFamily="18" charset="2"/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/>
          </p:nvPr>
        </p:nvGraphicFramePr>
        <p:xfrm>
          <a:off x="4199875" y="1818378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875" y="1818378"/>
                        <a:ext cx="609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209800" y="3505200"/>
            <a:ext cx="1828800" cy="1981200"/>
            <a:chOff x="685800" y="3429000"/>
            <a:chExt cx="1828800" cy="1981200"/>
          </a:xfrm>
        </p:grpSpPr>
        <p:grpSp>
          <p:nvGrpSpPr>
            <p:cNvPr id="20512" name="Group 40"/>
            <p:cNvGrpSpPr>
              <a:grpSpLocks/>
            </p:cNvGrpSpPr>
            <p:nvPr/>
          </p:nvGrpSpPr>
          <p:grpSpPr bwMode="auto">
            <a:xfrm>
              <a:off x="685800" y="3429000"/>
              <a:ext cx="1828800" cy="1981200"/>
              <a:chOff x="685800" y="3429000"/>
              <a:chExt cx="1828800" cy="1981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85800" y="3429000"/>
                <a:ext cx="1828800" cy="19812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Arial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685800" y="4038600"/>
                <a:ext cx="1828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85800" y="4724400"/>
                <a:ext cx="1828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48" name="Rectangle 47"/>
            <p:cNvSpPr/>
            <p:nvPr/>
          </p:nvSpPr>
          <p:spPr>
            <a:xfrm>
              <a:off x="685800" y="3429000"/>
              <a:ext cx="18288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/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495800" y="3429000"/>
            <a:ext cx="1295400" cy="2057400"/>
            <a:chOff x="2971800" y="3429000"/>
            <a:chExt cx="1295400" cy="2057400"/>
          </a:xfrm>
        </p:grpSpPr>
        <p:grpSp>
          <p:nvGrpSpPr>
            <p:cNvPr id="20508" name="Group 41"/>
            <p:cNvGrpSpPr>
              <a:grpSpLocks/>
            </p:cNvGrpSpPr>
            <p:nvPr/>
          </p:nvGrpSpPr>
          <p:grpSpPr bwMode="auto">
            <a:xfrm>
              <a:off x="2971800" y="3429000"/>
              <a:ext cx="1295400" cy="2057400"/>
              <a:chOff x="2971800" y="3429000"/>
              <a:chExt cx="1295400" cy="20574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971800" y="3429000"/>
                <a:ext cx="1295400" cy="2057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Arial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2590800" y="3810000"/>
                <a:ext cx="2057400" cy="1295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50" name="Right Triangle 49"/>
            <p:cNvSpPr/>
            <p:nvPr/>
          </p:nvSpPr>
          <p:spPr>
            <a:xfrm>
              <a:off x="2971800" y="3429000"/>
              <a:ext cx="1295400" cy="20574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2819400" y="5746340"/>
            <a:ext cx="7620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958353" y="5692775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A</a:t>
            </a: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6138683" y="3429000"/>
            <a:ext cx="2003425" cy="2057400"/>
            <a:chOff x="4572000" y="3429000"/>
            <a:chExt cx="2002971" cy="2057400"/>
          </a:xfrm>
        </p:grpSpPr>
        <p:grpSp>
          <p:nvGrpSpPr>
            <p:cNvPr id="20502" name="Group 69"/>
            <p:cNvGrpSpPr>
              <a:grpSpLocks/>
            </p:cNvGrpSpPr>
            <p:nvPr/>
          </p:nvGrpSpPr>
          <p:grpSpPr bwMode="auto">
            <a:xfrm>
              <a:off x="4572000" y="3429000"/>
              <a:ext cx="1981200" cy="2057400"/>
              <a:chOff x="4572000" y="3124200"/>
              <a:chExt cx="1981200" cy="2057400"/>
            </a:xfrm>
          </p:grpSpPr>
          <p:sp>
            <p:nvSpPr>
              <p:cNvPr id="17" name="Isosceles Triangle 16"/>
              <p:cNvSpPr/>
              <p:nvPr/>
            </p:nvSpPr>
            <p:spPr>
              <a:xfrm>
                <a:off x="4572000" y="3124200"/>
                <a:ext cx="1980751" cy="2057400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/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</p:cNvCxnSpPr>
              <p:nvPr/>
            </p:nvCxnSpPr>
            <p:spPr>
              <a:xfrm rot="16200000" flipH="1">
                <a:off x="4876577" y="3810000"/>
                <a:ext cx="1371600" cy="31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/>
              <p:cNvCxnSpPr>
                <a:endCxn id="17" idx="4"/>
              </p:cNvCxnSpPr>
              <p:nvPr/>
            </p:nvCxnSpPr>
            <p:spPr>
              <a:xfrm>
                <a:off x="5536981" y="4460875"/>
                <a:ext cx="1015770" cy="72072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0" name="Straight Connector 19"/>
              <p:cNvCxnSpPr>
                <a:stCxn id="17" idx="2"/>
              </p:cNvCxnSpPr>
              <p:nvPr/>
            </p:nvCxnSpPr>
            <p:spPr>
              <a:xfrm rot="5400000" flipH="1" flipV="1">
                <a:off x="4724288" y="4343512"/>
                <a:ext cx="685800" cy="99037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1" name="Freeform 10"/>
            <p:cNvSpPr/>
            <p:nvPr/>
          </p:nvSpPr>
          <p:spPr>
            <a:xfrm>
              <a:off x="5559201" y="3440113"/>
              <a:ext cx="1015770" cy="2046287"/>
            </a:xfrm>
            <a:custGeom>
              <a:avLst/>
              <a:gdLst>
                <a:gd name="connsiteX0" fmla="*/ 0 w 1016000"/>
                <a:gd name="connsiteY0" fmla="*/ 0 h 2046514"/>
                <a:gd name="connsiteX1" fmla="*/ 0 w 1016000"/>
                <a:gd name="connsiteY1" fmla="*/ 1349828 h 2046514"/>
                <a:gd name="connsiteX2" fmla="*/ 1016000 w 1016000"/>
                <a:gd name="connsiteY2" fmla="*/ 2046514 h 2046514"/>
                <a:gd name="connsiteX3" fmla="*/ 0 w 1016000"/>
                <a:gd name="connsiteY3" fmla="*/ 0 h 204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0" h="2046514">
                  <a:moveTo>
                    <a:pt x="0" y="0"/>
                  </a:moveTo>
                  <a:lnTo>
                    <a:pt x="0" y="1349828"/>
                  </a:lnTo>
                  <a:lnTo>
                    <a:pt x="1016000" y="20465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1" name="Group 45"/>
          <p:cNvGrpSpPr>
            <a:grpSpLocks/>
          </p:cNvGrpSpPr>
          <p:nvPr/>
        </p:nvGrpSpPr>
        <p:grpSpPr bwMode="auto">
          <a:xfrm>
            <a:off x="8077200" y="3352801"/>
            <a:ext cx="2165350" cy="2214563"/>
            <a:chOff x="6553200" y="3352800"/>
            <a:chExt cx="2165350" cy="2214948"/>
          </a:xfrm>
        </p:grpSpPr>
        <p:grpSp>
          <p:nvGrpSpPr>
            <p:cNvPr id="20496" name="Group 31"/>
            <p:cNvGrpSpPr>
              <a:grpSpLocks/>
            </p:cNvGrpSpPr>
            <p:nvPr/>
          </p:nvGrpSpPr>
          <p:grpSpPr bwMode="auto">
            <a:xfrm>
              <a:off x="6553200" y="3352800"/>
              <a:ext cx="2165350" cy="2209800"/>
              <a:chOff x="6400800" y="2971800"/>
              <a:chExt cx="2743200" cy="29718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6400800" y="2971800"/>
                <a:ext cx="2743200" cy="2972317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Arial"/>
                </a:endParaRPr>
              </a:p>
            </p:txBody>
          </p:sp>
          <p:cxnSp>
            <p:nvCxnSpPr>
              <p:cNvPr id="23" name="Straight Connector 22"/>
              <p:cNvCxnSpPr>
                <a:stCxn id="22" idx="0"/>
              </p:cNvCxnSpPr>
              <p:nvPr/>
            </p:nvCxnSpPr>
            <p:spPr>
              <a:xfrm rot="16200000" flipH="1">
                <a:off x="7010103" y="3734097"/>
                <a:ext cx="1524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6630070" y="4496393"/>
                <a:ext cx="1142330" cy="76229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7772400" y="4496393"/>
                <a:ext cx="1142330" cy="8370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7" name="Group 38"/>
            <p:cNvGrpSpPr/>
            <p:nvPr/>
          </p:nvGrpSpPr>
          <p:grpSpPr>
            <a:xfrm>
              <a:off x="6553200" y="3358537"/>
              <a:ext cx="2165350" cy="2209211"/>
              <a:chOff x="1543297" y="2350603"/>
              <a:chExt cx="2165350" cy="2209211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0" name="Arc 39"/>
              <p:cNvSpPr/>
              <p:nvPr/>
            </p:nvSpPr>
            <p:spPr>
              <a:xfrm>
                <a:off x="1543297" y="2350603"/>
                <a:ext cx="2165350" cy="2209211"/>
              </a:xfrm>
              <a:prstGeom prst="arc">
                <a:avLst>
                  <a:gd name="adj1" fmla="val 16143099"/>
                  <a:gd name="adj2" fmla="val 2111073"/>
                </a:avLst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Arial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2059983" y="2917182"/>
                <a:ext cx="1133231" cy="1253"/>
              </a:xfrm>
              <a:prstGeom prst="line">
                <a:avLst/>
              </a:prstGeom>
              <a:grp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0800000">
                <a:off x="2627225" y="3476774"/>
                <a:ext cx="902229" cy="623277"/>
              </a:xfrm>
              <a:prstGeom prst="line">
                <a:avLst/>
              </a:prstGeom>
              <a:grp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</p:grpSp>
      <p:sp>
        <p:nvSpPr>
          <p:cNvPr id="47" name="Oval 46"/>
          <p:cNvSpPr/>
          <p:nvPr/>
        </p:nvSpPr>
        <p:spPr>
          <a:xfrm>
            <a:off x="8763000" y="5791200"/>
            <a:ext cx="7620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705600" y="5715000"/>
            <a:ext cx="7620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800600" y="5751046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781800" y="5715001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8839200" y="5791201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D</a:t>
            </a:r>
          </a:p>
        </p:txBody>
      </p:sp>
      <p:pic>
        <p:nvPicPr>
          <p:cNvPr id="41" name="Picture 21" descr="nhac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165861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1" descr="nhac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381" y="1051228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1" descr="nhac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13795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87" descr="6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689" y="5096008"/>
            <a:ext cx="1620982" cy="175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23343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 animBg="1"/>
      <p:bldP spid="31" grpId="0"/>
      <p:bldP spid="47" grpId="0" animBg="1"/>
      <p:bldP spid="49" grpId="0" animBg="1"/>
      <p:bldP spid="51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30000"/>
            <a:ext cx="720762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35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  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7170" name="Picture 2" descr="https://tech12h.com/sites/default/files/styles/inbody400/public/7_140.png?itok=dZvCAKv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946" y="1828795"/>
            <a:ext cx="8072718" cy="310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1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11031"/>
              </p:ext>
            </p:extLst>
          </p:nvPr>
        </p:nvGraphicFramePr>
        <p:xfrm>
          <a:off x="2756974" y="430410"/>
          <a:ext cx="4349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6974" y="430410"/>
                        <a:ext cx="434975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21970" y="4050875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86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7391400" y="1981200"/>
            <a:ext cx="1219200" cy="1752600"/>
            <a:chOff x="1680" y="1728"/>
            <a:chExt cx="528" cy="624"/>
          </a:xfrm>
        </p:grpSpPr>
        <p:sp>
          <p:nvSpPr>
            <p:cNvPr id="30731" name="AutoShape 4"/>
            <p:cNvSpPr>
              <a:spLocks noChangeArrowheads="1"/>
            </p:cNvSpPr>
            <p:nvPr/>
          </p:nvSpPr>
          <p:spPr bwMode="auto">
            <a:xfrm>
              <a:off x="1680" y="1728"/>
              <a:ext cx="528" cy="624"/>
            </a:xfrm>
            <a:prstGeom prst="cloudCallout">
              <a:avLst>
                <a:gd name="adj1" fmla="val -214204"/>
                <a:gd name="adj2" fmla="val 7179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graphicFrame>
          <p:nvGraphicFramePr>
            <p:cNvPr id="30732" name="Object 5"/>
            <p:cNvGraphicFramePr>
              <a:graphicFrameLocks noChangeAspect="1"/>
            </p:cNvGraphicFramePr>
            <p:nvPr/>
          </p:nvGraphicFramePr>
          <p:xfrm>
            <a:off x="1824" y="1776"/>
            <a:ext cx="261" cy="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3" imgW="139639" imgH="393529" progId="Equation.3">
                    <p:embed/>
                  </p:oleObj>
                </mc:Choice>
                <mc:Fallback>
                  <p:oleObj name="Equation" r:id="rId3" imgW="13963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776"/>
                          <a:ext cx="261" cy="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378" name="WordArt 10"/>
          <p:cNvSpPr>
            <a:spLocks noChangeArrowheads="1" noChangeShapeType="1" noTextEdit="1"/>
          </p:cNvSpPr>
          <p:nvPr/>
        </p:nvSpPr>
        <p:spPr bwMode="auto">
          <a:xfrm rot="259598">
            <a:off x="2514601" y="609601"/>
            <a:ext cx="2543175" cy="771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vi-VN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</a:t>
            </a:r>
            <a:endParaRPr lang="en-US" sz="54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1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6" name="Picture 14" descr="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81401"/>
            <a:ext cx="1587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8" descr="chu lu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64327"/>
            <a:ext cx="2819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3380509" y="2655810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Tìm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hình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đã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tô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màu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 </a:t>
            </a:r>
            <a:endParaRPr lang="en-US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</p:txBody>
      </p:sp>
      <p:sp>
        <p:nvSpPr>
          <p:cNvPr id="58388" name="WordArt 20" descr="164-Bicchieri"/>
          <p:cNvSpPr>
            <a:spLocks noChangeArrowheads="1" noChangeShapeType="1" noTextEdit="1"/>
          </p:cNvSpPr>
          <p:nvPr/>
        </p:nvSpPr>
        <p:spPr bwMode="auto">
          <a:xfrm>
            <a:off x="4953000" y="533400"/>
            <a:ext cx="4648200" cy="1828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Ai nhanh-Ai đúng</a:t>
            </a:r>
          </a:p>
        </p:txBody>
      </p:sp>
    </p:spTree>
    <p:extLst>
      <p:ext uri="{BB962C8B-B14F-4D97-AF65-F5344CB8AC3E}">
        <p14:creationId xmlns:p14="http://schemas.microsoft.com/office/powerpoint/2010/main" val="383917002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  <p:bldP spid="583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8610600" y="381000"/>
          <a:ext cx="1868488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4" imgW="2657568" imgH="2419415" progId="MSGraph.Chart.8">
                  <p:embed followColorScheme="full"/>
                </p:oleObj>
              </mc:Choice>
              <mc:Fallback>
                <p:oleObj name="Chart" r:id="rId4" imgW="2657568" imgH="241941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381000"/>
                        <a:ext cx="1868488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Group 3"/>
          <p:cNvGraphicFramePr>
            <a:graphicFrameLocks noGrp="1"/>
          </p:cNvGraphicFramePr>
          <p:nvPr/>
        </p:nvGraphicFramePr>
        <p:xfrm>
          <a:off x="4572000" y="2590800"/>
          <a:ext cx="1600200" cy="155424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2781" name="Picture 13" descr="Picture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167640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4" descr="untitle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514601"/>
            <a:ext cx="18288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7839" name="Group 15"/>
          <p:cNvGraphicFramePr>
            <a:graphicFrameLocks noGrp="1"/>
          </p:cNvGraphicFramePr>
          <p:nvPr/>
        </p:nvGraphicFramePr>
        <p:xfrm>
          <a:off x="2438400" y="4800600"/>
          <a:ext cx="1524000" cy="13716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2801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6" y="2514600"/>
            <a:ext cx="14319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2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9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3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85800"/>
            <a:ext cx="1752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804" name="Group 36"/>
          <p:cNvGrpSpPr>
            <a:grpSpLocks/>
          </p:cNvGrpSpPr>
          <p:nvPr/>
        </p:nvGrpSpPr>
        <p:grpSpPr bwMode="auto">
          <a:xfrm>
            <a:off x="8458200" y="4800600"/>
            <a:ext cx="1600200" cy="1371600"/>
            <a:chOff x="1344" y="1104"/>
            <a:chExt cx="1680" cy="1344"/>
          </a:xfrm>
        </p:grpSpPr>
        <p:sp>
          <p:nvSpPr>
            <p:cNvPr id="32837" name="Rectangle 37"/>
            <p:cNvSpPr>
              <a:spLocks noChangeArrowheads="1"/>
            </p:cNvSpPr>
            <p:nvPr/>
          </p:nvSpPr>
          <p:spPr bwMode="auto">
            <a:xfrm>
              <a:off x="1344" y="1104"/>
              <a:ext cx="1680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8" name="Oval 38"/>
            <p:cNvSpPr>
              <a:spLocks noChangeArrowheads="1"/>
            </p:cNvSpPr>
            <p:nvPr/>
          </p:nvSpPr>
          <p:spPr bwMode="auto">
            <a:xfrm>
              <a:off x="1355" y="1104"/>
              <a:ext cx="602" cy="13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grpSp>
          <p:nvGrpSpPr>
            <p:cNvPr id="32839" name="Group 39"/>
            <p:cNvGrpSpPr>
              <a:grpSpLocks noChangeAspect="1"/>
            </p:cNvGrpSpPr>
            <p:nvPr/>
          </p:nvGrpSpPr>
          <p:grpSpPr bwMode="auto">
            <a:xfrm>
              <a:off x="2379" y="1224"/>
              <a:ext cx="430" cy="441"/>
              <a:chOff x="912" y="2256"/>
              <a:chExt cx="816" cy="816"/>
            </a:xfrm>
          </p:grpSpPr>
          <p:sp>
            <p:nvSpPr>
              <p:cNvPr id="32930" name="AutoShape 40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1" name="Freeform 41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2" name="Freeform 42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3" name="Freeform 43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4" name="Freeform 44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5" name="Freeform 45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6" name="Freeform 46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7" name="Freeform 47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8" name="Freeform 48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9" name="Freeform 49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0" name="Freeform 50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1" name="Freeform 51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2" name="Freeform 52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3" name="Freeform 53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4" name="Freeform 54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5" name="Freeform 55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6" name="Freeform 56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0" name="Group 57"/>
            <p:cNvGrpSpPr>
              <a:grpSpLocks noChangeAspect="1"/>
            </p:cNvGrpSpPr>
            <p:nvPr/>
          </p:nvGrpSpPr>
          <p:grpSpPr bwMode="auto">
            <a:xfrm>
              <a:off x="1949" y="1224"/>
              <a:ext cx="430" cy="441"/>
              <a:chOff x="912" y="2256"/>
              <a:chExt cx="816" cy="816"/>
            </a:xfrm>
          </p:grpSpPr>
          <p:sp>
            <p:nvSpPr>
              <p:cNvPr id="32913" name="AutoShape 58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4" name="Freeform 59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5" name="Freeform 60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6" name="Freeform 61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7" name="Freeform 62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8" name="Freeform 63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9" name="Freeform 64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0" name="Freeform 65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1" name="Freeform 66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2" name="Freeform 67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3" name="Freeform 68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4" name="Freeform 69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5" name="Freeform 70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6" name="Freeform 71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7" name="Freeform 72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8" name="Freeform 73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9" name="Freeform 74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1" name="Group 75"/>
            <p:cNvGrpSpPr>
              <a:grpSpLocks noChangeAspect="1"/>
            </p:cNvGrpSpPr>
            <p:nvPr/>
          </p:nvGrpSpPr>
          <p:grpSpPr bwMode="auto">
            <a:xfrm>
              <a:off x="1476" y="1224"/>
              <a:ext cx="430" cy="441"/>
              <a:chOff x="912" y="2256"/>
              <a:chExt cx="816" cy="816"/>
            </a:xfrm>
          </p:grpSpPr>
          <p:sp>
            <p:nvSpPr>
              <p:cNvPr id="32896" name="AutoShape 76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7" name="Freeform 77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8" name="Freeform 78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9" name="Freeform 79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0" name="Freeform 80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1" name="Freeform 81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2" name="Freeform 82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3" name="Freeform 83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4" name="Freeform 84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5" name="Freeform 85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6" name="Freeform 86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7" name="Freeform 87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8" name="Freeform 88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9" name="Freeform 89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0" name="Freeform 90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1" name="Freeform 91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2" name="Freeform 92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2" name="Group 93"/>
            <p:cNvGrpSpPr>
              <a:grpSpLocks noChangeAspect="1"/>
            </p:cNvGrpSpPr>
            <p:nvPr/>
          </p:nvGrpSpPr>
          <p:grpSpPr bwMode="auto">
            <a:xfrm>
              <a:off x="1476" y="1798"/>
              <a:ext cx="430" cy="440"/>
              <a:chOff x="912" y="2256"/>
              <a:chExt cx="816" cy="816"/>
            </a:xfrm>
          </p:grpSpPr>
          <p:sp>
            <p:nvSpPr>
              <p:cNvPr id="32879" name="AutoShape 94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" name="Freeform 95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" name="Freeform 96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" name="Freeform 97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" name="Freeform 98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" name="Freeform 99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" name="Freeform 100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6" name="Freeform 101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" name="Freeform 102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" name="Freeform 103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" name="Freeform 104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" name="Freeform 105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" name="Freeform 106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" name="Freeform 107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3" name="Freeform 108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4" name="Freeform 109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5" name="Freeform 110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3" name="Group 111"/>
            <p:cNvGrpSpPr>
              <a:grpSpLocks noChangeAspect="1"/>
            </p:cNvGrpSpPr>
            <p:nvPr/>
          </p:nvGrpSpPr>
          <p:grpSpPr bwMode="auto">
            <a:xfrm>
              <a:off x="2422" y="1798"/>
              <a:ext cx="430" cy="440"/>
              <a:chOff x="912" y="2256"/>
              <a:chExt cx="816" cy="816"/>
            </a:xfrm>
          </p:grpSpPr>
          <p:sp>
            <p:nvSpPr>
              <p:cNvPr id="32862" name="AutoShape 112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3" name="Freeform 113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4" name="Freeform 114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5" name="Freeform 115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6" name="Freeform 116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7" name="Freeform 117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8" name="Freeform 118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9" name="Freeform 119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0" name="Freeform 120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1" name="Freeform 121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2" name="Freeform 122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3" name="Freeform 123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4" name="Freeform 124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5" name="Freeform 125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6" name="Freeform 126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7" name="Freeform 127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8" name="Freeform 128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4" name="Group 129"/>
            <p:cNvGrpSpPr>
              <a:grpSpLocks noChangeAspect="1"/>
            </p:cNvGrpSpPr>
            <p:nvPr/>
          </p:nvGrpSpPr>
          <p:grpSpPr bwMode="auto">
            <a:xfrm>
              <a:off x="1949" y="1798"/>
              <a:ext cx="430" cy="440"/>
              <a:chOff x="912" y="2256"/>
              <a:chExt cx="816" cy="816"/>
            </a:xfrm>
          </p:grpSpPr>
          <p:sp>
            <p:nvSpPr>
              <p:cNvPr id="32845" name="AutoShape 130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6" name="Freeform 131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7" name="Freeform 132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8" name="Freeform 133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9" name="Freeform 134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0" name="Freeform 135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1" name="Freeform 136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2" name="Freeform 137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3" name="Freeform 138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4" name="Freeform 139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5" name="Freeform 140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6" name="Freeform 141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7" name="Freeform 142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8" name="Freeform 143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9" name="Freeform 144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0" name="Freeform 145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1" name="Freeform 146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805" name="Group 147"/>
          <p:cNvGrpSpPr>
            <a:grpSpLocks/>
          </p:cNvGrpSpPr>
          <p:nvPr/>
        </p:nvGrpSpPr>
        <p:grpSpPr bwMode="auto">
          <a:xfrm>
            <a:off x="5410200" y="4953000"/>
            <a:ext cx="1905000" cy="1295400"/>
            <a:chOff x="1440" y="3024"/>
            <a:chExt cx="1200" cy="816"/>
          </a:xfrm>
        </p:grpSpPr>
        <p:sp>
          <p:nvSpPr>
            <p:cNvPr id="32827" name="Rectangle 148"/>
            <p:cNvSpPr>
              <a:spLocks noChangeArrowheads="1"/>
            </p:cNvSpPr>
            <p:nvPr/>
          </p:nvSpPr>
          <p:spPr bwMode="auto">
            <a:xfrm>
              <a:off x="1440" y="3024"/>
              <a:ext cx="120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28" name="Oval 149"/>
            <p:cNvSpPr>
              <a:spLocks noChangeArrowheads="1"/>
            </p:cNvSpPr>
            <p:nvPr/>
          </p:nvSpPr>
          <p:spPr bwMode="auto">
            <a:xfrm>
              <a:off x="1968" y="35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29" name="Oval 150"/>
            <p:cNvSpPr>
              <a:spLocks noChangeArrowheads="1"/>
            </p:cNvSpPr>
            <p:nvPr/>
          </p:nvSpPr>
          <p:spPr bwMode="auto">
            <a:xfrm>
              <a:off x="1968" y="31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0" name="Oval 151"/>
            <p:cNvSpPr>
              <a:spLocks noChangeArrowheads="1"/>
            </p:cNvSpPr>
            <p:nvPr/>
          </p:nvSpPr>
          <p:spPr bwMode="auto">
            <a:xfrm>
              <a:off x="2448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1" name="Oval 152"/>
            <p:cNvSpPr>
              <a:spLocks noChangeArrowheads="1"/>
            </p:cNvSpPr>
            <p:nvPr/>
          </p:nvSpPr>
          <p:spPr bwMode="auto">
            <a:xfrm>
              <a:off x="2448" y="316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2" name="Oval 153"/>
            <p:cNvSpPr>
              <a:spLocks noChangeArrowheads="1"/>
            </p:cNvSpPr>
            <p:nvPr/>
          </p:nvSpPr>
          <p:spPr bwMode="auto">
            <a:xfrm>
              <a:off x="1488" y="3024"/>
              <a:ext cx="432" cy="81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3" name="Oval 154"/>
            <p:cNvSpPr>
              <a:spLocks noChangeArrowheads="1"/>
            </p:cNvSpPr>
            <p:nvPr/>
          </p:nvSpPr>
          <p:spPr bwMode="auto">
            <a:xfrm>
              <a:off x="1539" y="316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4" name="Oval 155"/>
            <p:cNvSpPr>
              <a:spLocks noChangeArrowheads="1"/>
            </p:cNvSpPr>
            <p:nvPr/>
          </p:nvSpPr>
          <p:spPr bwMode="auto">
            <a:xfrm>
              <a:off x="2223" y="336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5" name="Oval 156"/>
            <p:cNvSpPr>
              <a:spLocks noChangeArrowheads="1"/>
            </p:cNvSpPr>
            <p:nvPr/>
          </p:nvSpPr>
          <p:spPr bwMode="auto">
            <a:xfrm>
              <a:off x="1540" y="3559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6" name="Oval 157"/>
            <p:cNvSpPr>
              <a:spLocks noChangeArrowheads="1"/>
            </p:cNvSpPr>
            <p:nvPr/>
          </p:nvSpPr>
          <p:spPr bwMode="auto">
            <a:xfrm>
              <a:off x="1746" y="3375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32806" name="Text Box 158"/>
          <p:cNvSpPr txBox="1">
            <a:spLocks noChangeArrowheads="1"/>
          </p:cNvSpPr>
          <p:nvPr/>
        </p:nvSpPr>
        <p:spPr bwMode="auto">
          <a:xfrm>
            <a:off x="3581400" y="381001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/>
          </a:p>
        </p:txBody>
      </p:sp>
      <p:sp>
        <p:nvSpPr>
          <p:cNvPr id="77983" name="Rectangle 159"/>
          <p:cNvSpPr>
            <a:spLocks noChangeArrowheads="1"/>
          </p:cNvSpPr>
          <p:nvPr/>
        </p:nvSpPr>
        <p:spPr bwMode="auto">
          <a:xfrm>
            <a:off x="6172201" y="1905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7984" name="Rectangle 160"/>
          <p:cNvSpPr>
            <a:spLocks noChangeArrowheads="1"/>
          </p:cNvSpPr>
          <p:nvPr/>
        </p:nvSpPr>
        <p:spPr bwMode="auto">
          <a:xfrm>
            <a:off x="78755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7985" name="Rectangle 161"/>
          <p:cNvSpPr>
            <a:spLocks noChangeArrowheads="1"/>
          </p:cNvSpPr>
          <p:nvPr/>
        </p:nvSpPr>
        <p:spPr bwMode="auto">
          <a:xfrm>
            <a:off x="9448801" y="1905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7986" name="Rectangle 162"/>
          <p:cNvSpPr>
            <a:spLocks noChangeArrowheads="1"/>
          </p:cNvSpPr>
          <p:nvPr/>
        </p:nvSpPr>
        <p:spPr bwMode="auto">
          <a:xfrm>
            <a:off x="2971801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7987" name="Rectangle 163"/>
          <p:cNvSpPr>
            <a:spLocks noChangeArrowheads="1"/>
          </p:cNvSpPr>
          <p:nvPr/>
        </p:nvSpPr>
        <p:spPr bwMode="auto">
          <a:xfrm>
            <a:off x="5029201" y="4191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7988" name="Rectangle 164"/>
          <p:cNvSpPr>
            <a:spLocks noChangeArrowheads="1"/>
          </p:cNvSpPr>
          <p:nvPr/>
        </p:nvSpPr>
        <p:spPr bwMode="auto">
          <a:xfrm>
            <a:off x="7240588" y="4191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7989" name="Rectangle 165"/>
          <p:cNvSpPr>
            <a:spLocks noChangeArrowheads="1"/>
          </p:cNvSpPr>
          <p:nvPr/>
        </p:nvSpPr>
        <p:spPr bwMode="auto">
          <a:xfrm>
            <a:off x="9177338" y="4114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7990" name="Rectangle 166"/>
          <p:cNvSpPr>
            <a:spLocks noChangeArrowheads="1"/>
          </p:cNvSpPr>
          <p:nvPr/>
        </p:nvSpPr>
        <p:spPr bwMode="auto">
          <a:xfrm>
            <a:off x="3048001" y="632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7991" name="Rectangle 167"/>
          <p:cNvSpPr>
            <a:spLocks noChangeArrowheads="1"/>
          </p:cNvSpPr>
          <p:nvPr/>
        </p:nvSpPr>
        <p:spPr bwMode="auto">
          <a:xfrm>
            <a:off x="6172201" y="632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7992" name="Rectangle 168"/>
          <p:cNvSpPr>
            <a:spLocks noChangeArrowheads="1"/>
          </p:cNvSpPr>
          <p:nvPr/>
        </p:nvSpPr>
        <p:spPr bwMode="auto">
          <a:xfrm>
            <a:off x="9144001" y="6324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pSp>
        <p:nvGrpSpPr>
          <p:cNvPr id="10" name="Group 170"/>
          <p:cNvGrpSpPr>
            <a:grpSpLocks/>
          </p:cNvGrpSpPr>
          <p:nvPr/>
        </p:nvGrpSpPr>
        <p:grpSpPr bwMode="auto">
          <a:xfrm>
            <a:off x="4572000" y="1059511"/>
            <a:ext cx="609600" cy="1446503"/>
            <a:chOff x="2544" y="3092"/>
            <a:chExt cx="341" cy="1786"/>
          </a:xfrm>
        </p:grpSpPr>
        <p:sp>
          <p:nvSpPr>
            <p:cNvPr id="32825" name="Line 171"/>
            <p:cNvSpPr>
              <a:spLocks noChangeShapeType="1"/>
            </p:cNvSpPr>
            <p:nvPr/>
          </p:nvSpPr>
          <p:spPr bwMode="auto">
            <a:xfrm>
              <a:off x="2544" y="3991"/>
              <a:ext cx="28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Rectangle 172"/>
            <p:cNvSpPr>
              <a:spLocks noChangeArrowheads="1"/>
            </p:cNvSpPr>
            <p:nvPr/>
          </p:nvSpPr>
          <p:spPr bwMode="auto">
            <a:xfrm>
              <a:off x="2573" y="3092"/>
              <a:ext cx="312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4800600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4800600" algn="ct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4800600" algn="ct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4400">
                <a:solidFill>
                  <a:srgbClr val="FF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cs typeface="Times New Roman" panose="02020603050405020304" pitchFamily="18" charset="0"/>
                </a:rPr>
                <a:t>3</a:t>
              </a:r>
              <a:endParaRPr lang="en-US" altLang="en-US" sz="4400">
                <a:solidFill>
                  <a:srgbClr val="FF0000"/>
                </a:solidFill>
              </a:endParaRPr>
            </a:p>
          </p:txBody>
        </p:sp>
      </p:grpSp>
      <p:sp>
        <p:nvSpPr>
          <p:cNvPr id="77997" name="Oval 173"/>
          <p:cNvSpPr>
            <a:spLocks noChangeArrowheads="1"/>
          </p:cNvSpPr>
          <p:nvPr/>
        </p:nvSpPr>
        <p:spPr bwMode="auto">
          <a:xfrm>
            <a:off x="5943600" y="19050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7998" name="Oval 174"/>
          <p:cNvSpPr>
            <a:spLocks noChangeArrowheads="1"/>
          </p:cNvSpPr>
          <p:nvPr/>
        </p:nvSpPr>
        <p:spPr bwMode="auto">
          <a:xfrm>
            <a:off x="9220200" y="19050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7999" name="Oval 175"/>
          <p:cNvSpPr>
            <a:spLocks noChangeArrowheads="1"/>
          </p:cNvSpPr>
          <p:nvPr/>
        </p:nvSpPr>
        <p:spPr bwMode="auto">
          <a:xfrm>
            <a:off x="4876800" y="41910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8000" name="Oval 176"/>
          <p:cNvSpPr>
            <a:spLocks noChangeArrowheads="1"/>
          </p:cNvSpPr>
          <p:nvPr/>
        </p:nvSpPr>
        <p:spPr bwMode="auto">
          <a:xfrm>
            <a:off x="8991600" y="41148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8001" name="Oval 177"/>
          <p:cNvSpPr>
            <a:spLocks noChangeArrowheads="1"/>
          </p:cNvSpPr>
          <p:nvPr/>
        </p:nvSpPr>
        <p:spPr bwMode="auto">
          <a:xfrm>
            <a:off x="2819400" y="6248400"/>
            <a:ext cx="7620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8002" name="Oval 178"/>
          <p:cNvSpPr>
            <a:spLocks noChangeArrowheads="1"/>
          </p:cNvSpPr>
          <p:nvPr/>
        </p:nvSpPr>
        <p:spPr bwMode="auto">
          <a:xfrm>
            <a:off x="9067800" y="6248400"/>
            <a:ext cx="7620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8004" name="AutoShape 180"/>
          <p:cNvSpPr>
            <a:spLocks noChangeArrowheads="1"/>
          </p:cNvSpPr>
          <p:nvPr/>
        </p:nvSpPr>
        <p:spPr bwMode="auto">
          <a:xfrm rot="-17511471">
            <a:off x="2864644" y="-807243"/>
            <a:ext cx="1585913" cy="3962400"/>
          </a:xfrm>
          <a:prstGeom prst="irregularSeal2">
            <a:avLst/>
          </a:prstGeom>
          <a:solidFill>
            <a:srgbClr val="66CCFF"/>
          </a:solidFill>
          <a:ln w="9525">
            <a:solidFill>
              <a:srgbClr val="FF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rot="10800000" vert="eaVert"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4000" dirty="0">
              <a:solidFill>
                <a:srgbClr val="FF0066"/>
              </a:solidFill>
              <a:latin typeface=".VnArial Narrow" pitchFamily="34" charset="0"/>
            </a:endParaRPr>
          </a:p>
        </p:txBody>
      </p:sp>
      <p:pic>
        <p:nvPicPr>
          <p:cNvPr id="153" name="Picture 21" descr="nhacs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7" y="2971800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4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" presetID="53" presetClass="entr" presetSubtype="0" repeatCount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97" grpId="0" animBg="1"/>
      <p:bldP spid="77998" grpId="0" animBg="1"/>
      <p:bldP spid="77999" grpId="0" animBg="1"/>
      <p:bldP spid="78000" grpId="0" animBg="1"/>
      <p:bldP spid="78001" grpId="0" animBg="1"/>
      <p:bldP spid="780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1711" y="0"/>
            <a:ext cx="4248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i="0" dirty="0" smtClean="0">
                <a:solidFill>
                  <a:srgbClr val="000000"/>
                </a:solidFill>
                <a:effectLst/>
                <a:latin typeface="+mj-lt"/>
              </a:rPr>
              <a:t>A. Hoạt động cơ bản</a:t>
            </a:r>
            <a:endParaRPr lang="vi-VN" sz="36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562" y="646331"/>
            <a:ext cx="10222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i="0" dirty="0" smtClean="0">
                <a:solidFill>
                  <a:srgbClr val="000000"/>
                </a:solidFill>
                <a:effectLst/>
                <a:latin typeface="+mj-lt"/>
              </a:rPr>
              <a:t>1. Chơi trò chơi "truyền điện": Ôn lại bảng nhân 3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495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057400" y="3121026"/>
            <a:ext cx="6705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438400" y="3581400"/>
            <a:ext cx="609600" cy="1219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657600" y="3581400"/>
            <a:ext cx="609600" cy="1219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800600" y="3581400"/>
            <a:ext cx="609600" cy="1219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943600" y="3581400"/>
            <a:ext cx="609600" cy="1219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2590800" y="3657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2590800" y="4038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2590800" y="4419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3886200" y="4114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3886200" y="4495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6096000" y="4495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6096000" y="4114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/>
        </p:nvSpPr>
        <p:spPr bwMode="auto">
          <a:xfrm>
            <a:off x="6096000" y="3733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/>
        </p:nvSpPr>
        <p:spPr bwMode="auto">
          <a:xfrm>
            <a:off x="4953000" y="4495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/>
        </p:nvSpPr>
        <p:spPr bwMode="auto">
          <a:xfrm>
            <a:off x="4953000" y="4114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752600" y="5029200"/>
            <a:ext cx="464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    3 x 4 =</a:t>
            </a:r>
            <a:r>
              <a:rPr lang="en-US" altLang="en-US"/>
              <a:t> 12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2133600" y="57150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12  : </a:t>
            </a:r>
            <a:r>
              <a:rPr lang="en-US" altLang="en-US">
                <a:solidFill>
                  <a:srgbClr val="0099FF"/>
                </a:solidFill>
              </a:rPr>
              <a:t>3</a:t>
            </a:r>
            <a:r>
              <a:rPr lang="en-US" altLang="en-US">
                <a:solidFill>
                  <a:schemeClr val="tx1"/>
                </a:solidFill>
              </a:rPr>
              <a:t> = </a:t>
            </a:r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5975661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8" grpId="0" animBg="1"/>
      <p:bldP spid="36879" grpId="0" animBg="1"/>
      <p:bldP spid="36880" grpId="0" animBg="1"/>
      <p:bldP spid="36881" grpId="0" animBg="1"/>
      <p:bldP spid="36882" grpId="0" animBg="1"/>
      <p:bldP spid="36883" grpId="0" animBg="1"/>
      <p:bldP spid="36884" grpId="0" animBg="1"/>
      <p:bldP spid="36885" grpId="0" animBg="1"/>
      <p:bldP spid="36886" grpId="0" animBg="1"/>
      <p:bldP spid="36887" grpId="0"/>
      <p:bldP spid="368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57400" y="3121026"/>
            <a:ext cx="6705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6" name="Text Box 25"/>
          <p:cNvSpPr txBox="1">
            <a:spLocks noChangeArrowheads="1"/>
          </p:cNvSpPr>
          <p:nvPr/>
        </p:nvSpPr>
        <p:spPr bwMode="auto">
          <a:xfrm>
            <a:off x="1219200" y="4572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1600200" y="2133600"/>
            <a:ext cx="609600" cy="1066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5" name="Oval 27"/>
          <p:cNvSpPr>
            <a:spLocks noChangeArrowheads="1"/>
          </p:cNvSpPr>
          <p:nvPr/>
        </p:nvSpPr>
        <p:spPr bwMode="auto">
          <a:xfrm>
            <a:off x="1752600" y="2209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6" name="Oval 28"/>
          <p:cNvSpPr>
            <a:spLocks noChangeArrowheads="1"/>
          </p:cNvSpPr>
          <p:nvPr/>
        </p:nvSpPr>
        <p:spPr bwMode="auto">
          <a:xfrm>
            <a:off x="1752600" y="2514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7" name="Oval 29"/>
          <p:cNvSpPr>
            <a:spLocks noChangeArrowheads="1"/>
          </p:cNvSpPr>
          <p:nvPr/>
        </p:nvSpPr>
        <p:spPr bwMode="auto">
          <a:xfrm>
            <a:off x="1752600" y="28194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1600200" y="3657600"/>
            <a:ext cx="609600" cy="1066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2362200" y="3657600"/>
            <a:ext cx="609600" cy="1066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1600200" y="5257800"/>
            <a:ext cx="609600" cy="1066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2362200" y="5257800"/>
            <a:ext cx="609600" cy="1066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3124200" y="5257800"/>
            <a:ext cx="609600" cy="1066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1752600" y="43434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7" name="Oval 39"/>
          <p:cNvSpPr>
            <a:spLocks noChangeArrowheads="1"/>
          </p:cNvSpPr>
          <p:nvPr/>
        </p:nvSpPr>
        <p:spPr bwMode="auto">
          <a:xfrm>
            <a:off x="1752600" y="4038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1752600" y="3733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69" name="Oval 41"/>
          <p:cNvSpPr>
            <a:spLocks noChangeArrowheads="1"/>
          </p:cNvSpPr>
          <p:nvPr/>
        </p:nvSpPr>
        <p:spPr bwMode="auto">
          <a:xfrm>
            <a:off x="2514600" y="53340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0" name="Oval 42"/>
          <p:cNvSpPr>
            <a:spLocks noChangeArrowheads="1"/>
          </p:cNvSpPr>
          <p:nvPr/>
        </p:nvSpPr>
        <p:spPr bwMode="auto">
          <a:xfrm>
            <a:off x="1828800" y="5943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1" name="Oval 43"/>
          <p:cNvSpPr>
            <a:spLocks noChangeArrowheads="1"/>
          </p:cNvSpPr>
          <p:nvPr/>
        </p:nvSpPr>
        <p:spPr bwMode="auto">
          <a:xfrm>
            <a:off x="1828800" y="5638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2" name="Oval 44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3" name="Oval 45"/>
          <p:cNvSpPr>
            <a:spLocks noChangeArrowheads="1"/>
          </p:cNvSpPr>
          <p:nvPr/>
        </p:nvSpPr>
        <p:spPr bwMode="auto">
          <a:xfrm>
            <a:off x="2590800" y="43434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4" name="Oval 46"/>
          <p:cNvSpPr>
            <a:spLocks noChangeArrowheads="1"/>
          </p:cNvSpPr>
          <p:nvPr/>
        </p:nvSpPr>
        <p:spPr bwMode="auto">
          <a:xfrm>
            <a:off x="2590800" y="4038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5" name="Oval 47"/>
          <p:cNvSpPr>
            <a:spLocks noChangeArrowheads="1"/>
          </p:cNvSpPr>
          <p:nvPr/>
        </p:nvSpPr>
        <p:spPr bwMode="auto">
          <a:xfrm>
            <a:off x="2590800" y="3733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6" name="Oval 48"/>
          <p:cNvSpPr>
            <a:spLocks noChangeArrowheads="1"/>
          </p:cNvSpPr>
          <p:nvPr/>
        </p:nvSpPr>
        <p:spPr bwMode="auto">
          <a:xfrm>
            <a:off x="2514600" y="5638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7" name="Oval 49"/>
          <p:cNvSpPr>
            <a:spLocks noChangeArrowheads="1"/>
          </p:cNvSpPr>
          <p:nvPr/>
        </p:nvSpPr>
        <p:spPr bwMode="auto">
          <a:xfrm>
            <a:off x="2514600" y="5943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8" name="Oval 50"/>
          <p:cNvSpPr>
            <a:spLocks noChangeArrowheads="1"/>
          </p:cNvSpPr>
          <p:nvPr/>
        </p:nvSpPr>
        <p:spPr bwMode="auto">
          <a:xfrm>
            <a:off x="3276600" y="53340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9" name="Oval 51"/>
          <p:cNvSpPr>
            <a:spLocks noChangeArrowheads="1"/>
          </p:cNvSpPr>
          <p:nvPr/>
        </p:nvSpPr>
        <p:spPr bwMode="auto">
          <a:xfrm>
            <a:off x="3276600" y="56388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80" name="Oval 52"/>
          <p:cNvSpPr>
            <a:spLocks noChangeArrowheads="1"/>
          </p:cNvSpPr>
          <p:nvPr/>
        </p:nvSpPr>
        <p:spPr bwMode="auto">
          <a:xfrm>
            <a:off x="3276600" y="5943600"/>
            <a:ext cx="228600" cy="2286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212" name="Text Box 84"/>
          <p:cNvSpPr txBox="1">
            <a:spLocks noChangeArrowheads="1"/>
          </p:cNvSpPr>
          <p:nvPr/>
        </p:nvSpPr>
        <p:spPr bwMode="auto">
          <a:xfrm>
            <a:off x="5334000" y="21336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3 :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>
                <a:solidFill>
                  <a:srgbClr val="000000"/>
                </a:solidFill>
              </a:rPr>
              <a:t> = </a:t>
            </a:r>
            <a:r>
              <a:rPr lang="en-US" altLang="en-US" sz="2800"/>
              <a:t>1</a:t>
            </a:r>
            <a:r>
              <a:rPr lang="en-US" altLang="en-US" sz="3200"/>
              <a:t> </a:t>
            </a:r>
          </a:p>
        </p:txBody>
      </p:sp>
      <p:sp>
        <p:nvSpPr>
          <p:cNvPr id="5153" name="Text Box 87"/>
          <p:cNvSpPr txBox="1">
            <a:spLocks noChangeArrowheads="1"/>
          </p:cNvSpPr>
          <p:nvPr/>
        </p:nvSpPr>
        <p:spPr bwMode="auto">
          <a:xfrm>
            <a:off x="5867400" y="2895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8216" name="Text Box 88"/>
          <p:cNvSpPr txBox="1">
            <a:spLocks noChangeArrowheads="1"/>
          </p:cNvSpPr>
          <p:nvPr/>
        </p:nvSpPr>
        <p:spPr bwMode="auto">
          <a:xfrm>
            <a:off x="5482686" y="2605089"/>
            <a:ext cx="17563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00"/>
                </a:solidFill>
              </a:rPr>
              <a:t>6 : </a:t>
            </a:r>
            <a:r>
              <a:rPr lang="en-US" altLang="en-US" sz="2800" dirty="0">
                <a:solidFill>
                  <a:srgbClr val="0099FF"/>
                </a:solidFill>
              </a:rPr>
              <a:t>3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0000"/>
                </a:solidFill>
              </a:rPr>
              <a:t>=</a:t>
            </a:r>
            <a:r>
              <a:rPr lang="en-US" altLang="en-US" sz="2800" dirty="0"/>
              <a:t> 2</a:t>
            </a:r>
          </a:p>
        </p:txBody>
      </p:sp>
      <p:sp>
        <p:nvSpPr>
          <p:cNvPr id="48217" name="Text Box 89"/>
          <p:cNvSpPr txBox="1">
            <a:spLocks noChangeArrowheads="1"/>
          </p:cNvSpPr>
          <p:nvPr/>
        </p:nvSpPr>
        <p:spPr bwMode="auto">
          <a:xfrm>
            <a:off x="5562600" y="3039986"/>
            <a:ext cx="160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00"/>
                </a:solidFill>
              </a:rPr>
              <a:t>9 </a:t>
            </a:r>
            <a:r>
              <a:rPr lang="en-US" altLang="en-US" sz="2800" dirty="0" smtClean="0">
                <a:solidFill>
                  <a:srgbClr val="000000"/>
                </a:solidFill>
              </a:rPr>
              <a:t>: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99FF"/>
                </a:solidFill>
              </a:rPr>
              <a:t>3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</a:rPr>
              <a:t>=</a:t>
            </a:r>
            <a:r>
              <a:rPr lang="en-US" altLang="en-US" sz="2800" dirty="0"/>
              <a:t> 3</a:t>
            </a:r>
          </a:p>
        </p:txBody>
      </p:sp>
      <p:sp>
        <p:nvSpPr>
          <p:cNvPr id="48218" name="Text Box 90"/>
          <p:cNvSpPr txBox="1">
            <a:spLocks noChangeArrowheads="1"/>
          </p:cNvSpPr>
          <p:nvPr/>
        </p:nvSpPr>
        <p:spPr bwMode="auto">
          <a:xfrm>
            <a:off x="5181600" y="35194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12 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00"/>
                </a:solidFill>
              </a:rPr>
              <a:t>=</a:t>
            </a:r>
            <a:r>
              <a:rPr lang="en-US" altLang="en-US" sz="2400"/>
              <a:t> </a:t>
            </a:r>
          </a:p>
        </p:txBody>
      </p:sp>
      <p:sp>
        <p:nvSpPr>
          <p:cNvPr id="48219" name="Text Box 91"/>
          <p:cNvSpPr txBox="1">
            <a:spLocks noChangeArrowheads="1"/>
          </p:cNvSpPr>
          <p:nvPr/>
        </p:nvSpPr>
        <p:spPr bwMode="auto">
          <a:xfrm>
            <a:off x="4953000" y="3976688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15 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>
                <a:solidFill>
                  <a:srgbClr val="000000"/>
                </a:solidFill>
              </a:rPr>
              <a:t> =</a:t>
            </a:r>
            <a:r>
              <a:rPr lang="en-US" altLang="en-US" sz="2800"/>
              <a:t> </a:t>
            </a:r>
          </a:p>
        </p:txBody>
      </p:sp>
      <p:sp>
        <p:nvSpPr>
          <p:cNvPr id="48220" name="Text Box 92"/>
          <p:cNvSpPr txBox="1">
            <a:spLocks noChangeArrowheads="1"/>
          </p:cNvSpPr>
          <p:nvPr/>
        </p:nvSpPr>
        <p:spPr bwMode="auto">
          <a:xfrm>
            <a:off x="5181600" y="44338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18 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>
                <a:solidFill>
                  <a:srgbClr val="000000"/>
                </a:solidFill>
              </a:rPr>
              <a:t> =</a:t>
            </a:r>
            <a:r>
              <a:rPr lang="en-US" altLang="en-US" sz="2800"/>
              <a:t> </a:t>
            </a:r>
          </a:p>
        </p:txBody>
      </p:sp>
      <p:sp>
        <p:nvSpPr>
          <p:cNvPr id="48221" name="Text Box 93"/>
          <p:cNvSpPr txBox="1">
            <a:spLocks noChangeArrowheads="1"/>
          </p:cNvSpPr>
          <p:nvPr/>
        </p:nvSpPr>
        <p:spPr bwMode="auto">
          <a:xfrm>
            <a:off x="5257800" y="48910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21 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00"/>
                </a:solidFill>
              </a:rPr>
              <a:t>=</a:t>
            </a:r>
            <a:r>
              <a:rPr lang="en-US" altLang="en-US" sz="2400"/>
              <a:t> </a:t>
            </a:r>
          </a:p>
        </p:txBody>
      </p:sp>
      <p:sp>
        <p:nvSpPr>
          <p:cNvPr id="48222" name="Text Box 94"/>
          <p:cNvSpPr txBox="1">
            <a:spLocks noChangeArrowheads="1"/>
          </p:cNvSpPr>
          <p:nvPr/>
        </p:nvSpPr>
        <p:spPr bwMode="auto">
          <a:xfrm>
            <a:off x="5410200" y="534828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24 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00"/>
                </a:solidFill>
              </a:rPr>
              <a:t>=</a:t>
            </a:r>
            <a:endParaRPr lang="en-US" altLang="en-US" sz="2800"/>
          </a:p>
        </p:txBody>
      </p:sp>
      <p:sp>
        <p:nvSpPr>
          <p:cNvPr id="48223" name="Text Box 95"/>
          <p:cNvSpPr txBox="1">
            <a:spLocks noChangeArrowheads="1"/>
          </p:cNvSpPr>
          <p:nvPr/>
        </p:nvSpPr>
        <p:spPr bwMode="auto">
          <a:xfrm>
            <a:off x="5181600" y="58054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27 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00"/>
                </a:solidFill>
              </a:rPr>
              <a:t>=</a:t>
            </a:r>
            <a:r>
              <a:rPr lang="en-US" altLang="en-US" sz="2400"/>
              <a:t> </a:t>
            </a:r>
          </a:p>
        </p:txBody>
      </p:sp>
      <p:sp>
        <p:nvSpPr>
          <p:cNvPr id="48224" name="Text Box 96"/>
          <p:cNvSpPr txBox="1">
            <a:spLocks noChangeArrowheads="1"/>
          </p:cNvSpPr>
          <p:nvPr/>
        </p:nvSpPr>
        <p:spPr bwMode="auto">
          <a:xfrm>
            <a:off x="5334000" y="6186488"/>
            <a:ext cx="160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30 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99FF"/>
                </a:solidFill>
              </a:rPr>
              <a:t>3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00"/>
                </a:solidFill>
              </a:rPr>
              <a:t>=</a:t>
            </a:r>
            <a:r>
              <a:rPr lang="en-US" altLang="en-US" sz="2400"/>
              <a:t> </a:t>
            </a:r>
          </a:p>
        </p:txBody>
      </p:sp>
      <p:sp>
        <p:nvSpPr>
          <p:cNvPr id="48225" name="Text Box 97"/>
          <p:cNvSpPr txBox="1">
            <a:spLocks noChangeArrowheads="1"/>
          </p:cNvSpPr>
          <p:nvPr/>
        </p:nvSpPr>
        <p:spPr bwMode="auto">
          <a:xfrm>
            <a:off x="6705600" y="35052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4</a:t>
            </a:r>
          </a:p>
        </p:txBody>
      </p:sp>
      <p:sp>
        <p:nvSpPr>
          <p:cNvPr id="48226" name="Text Box 98"/>
          <p:cNvSpPr txBox="1">
            <a:spLocks noChangeArrowheads="1"/>
          </p:cNvSpPr>
          <p:nvPr/>
        </p:nvSpPr>
        <p:spPr bwMode="auto">
          <a:xfrm>
            <a:off x="6705600" y="39624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5</a:t>
            </a:r>
          </a:p>
        </p:txBody>
      </p:sp>
      <p:sp>
        <p:nvSpPr>
          <p:cNvPr id="48227" name="Text Box 99"/>
          <p:cNvSpPr txBox="1">
            <a:spLocks noChangeArrowheads="1"/>
          </p:cNvSpPr>
          <p:nvPr/>
        </p:nvSpPr>
        <p:spPr bwMode="auto">
          <a:xfrm>
            <a:off x="6629400" y="44338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</a:t>
            </a:r>
          </a:p>
        </p:txBody>
      </p:sp>
      <p:sp>
        <p:nvSpPr>
          <p:cNvPr id="48228" name="Text Box 100"/>
          <p:cNvSpPr txBox="1">
            <a:spLocks noChangeArrowheads="1"/>
          </p:cNvSpPr>
          <p:nvPr/>
        </p:nvSpPr>
        <p:spPr bwMode="auto">
          <a:xfrm>
            <a:off x="6705600" y="48768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7</a:t>
            </a:r>
          </a:p>
        </p:txBody>
      </p:sp>
      <p:sp>
        <p:nvSpPr>
          <p:cNvPr id="48229" name="Text Box 101"/>
          <p:cNvSpPr txBox="1">
            <a:spLocks noChangeArrowheads="1"/>
          </p:cNvSpPr>
          <p:nvPr/>
        </p:nvSpPr>
        <p:spPr bwMode="auto">
          <a:xfrm>
            <a:off x="6705600" y="53340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8</a:t>
            </a:r>
          </a:p>
        </p:txBody>
      </p:sp>
      <p:sp>
        <p:nvSpPr>
          <p:cNvPr id="48230" name="Text Box 102"/>
          <p:cNvSpPr txBox="1">
            <a:spLocks noChangeArrowheads="1"/>
          </p:cNvSpPr>
          <p:nvPr/>
        </p:nvSpPr>
        <p:spPr bwMode="auto">
          <a:xfrm>
            <a:off x="6705600" y="57912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9</a:t>
            </a:r>
          </a:p>
        </p:txBody>
      </p:sp>
      <p:sp>
        <p:nvSpPr>
          <p:cNvPr id="48231" name="Text Box 103"/>
          <p:cNvSpPr txBox="1">
            <a:spLocks noChangeArrowheads="1"/>
          </p:cNvSpPr>
          <p:nvPr/>
        </p:nvSpPr>
        <p:spPr bwMode="auto">
          <a:xfrm>
            <a:off x="6629400" y="6172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9202783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4" grpId="0" animBg="1"/>
      <p:bldP spid="48155" grpId="0" animBg="1"/>
      <p:bldP spid="48156" grpId="0" animBg="1"/>
      <p:bldP spid="48157" grpId="0" animBg="1"/>
      <p:bldP spid="48160" grpId="0" animBg="1"/>
      <p:bldP spid="48162" grpId="0" animBg="1"/>
      <p:bldP spid="48163" grpId="0" animBg="1"/>
      <p:bldP spid="48164" grpId="0" animBg="1"/>
      <p:bldP spid="48165" grpId="0" animBg="1"/>
      <p:bldP spid="48166" grpId="0" animBg="1"/>
      <p:bldP spid="48167" grpId="0" animBg="1"/>
      <p:bldP spid="48168" grpId="0" animBg="1"/>
      <p:bldP spid="48169" grpId="0" animBg="1"/>
      <p:bldP spid="48170" grpId="0" animBg="1"/>
      <p:bldP spid="48171" grpId="0" animBg="1"/>
      <p:bldP spid="48172" grpId="0" animBg="1"/>
      <p:bldP spid="48173" grpId="0" animBg="1"/>
      <p:bldP spid="48174" grpId="0" animBg="1"/>
      <p:bldP spid="48175" grpId="0" animBg="1"/>
      <p:bldP spid="48176" grpId="0" animBg="1"/>
      <p:bldP spid="48177" grpId="0" animBg="1"/>
      <p:bldP spid="48178" grpId="0" animBg="1"/>
      <p:bldP spid="48179" grpId="0" animBg="1"/>
      <p:bldP spid="48180" grpId="0" animBg="1"/>
      <p:bldP spid="48212" grpId="0"/>
      <p:bldP spid="48216" grpId="0"/>
      <p:bldP spid="48217" grpId="0"/>
      <p:bldP spid="48218" grpId="0"/>
      <p:bldP spid="48219" grpId="0"/>
      <p:bldP spid="48220" grpId="0"/>
      <p:bldP spid="48221" grpId="0"/>
      <p:bldP spid="48222" grpId="0"/>
      <p:bldP spid="48223" grpId="0"/>
      <p:bldP spid="48224" grpId="0"/>
      <p:bldP spid="48225" grpId="0"/>
      <p:bldP spid="48226" grpId="0"/>
      <p:bldP spid="48227" grpId="0"/>
      <p:bldP spid="48228" grpId="0"/>
      <p:bldP spid="48229" grpId="0"/>
      <p:bldP spid="48230" grpId="0"/>
      <p:bldP spid="48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3121026"/>
            <a:ext cx="6705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19200" y="4572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038600" y="51816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10200" y="22098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3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  <a:r>
              <a:rPr lang="en-US" altLang="en-US" sz="3200"/>
              <a:t> 1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410200" y="2667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6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  <a:r>
              <a:rPr lang="en-US" altLang="en-US" sz="3200"/>
              <a:t> 2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257800" y="3078164"/>
            <a:ext cx="220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  9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  <a:r>
              <a:rPr lang="en-US" altLang="en-US" sz="3200"/>
              <a:t> 3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105400" y="3505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12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876800" y="3962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15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876800" y="4403725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 18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 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34000" y="4860925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21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334000" y="5318125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24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334000" y="5775325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27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257800" y="6232525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30 : </a:t>
            </a:r>
            <a:r>
              <a:rPr lang="en-US" altLang="en-US" sz="3200">
                <a:solidFill>
                  <a:srgbClr val="0099FF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  =</a:t>
            </a:r>
            <a:r>
              <a:rPr lang="en-US" altLang="en-US" sz="3200"/>
              <a:t> 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858000" y="3505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4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934200" y="3962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5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934200" y="4419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6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858000" y="4876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7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934200" y="5334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8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7010400" y="5791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9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858000" y="6248401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10</a:t>
            </a:r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>
            <a:off x="6934200" y="2667000"/>
            <a:ext cx="609600" cy="533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>
            <a:off x="6934200" y="3505200"/>
            <a:ext cx="609600" cy="533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6934200" y="4419600"/>
            <a:ext cx="609600" cy="533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6934200" y="5334000"/>
            <a:ext cx="609600" cy="533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>
            <a:off x="6934200" y="6248400"/>
            <a:ext cx="609600" cy="533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600" b="1">
                <a:solidFill>
                  <a:srgbClr val="FF0000"/>
                </a:solidFill>
                <a:latin typeface=".VnTime" pitchFamily="34" charset="0"/>
              </a:defRPr>
            </a:lvl1pPr>
            <a:lvl2pPr marL="742950" indent="-28575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2pPr>
            <a:lvl3pPr marL="11430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3pPr>
            <a:lvl4pPr marL="16002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4pPr>
            <a:lvl5pPr marL="2057400" indent="-228600" algn="ctr">
              <a:defRPr sz="3600" b="1">
                <a:solidFill>
                  <a:srgbClr val="FF00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4839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0" grpId="0" animBg="1"/>
      <p:bldP spid="55332" grpId="0" animBg="1"/>
      <p:bldP spid="55333" grpId="0" animBg="1"/>
      <p:bldP spid="55334" grpId="0" animBg="1"/>
      <p:bldP spid="553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3" name="WordArt 9"/>
          <p:cNvSpPr>
            <a:spLocks noChangeArrowheads="1" noChangeShapeType="1" noTextEdit="1"/>
          </p:cNvSpPr>
          <p:nvPr/>
        </p:nvSpPr>
        <p:spPr bwMode="auto">
          <a:xfrm>
            <a:off x="3238500" y="-98733"/>
            <a:ext cx="5791200" cy="1905000"/>
          </a:xfrm>
          <a:prstGeom prst="rect">
            <a:avLst/>
          </a:prstGeom>
        </p:spPr>
        <p:txBody>
          <a:bodyPr wrap="none" fromWordArt="1">
            <a:prstTxWarp prst="textArchUpPour">
              <a:avLst/>
            </a:prstTxWarp>
          </a:bodyPr>
          <a:lstStyle/>
          <a:p>
            <a:pPr algn="ctr">
              <a:defRPr/>
            </a:pPr>
            <a:r>
              <a:rPr lang="vi-VN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Chúng ta cùng kết bạn nha</a:t>
            </a:r>
            <a:r>
              <a:rPr lang="en-US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!</a:t>
            </a:r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>
            <a:off x="7315200" y="4343400"/>
            <a:ext cx="533400" cy="457200"/>
          </a:xfrm>
          <a:prstGeom prst="star4">
            <a:avLst>
              <a:gd name="adj" fmla="val 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>
            <a:off x="5181600" y="4800600"/>
            <a:ext cx="381000" cy="2286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96" name="AutoShape 12"/>
          <p:cNvSpPr>
            <a:spLocks noChangeArrowheads="1"/>
          </p:cNvSpPr>
          <p:nvPr/>
        </p:nvSpPr>
        <p:spPr bwMode="auto">
          <a:xfrm>
            <a:off x="3657600" y="1600200"/>
            <a:ext cx="381000" cy="228600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019800" y="1219200"/>
            <a:ext cx="533400" cy="381000"/>
          </a:xfrm>
          <a:prstGeom prst="star4">
            <a:avLst>
              <a:gd name="adj" fmla="val 125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8200" y="-381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62" name="Object 3"/>
          <p:cNvGraphicFramePr>
            <a:graphicFrameLocks noChangeAspect="1"/>
          </p:cNvGraphicFramePr>
          <p:nvPr>
            <p:extLst/>
          </p:nvPr>
        </p:nvGraphicFramePr>
        <p:xfrm>
          <a:off x="4189932" y="2140433"/>
          <a:ext cx="4038600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6" imgW="4960938" imgH="2811463" progId="MS_ClipArt_Gallery.2">
                  <p:embed/>
                </p:oleObj>
              </mc:Choice>
              <mc:Fallback>
                <p:oleObj name="Clip" r:id="rId6" imgW="4960938" imgH="28114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932" y="2140433"/>
                        <a:ext cx="4038600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7613650" y="876300"/>
            <a:ext cx="2063750" cy="1752600"/>
            <a:chOff x="7613650" y="876300"/>
            <a:chExt cx="2063750" cy="1752600"/>
          </a:xfrm>
        </p:grpSpPr>
        <p:sp>
          <p:nvSpPr>
            <p:cNvPr id="119" name="AutoShape 7"/>
            <p:cNvSpPr>
              <a:spLocks noChangeArrowheads="1"/>
            </p:cNvSpPr>
            <p:nvPr/>
          </p:nvSpPr>
          <p:spPr bwMode="auto">
            <a:xfrm>
              <a:off x="7613650" y="1638300"/>
              <a:ext cx="1676400" cy="990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4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123" name="Picture 13" descr="kitty-icon-5-053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3000" y="876300"/>
              <a:ext cx="9144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7291971" y="2971800"/>
            <a:ext cx="2063750" cy="1752600"/>
            <a:chOff x="7291971" y="3119271"/>
            <a:chExt cx="2063750" cy="1752600"/>
          </a:xfrm>
        </p:grpSpPr>
        <p:sp>
          <p:nvSpPr>
            <p:cNvPr id="41" name="AutoShape 7"/>
            <p:cNvSpPr>
              <a:spLocks noChangeArrowheads="1"/>
            </p:cNvSpPr>
            <p:nvPr/>
          </p:nvSpPr>
          <p:spPr bwMode="auto">
            <a:xfrm>
              <a:off x="7291971" y="3881271"/>
              <a:ext cx="1676400" cy="990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9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42" name="Picture 13" descr="kitty-icon-5-053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1321" y="3119271"/>
              <a:ext cx="9144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10023889" y="146633"/>
            <a:ext cx="2063750" cy="1752600"/>
            <a:chOff x="10023889" y="146633"/>
            <a:chExt cx="2063750" cy="1752600"/>
          </a:xfrm>
        </p:grpSpPr>
        <p:sp>
          <p:nvSpPr>
            <p:cNvPr id="44" name="AutoShape 7"/>
            <p:cNvSpPr>
              <a:spLocks noChangeArrowheads="1"/>
            </p:cNvSpPr>
            <p:nvPr/>
          </p:nvSpPr>
          <p:spPr bwMode="auto">
            <a:xfrm>
              <a:off x="10023889" y="908633"/>
              <a:ext cx="1676400" cy="990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99FF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8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45" name="Picture 13" descr="kitty-icon-5-053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73239" y="146633"/>
              <a:ext cx="9144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9932714" y="2412288"/>
            <a:ext cx="2154925" cy="1610792"/>
            <a:chOff x="9932714" y="2412288"/>
            <a:chExt cx="2154925" cy="1610792"/>
          </a:xfrm>
        </p:grpSpPr>
        <p:sp>
          <p:nvSpPr>
            <p:cNvPr id="47" name="AutoShape 7"/>
            <p:cNvSpPr>
              <a:spLocks noChangeArrowheads="1"/>
            </p:cNvSpPr>
            <p:nvPr/>
          </p:nvSpPr>
          <p:spPr bwMode="auto">
            <a:xfrm>
              <a:off x="9932714" y="3032480"/>
              <a:ext cx="1676400" cy="990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10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48" name="Picture 13" descr="kitty-icon-5-053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73239" y="2412288"/>
              <a:ext cx="9144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9594850" y="5029200"/>
            <a:ext cx="2063750" cy="1752600"/>
            <a:chOff x="10204450" y="5044501"/>
            <a:chExt cx="2063750" cy="1752600"/>
          </a:xfrm>
        </p:grpSpPr>
        <p:sp>
          <p:nvSpPr>
            <p:cNvPr id="50" name="AutoShape 7"/>
            <p:cNvSpPr>
              <a:spLocks noChangeArrowheads="1"/>
            </p:cNvSpPr>
            <p:nvPr/>
          </p:nvSpPr>
          <p:spPr bwMode="auto">
            <a:xfrm>
              <a:off x="10204450" y="5806501"/>
              <a:ext cx="1676400" cy="990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6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51" name="Picture 13" descr="kitty-icon-5-053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53800" y="5044501"/>
              <a:ext cx="9144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213471" y="170000"/>
            <a:ext cx="2628624" cy="1620838"/>
            <a:chOff x="213471" y="170000"/>
            <a:chExt cx="2628624" cy="1620838"/>
          </a:xfrm>
        </p:grpSpPr>
        <p:sp>
          <p:nvSpPr>
            <p:cNvPr id="53" name="Oval 3"/>
            <p:cNvSpPr>
              <a:spLocks noChangeArrowheads="1"/>
            </p:cNvSpPr>
            <p:nvPr/>
          </p:nvSpPr>
          <p:spPr bwMode="auto">
            <a:xfrm>
              <a:off x="860895" y="449851"/>
              <a:ext cx="1981200" cy="99060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12 : 3 =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54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471" y="170000"/>
              <a:ext cx="762000" cy="162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213471" y="1864155"/>
            <a:ext cx="2578670" cy="1620838"/>
            <a:chOff x="359932" y="1811358"/>
            <a:chExt cx="2578670" cy="1620838"/>
          </a:xfrm>
        </p:grpSpPr>
        <p:sp>
          <p:nvSpPr>
            <p:cNvPr id="28" name="Oval 3"/>
            <p:cNvSpPr>
              <a:spLocks noChangeArrowheads="1"/>
            </p:cNvSpPr>
            <p:nvPr/>
          </p:nvSpPr>
          <p:spPr bwMode="auto">
            <a:xfrm>
              <a:off x="957402" y="2025825"/>
              <a:ext cx="1981200" cy="990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30 : 3 =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29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932" y="1811358"/>
              <a:ext cx="762000" cy="162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1843550" y="2895600"/>
            <a:ext cx="2520417" cy="1620838"/>
            <a:chOff x="2373262" y="3024961"/>
            <a:chExt cx="2520417" cy="1620838"/>
          </a:xfrm>
        </p:grpSpPr>
        <p:sp>
          <p:nvSpPr>
            <p:cNvPr id="34" name="Oval 3"/>
            <p:cNvSpPr>
              <a:spLocks noChangeArrowheads="1"/>
            </p:cNvSpPr>
            <p:nvPr/>
          </p:nvSpPr>
          <p:spPr bwMode="auto">
            <a:xfrm>
              <a:off x="2912479" y="3385971"/>
              <a:ext cx="1981200" cy="990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27 : 3 =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35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3262" y="3024961"/>
              <a:ext cx="762000" cy="162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178795" y="4409947"/>
            <a:ext cx="2628624" cy="1620838"/>
            <a:chOff x="178795" y="4409947"/>
            <a:chExt cx="2628624" cy="1620838"/>
          </a:xfrm>
        </p:grpSpPr>
        <p:sp>
          <p:nvSpPr>
            <p:cNvPr id="31" name="Oval 3"/>
            <p:cNvSpPr>
              <a:spLocks noChangeArrowheads="1"/>
            </p:cNvSpPr>
            <p:nvPr/>
          </p:nvSpPr>
          <p:spPr bwMode="auto">
            <a:xfrm>
              <a:off x="826219" y="4689798"/>
              <a:ext cx="1981200" cy="990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24 : 3 =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  <p:pic>
          <p:nvPicPr>
            <p:cNvPr id="32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95" y="4409947"/>
              <a:ext cx="762000" cy="162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3276600" y="5220366"/>
            <a:ext cx="2576836" cy="1620838"/>
            <a:chOff x="5372100" y="5307232"/>
            <a:chExt cx="2576836" cy="1620838"/>
          </a:xfrm>
        </p:grpSpPr>
        <p:pic>
          <p:nvPicPr>
            <p:cNvPr id="125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2100" y="5307232"/>
              <a:ext cx="762000" cy="162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" name="Oval 3"/>
            <p:cNvSpPr>
              <a:spLocks noChangeArrowheads="1"/>
            </p:cNvSpPr>
            <p:nvPr/>
          </p:nvSpPr>
          <p:spPr bwMode="auto">
            <a:xfrm>
              <a:off x="5967736" y="5674214"/>
              <a:ext cx="1981200" cy="99060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800" b="1" u="none" dirty="0" smtClean="0">
                  <a:latin typeface="Arial" panose="020B0604020202020204" pitchFamily="34" charset="0"/>
                </a:rPr>
                <a:t>18 : 3 =</a:t>
              </a:r>
              <a:endParaRPr lang="en-US" sz="2800" b="1" u="none" dirty="0">
                <a:latin typeface="Arial" panose="020B0604020202020204" pitchFamily="34" charset="0"/>
              </a:endParaRPr>
            </a:p>
          </p:txBody>
        </p:sp>
      </p:grpSp>
      <p:pic>
        <p:nvPicPr>
          <p:cNvPr id="75" name="Picture 21" descr="nhacs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1" y="35355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1" descr="nhacs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1" descr="nhacs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09" y="76462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1" descr="nhacs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462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1" descr="nhacs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6" y="28528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41530"/>
      </p:ext>
    </p:extLst>
  </p:cSld>
  <p:clrMapOvr>
    <a:masterClrMapping/>
  </p:clrMapOvr>
  <p:transition spd="slow">
    <p:zoom dir="in"/>
    <p:sndAc>
      <p:stSnd>
        <p:snd r:embed="rId4" name="tro choi am nhac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0.24974 0.0298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87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-0.19518 -0.123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66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3865 L 0.25 -0.0534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5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0.38424 -0.1747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19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0.11419 -0.0120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3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-0.15768 -0.0773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1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25039 -0.0506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13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37305 0.5034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59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-0.34557 -0.0166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79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9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5730"/>
            <a:ext cx="119616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endParaRPr kumimoji="0" lang="en-US" altLang="en-US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6146" name="Picture 2" descr="https://tech12h.com/sites/default/files/styles/inbody400/public/1_242.png?itok=fHfuO6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11" y="1586747"/>
            <a:ext cx="7978588" cy="25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15353" y="1815353"/>
            <a:ext cx="605118" cy="1922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 bwMode="auto">
          <a:xfrm rot="18277356">
            <a:off x="4422476" y="1749100"/>
            <a:ext cx="2181927" cy="2160468"/>
          </a:xfrm>
          <a:prstGeom prst="arc">
            <a:avLst>
              <a:gd name="adj1" fmla="val 16143099"/>
              <a:gd name="adj2" fmla="val 2111073"/>
            </a:avLst>
          </a:prstGeom>
          <a:solidFill>
            <a:schemeClr val="accent6">
              <a:lumMod val="75000"/>
            </a:schemeClr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7956176" y="1743635"/>
            <a:ext cx="627529" cy="22322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7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77446" y="0"/>
            <a:ext cx="4992688" cy="8211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PHẦN BA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9583" y="1447800"/>
            <a:ext cx="3200400" cy="3200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800600" algn="ctr"/>
              </a:tabLst>
              <a:defRPr/>
            </a:pPr>
            <a:endParaRPr lang="en-US" dirty="0">
              <a:latin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143794" y="3047206"/>
            <a:ext cx="3200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210594" y="3047206"/>
            <a:ext cx="3200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67717" y="1447800"/>
            <a:ext cx="1188720" cy="3200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graphicFrame>
        <p:nvGraphicFramePr>
          <p:cNvPr id="11" name="Object 1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128568" y="2299545"/>
          <a:ext cx="4349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8568" y="2299545"/>
                        <a:ext cx="434975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5"/>
          <p:cNvGraphicFramePr>
            <a:graphicFrameLocks noChangeAspect="1"/>
          </p:cNvGraphicFramePr>
          <p:nvPr>
            <p:extLst/>
          </p:nvPr>
        </p:nvGraphicFramePr>
        <p:xfrm>
          <a:off x="2057400" y="2286000"/>
          <a:ext cx="60960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86000"/>
                        <a:ext cx="609600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6"/>
          <p:cNvGraphicFramePr>
            <a:graphicFrameLocks noChangeAspect="1"/>
          </p:cNvGraphicFramePr>
          <p:nvPr>
            <p:extLst/>
          </p:nvPr>
        </p:nvGraphicFramePr>
        <p:xfrm>
          <a:off x="2971800" y="2286000"/>
          <a:ext cx="60960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609600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43498" y="801008"/>
            <a:ext cx="68199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cs typeface="Times New Roman" pitchFamily="18" charset="0"/>
              </a:rPr>
              <a:t>	</a:t>
            </a:r>
            <a:endParaRPr lang="en-US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318985" y="2896747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318251" y="1916421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67127" y="1731011"/>
            <a:ext cx="4836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63950" y="2637959"/>
            <a:ext cx="59708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80730" y="4991419"/>
            <a:ext cx="6765892" cy="954107"/>
          </a:xfrm>
          <a:custGeom>
            <a:avLst/>
            <a:gdLst>
              <a:gd name="connsiteX0" fmla="*/ 0 w 6613492"/>
              <a:gd name="connsiteY0" fmla="*/ 0 h 1754326"/>
              <a:gd name="connsiteX1" fmla="*/ 484989 w 6613492"/>
              <a:gd name="connsiteY1" fmla="*/ 0 h 1754326"/>
              <a:gd name="connsiteX2" fmla="*/ 837709 w 6613492"/>
              <a:gd name="connsiteY2" fmla="*/ 0 h 1754326"/>
              <a:gd name="connsiteX3" fmla="*/ 1521103 w 6613492"/>
              <a:gd name="connsiteY3" fmla="*/ 0 h 1754326"/>
              <a:gd name="connsiteX4" fmla="*/ 2006093 w 6613492"/>
              <a:gd name="connsiteY4" fmla="*/ 0 h 1754326"/>
              <a:gd name="connsiteX5" fmla="*/ 2491082 w 6613492"/>
              <a:gd name="connsiteY5" fmla="*/ 0 h 1754326"/>
              <a:gd name="connsiteX6" fmla="*/ 3174476 w 6613492"/>
              <a:gd name="connsiteY6" fmla="*/ 0 h 1754326"/>
              <a:gd name="connsiteX7" fmla="*/ 3593331 w 6613492"/>
              <a:gd name="connsiteY7" fmla="*/ 0 h 1754326"/>
              <a:gd name="connsiteX8" fmla="*/ 4276725 w 6613492"/>
              <a:gd name="connsiteY8" fmla="*/ 0 h 1754326"/>
              <a:gd name="connsiteX9" fmla="*/ 4960119 w 6613492"/>
              <a:gd name="connsiteY9" fmla="*/ 0 h 1754326"/>
              <a:gd name="connsiteX10" fmla="*/ 5511243 w 6613492"/>
              <a:gd name="connsiteY10" fmla="*/ 0 h 1754326"/>
              <a:gd name="connsiteX11" fmla="*/ 6613492 w 6613492"/>
              <a:gd name="connsiteY11" fmla="*/ 0 h 1754326"/>
              <a:gd name="connsiteX12" fmla="*/ 6613492 w 6613492"/>
              <a:gd name="connsiteY12" fmla="*/ 567232 h 1754326"/>
              <a:gd name="connsiteX13" fmla="*/ 6613492 w 6613492"/>
              <a:gd name="connsiteY13" fmla="*/ 1099378 h 1754326"/>
              <a:gd name="connsiteX14" fmla="*/ 6613492 w 6613492"/>
              <a:gd name="connsiteY14" fmla="*/ 1754326 h 1754326"/>
              <a:gd name="connsiteX15" fmla="*/ 6062368 w 6613492"/>
              <a:gd name="connsiteY15" fmla="*/ 1754326 h 1754326"/>
              <a:gd name="connsiteX16" fmla="*/ 5511243 w 6613492"/>
              <a:gd name="connsiteY16" fmla="*/ 1754326 h 1754326"/>
              <a:gd name="connsiteX17" fmla="*/ 4827849 w 6613492"/>
              <a:gd name="connsiteY17" fmla="*/ 1754326 h 1754326"/>
              <a:gd name="connsiteX18" fmla="*/ 4276725 w 6613492"/>
              <a:gd name="connsiteY18" fmla="*/ 1754326 h 1754326"/>
              <a:gd name="connsiteX19" fmla="*/ 3924005 w 6613492"/>
              <a:gd name="connsiteY19" fmla="*/ 1754326 h 1754326"/>
              <a:gd name="connsiteX20" fmla="*/ 3505151 w 6613492"/>
              <a:gd name="connsiteY20" fmla="*/ 1754326 h 1754326"/>
              <a:gd name="connsiteX21" fmla="*/ 2821757 w 6613492"/>
              <a:gd name="connsiteY21" fmla="*/ 1754326 h 1754326"/>
              <a:gd name="connsiteX22" fmla="*/ 2270632 w 6613492"/>
              <a:gd name="connsiteY22" fmla="*/ 1754326 h 1754326"/>
              <a:gd name="connsiteX23" fmla="*/ 1851778 w 6613492"/>
              <a:gd name="connsiteY23" fmla="*/ 1754326 h 1754326"/>
              <a:gd name="connsiteX24" fmla="*/ 1300653 w 6613492"/>
              <a:gd name="connsiteY24" fmla="*/ 1754326 h 1754326"/>
              <a:gd name="connsiteX25" fmla="*/ 947934 w 6613492"/>
              <a:gd name="connsiteY25" fmla="*/ 1754326 h 1754326"/>
              <a:gd name="connsiteX26" fmla="*/ 595214 w 6613492"/>
              <a:gd name="connsiteY26" fmla="*/ 1754326 h 1754326"/>
              <a:gd name="connsiteX27" fmla="*/ 0 w 6613492"/>
              <a:gd name="connsiteY27" fmla="*/ 1754326 h 1754326"/>
              <a:gd name="connsiteX28" fmla="*/ 0 w 6613492"/>
              <a:gd name="connsiteY28" fmla="*/ 1204637 h 1754326"/>
              <a:gd name="connsiteX29" fmla="*/ 0 w 6613492"/>
              <a:gd name="connsiteY29" fmla="*/ 584775 h 1754326"/>
              <a:gd name="connsiteX30" fmla="*/ 0 w 6613492"/>
              <a:gd name="connsiteY30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613492" h="1754326" extrusionOk="0">
                <a:moveTo>
                  <a:pt x="0" y="0"/>
                </a:moveTo>
                <a:cubicBezTo>
                  <a:pt x="202865" y="-17470"/>
                  <a:pt x="363087" y="35393"/>
                  <a:pt x="484989" y="0"/>
                </a:cubicBezTo>
                <a:cubicBezTo>
                  <a:pt x="606891" y="-35393"/>
                  <a:pt x="666459" y="19078"/>
                  <a:pt x="837709" y="0"/>
                </a:cubicBezTo>
                <a:cubicBezTo>
                  <a:pt x="1008959" y="-19078"/>
                  <a:pt x="1221459" y="23044"/>
                  <a:pt x="1521103" y="0"/>
                </a:cubicBezTo>
                <a:cubicBezTo>
                  <a:pt x="1820747" y="-23044"/>
                  <a:pt x="1817833" y="39433"/>
                  <a:pt x="2006093" y="0"/>
                </a:cubicBezTo>
                <a:cubicBezTo>
                  <a:pt x="2194353" y="-39433"/>
                  <a:pt x="2377751" y="23702"/>
                  <a:pt x="2491082" y="0"/>
                </a:cubicBezTo>
                <a:cubicBezTo>
                  <a:pt x="2604413" y="-23702"/>
                  <a:pt x="3022825" y="59310"/>
                  <a:pt x="3174476" y="0"/>
                </a:cubicBezTo>
                <a:cubicBezTo>
                  <a:pt x="3326127" y="-59310"/>
                  <a:pt x="3435862" y="8135"/>
                  <a:pt x="3593331" y="0"/>
                </a:cubicBezTo>
                <a:cubicBezTo>
                  <a:pt x="3750800" y="-8135"/>
                  <a:pt x="4125176" y="46926"/>
                  <a:pt x="4276725" y="0"/>
                </a:cubicBezTo>
                <a:cubicBezTo>
                  <a:pt x="4428274" y="-46926"/>
                  <a:pt x="4760780" y="47129"/>
                  <a:pt x="4960119" y="0"/>
                </a:cubicBezTo>
                <a:cubicBezTo>
                  <a:pt x="5159458" y="-47129"/>
                  <a:pt x="5376869" y="51793"/>
                  <a:pt x="5511243" y="0"/>
                </a:cubicBezTo>
                <a:cubicBezTo>
                  <a:pt x="5645617" y="-51793"/>
                  <a:pt x="6072009" y="123114"/>
                  <a:pt x="6613492" y="0"/>
                </a:cubicBezTo>
                <a:cubicBezTo>
                  <a:pt x="6670389" y="232229"/>
                  <a:pt x="6611730" y="311697"/>
                  <a:pt x="6613492" y="567232"/>
                </a:cubicBezTo>
                <a:cubicBezTo>
                  <a:pt x="6615254" y="822767"/>
                  <a:pt x="6564283" y="850205"/>
                  <a:pt x="6613492" y="1099378"/>
                </a:cubicBezTo>
                <a:cubicBezTo>
                  <a:pt x="6662701" y="1348551"/>
                  <a:pt x="6572744" y="1468651"/>
                  <a:pt x="6613492" y="1754326"/>
                </a:cubicBezTo>
                <a:cubicBezTo>
                  <a:pt x="6394875" y="1761521"/>
                  <a:pt x="6315136" y="1716105"/>
                  <a:pt x="6062368" y="1754326"/>
                </a:cubicBezTo>
                <a:cubicBezTo>
                  <a:pt x="5809600" y="1792547"/>
                  <a:pt x="5691754" y="1720348"/>
                  <a:pt x="5511243" y="1754326"/>
                </a:cubicBezTo>
                <a:cubicBezTo>
                  <a:pt x="5330733" y="1788304"/>
                  <a:pt x="5032851" y="1729480"/>
                  <a:pt x="4827849" y="1754326"/>
                </a:cubicBezTo>
                <a:cubicBezTo>
                  <a:pt x="4622847" y="1779172"/>
                  <a:pt x="4488875" y="1727220"/>
                  <a:pt x="4276725" y="1754326"/>
                </a:cubicBezTo>
                <a:cubicBezTo>
                  <a:pt x="4064575" y="1781432"/>
                  <a:pt x="4055126" y="1732611"/>
                  <a:pt x="3924005" y="1754326"/>
                </a:cubicBezTo>
                <a:cubicBezTo>
                  <a:pt x="3792884" y="1776041"/>
                  <a:pt x="3695305" y="1719907"/>
                  <a:pt x="3505151" y="1754326"/>
                </a:cubicBezTo>
                <a:cubicBezTo>
                  <a:pt x="3314997" y="1788745"/>
                  <a:pt x="3121270" y="1717502"/>
                  <a:pt x="2821757" y="1754326"/>
                </a:cubicBezTo>
                <a:cubicBezTo>
                  <a:pt x="2522244" y="1791150"/>
                  <a:pt x="2409347" y="1710239"/>
                  <a:pt x="2270632" y="1754326"/>
                </a:cubicBezTo>
                <a:cubicBezTo>
                  <a:pt x="2131918" y="1798413"/>
                  <a:pt x="2042850" y="1745246"/>
                  <a:pt x="1851778" y="1754326"/>
                </a:cubicBezTo>
                <a:cubicBezTo>
                  <a:pt x="1660706" y="1763406"/>
                  <a:pt x="1497775" y="1691012"/>
                  <a:pt x="1300653" y="1754326"/>
                </a:cubicBezTo>
                <a:cubicBezTo>
                  <a:pt x="1103531" y="1817640"/>
                  <a:pt x="1031857" y="1723777"/>
                  <a:pt x="947934" y="1754326"/>
                </a:cubicBezTo>
                <a:cubicBezTo>
                  <a:pt x="864011" y="1784875"/>
                  <a:pt x="754133" y="1745279"/>
                  <a:pt x="595214" y="1754326"/>
                </a:cubicBezTo>
                <a:cubicBezTo>
                  <a:pt x="436295" y="1763373"/>
                  <a:pt x="172444" y="1747133"/>
                  <a:pt x="0" y="1754326"/>
                </a:cubicBezTo>
                <a:cubicBezTo>
                  <a:pt x="-14822" y="1619803"/>
                  <a:pt x="26078" y="1420637"/>
                  <a:pt x="0" y="1204637"/>
                </a:cubicBezTo>
                <a:cubicBezTo>
                  <a:pt x="-26078" y="988637"/>
                  <a:pt x="35107" y="868808"/>
                  <a:pt x="0" y="584775"/>
                </a:cubicBezTo>
                <a:cubicBezTo>
                  <a:pt x="-35107" y="300742"/>
                  <a:pt x="58022" y="270106"/>
                  <a:pt x="0" y="0"/>
                </a:cubicBezTo>
                <a:close/>
              </a:path>
            </a:pathLst>
          </a:custGeom>
          <a:noFill/>
          <a:ln w="66675">
            <a:noFill/>
            <a:miter lim="800000"/>
            <a:headEnd/>
            <a:tailE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51822" y="2239291"/>
            <a:ext cx="7000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08670" y="3056144"/>
            <a:ext cx="668841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15913" y="4883698"/>
            <a:ext cx="3265487" cy="584775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763950" y="4427059"/>
            <a:ext cx="51715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328564" y="4691234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5318251" y="6107181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5913" y="5703152"/>
            <a:ext cx="3265487" cy="1015663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1068" y="571854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1068" y="622637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41068" y="6218677"/>
            <a:ext cx="381000" cy="7695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825078" y="5849476"/>
            <a:ext cx="51715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87" descr="6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6" y="5209029"/>
            <a:ext cx="1179099" cy="167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6397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6" grpId="0"/>
      <p:bldP spid="17" grpId="0" animBg="1"/>
      <p:bldP spid="18" grpId="0" animBg="1"/>
      <p:bldP spid="19" grpId="0"/>
      <p:bldP spid="21" grpId="0"/>
      <p:bldP spid="22" grpId="0"/>
      <p:bldP spid="23" grpId="0"/>
      <p:bldP spid="20" grpId="0"/>
      <p:bldP spid="24" grpId="0" animBg="1"/>
      <p:bldP spid="25" grpId="0"/>
      <p:bldP spid="28" grpId="0" animBg="1"/>
      <p:bldP spid="29" grpId="0" animBg="1"/>
      <p:bldP spid="26" grpId="0" animBg="1"/>
      <p:bldP spid="2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8287BD-9887-44D4-8BBA-98DB717FDBA0}"/>
              </a:ext>
            </a:extLst>
          </p:cNvPr>
          <p:cNvSpPr>
            <a:spLocks/>
          </p:cNvSpPr>
          <p:nvPr/>
        </p:nvSpPr>
        <p:spPr bwMode="auto">
          <a:xfrm>
            <a:off x="1981200" y="1066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Cách viết </a:t>
            </a:r>
            <a:endParaRPr lang="en-US" altLang="vi-VN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oup 73">
            <a:extLst>
              <a:ext uri="{FF2B5EF4-FFF2-40B4-BE49-F238E27FC236}">
                <a16:creationId xmlns="" xmlns:a16="http://schemas.microsoft.com/office/drawing/2014/main" id="{5404E6A4-41D8-4F0A-ADE8-E6C8DF1D4D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53000" y="2590800"/>
          <a:ext cx="2819400" cy="2590800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2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5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25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09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809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25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8257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8257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8098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 Box 146">
            <a:extLst>
              <a:ext uri="{FF2B5EF4-FFF2-40B4-BE49-F238E27FC236}">
                <a16:creationId xmlns="" xmlns:a16="http://schemas.microsoft.com/office/drawing/2014/main" id="{24D5A7F9-548A-4984-90A8-E7C9D82CB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40038"/>
            <a:ext cx="5334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6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" name="Line 143">
            <a:extLst>
              <a:ext uri="{FF2B5EF4-FFF2-40B4-BE49-F238E27FC236}">
                <a16:creationId xmlns="" xmlns:a16="http://schemas.microsoft.com/office/drawing/2014/main" id="{340732DA-CAF5-44A4-A199-EAF1EB779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883025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" name="Line 147">
            <a:extLst>
              <a:ext uri="{FF2B5EF4-FFF2-40B4-BE49-F238E27FC236}">
                <a16:creationId xmlns="" xmlns:a16="http://schemas.microsoft.com/office/drawing/2014/main" id="{8DB33AA4-8B13-4E5D-B430-C9A7B346A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886200"/>
            <a:ext cx="1143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" name="Text Box 148">
            <a:extLst>
              <a:ext uri="{FF2B5EF4-FFF2-40B4-BE49-F238E27FC236}">
                <a16:creationId xmlns="" xmlns:a16="http://schemas.microsoft.com/office/drawing/2014/main" id="{0D354162-0EDF-42E0-A126-5F11A5965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86201"/>
            <a:ext cx="6858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62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" y="2590800"/>
            <a:ext cx="4495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 tiên viết số 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cs typeface="Times New Roman" pitchFamily="18" charset="0"/>
              </a:rPr>
              <a:t>	</a:t>
            </a:r>
            <a:endParaRPr lang="en-US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767" y="3359805"/>
            <a:ext cx="37572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thước kẻ đường gạch ngang ngắn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2583" y="4466312"/>
            <a:ext cx="37572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 số 4 ở dưới đường kẻ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7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444</Words>
  <Application>Microsoft Office PowerPoint</Application>
  <PresentationFormat>Widescreen</PresentationFormat>
  <Paragraphs>116</Paragraphs>
  <Slides>13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.VnArial</vt:lpstr>
      <vt:lpstr>.VnArial Narrow</vt:lpstr>
      <vt:lpstr>.VnTime</vt:lpstr>
      <vt:lpstr>Arial</vt:lpstr>
      <vt:lpstr>Calibri</vt:lpstr>
      <vt:lpstr>Calibri Light</vt:lpstr>
      <vt:lpstr>Segoe UI Black</vt:lpstr>
      <vt:lpstr>Times New Roman</vt:lpstr>
      <vt:lpstr>Wingdings</vt:lpstr>
      <vt:lpstr>Wingdings 2</vt:lpstr>
      <vt:lpstr>Office Theme</vt:lpstr>
      <vt:lpstr>Clip</vt:lpstr>
      <vt:lpstr>Equation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2021-02-07T09:15:35Z</dcterms:created>
  <dcterms:modified xsi:type="dcterms:W3CDTF">2021-05-17T13:51:38Z</dcterms:modified>
</cp:coreProperties>
</file>