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FFFF99"/>
    <a:srgbClr val="66FF33"/>
    <a:srgbClr val="006600"/>
    <a:srgbClr val="9900CC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7E6B-CC7D-408B-854B-406E1BC84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8480E-8ABE-42F7-A720-FE0A53C6E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8CF50-F380-432C-805A-4AC850558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56A2-80F2-49D6-994F-7EDADCFBC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2370-C832-47B5-AB63-BF706A5D2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629F-6739-4EFF-B64F-AF1A67436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AE90-0237-4841-97C1-3EFDBFFE0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FA0D-B8AF-4DBF-8757-00766E60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41C3-2846-40A5-9641-8967BA994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8DCE7-43E6-40F7-A811-BEBECF85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05C0-D058-4DE9-963C-3720100C2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A3560A-4A6E-41D8-AE62-510645C2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AE7785-3343-4438-9E19-3294CF3CF594}"/>
              </a:ext>
            </a:extLst>
          </p:cNvPr>
          <p:cNvSpPr txBox="1"/>
          <p:nvPr/>
        </p:nvSpPr>
        <p:spPr>
          <a:xfrm>
            <a:off x="685800" y="838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TH&amp;THCS PHONG ĐÔNG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23C93F-57C0-4E64-9044-78E2DF277990}"/>
              </a:ext>
            </a:extLst>
          </p:cNvPr>
          <p:cNvSpPr txBox="1"/>
          <p:nvPr/>
        </p:nvSpPr>
        <p:spPr>
          <a:xfrm>
            <a:off x="838200" y="1929825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MÔM TỰ NHIÊN XÃ HỘI LỚP 2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HỆ 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57327B-4651-4323-93C5-8FEC0CF1CE7D}"/>
              </a:ext>
            </a:extLst>
          </p:cNvPr>
          <p:cNvSpPr txBox="1"/>
          <p:nvPr/>
        </p:nvSpPr>
        <p:spPr>
          <a:xfrm>
            <a:off x="1905000" y="4419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Giáo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</p:txBody>
      </p:sp>
    </p:spTree>
    <p:extLst>
      <p:ext uri="{BB962C8B-B14F-4D97-AF65-F5344CB8AC3E}">
        <p14:creationId xmlns:p14="http://schemas.microsoft.com/office/powerpoint/2010/main" val="30146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343400" y="1371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981200" y="6096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533400" y="2057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pic>
        <p:nvPicPr>
          <p:cNvPr id="4107" name="Picture 11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06375" y="1295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S/ 8</a:t>
            </a:r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1066800" y="2286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1295400" y="32766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2058" name="Text Box 19"/>
          <p:cNvSpPr txBox="1">
            <a:spLocks noChangeArrowheads="1"/>
          </p:cNvSpPr>
          <p:nvPr/>
        </p:nvSpPr>
        <p:spPr bwMode="auto">
          <a:xfrm>
            <a:off x="1828800" y="32766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2059" name="Text Box 47"/>
          <p:cNvSpPr txBox="1">
            <a:spLocks noChangeArrowheads="1"/>
          </p:cNvSpPr>
          <p:nvPr/>
        </p:nvSpPr>
        <p:spPr bwMode="auto">
          <a:xfrm>
            <a:off x="2667000" y="10668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rial" charset="0"/>
              </a:rPr>
              <a:t>Bài: Hệ c</a:t>
            </a:r>
            <a:r>
              <a:rPr lang="vi-VN" sz="3200">
                <a:latin typeface="Arial" charset="0"/>
              </a:rPr>
              <a:t>ơ</a:t>
            </a:r>
            <a:endParaRPr lang="en-US" sz="2400">
              <a:latin typeface="Arial" charset="0"/>
            </a:endParaRPr>
          </a:p>
        </p:txBody>
      </p:sp>
      <p:sp>
        <p:nvSpPr>
          <p:cNvPr id="2060" name="Text Box 48"/>
          <p:cNvSpPr txBox="1">
            <a:spLocks noChangeArrowheads="1"/>
          </p:cNvSpPr>
          <p:nvPr/>
        </p:nvSpPr>
        <p:spPr bwMode="auto">
          <a:xfrm>
            <a:off x="203200" y="1922463"/>
            <a:ext cx="381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Hoạt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1: Quan sát hệ c</a:t>
            </a:r>
            <a:r>
              <a:rPr lang="vi-VN" sz="2400">
                <a:latin typeface="Arial" charset="0"/>
              </a:rPr>
              <a:t>ơ</a:t>
            </a:r>
            <a:endParaRPr lang="en-US" sz="2400">
              <a:latin typeface="Arial" charset="0"/>
            </a:endParaRPr>
          </a:p>
        </p:txBody>
      </p:sp>
      <p:pic>
        <p:nvPicPr>
          <p:cNvPr id="2061" name="Picture 49" descr="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35052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143000" y="381000"/>
            <a:ext cx="723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rial" charset="0"/>
              </a:rPr>
              <a:t>Thứ hai ngày 16 tháng 4 n</a:t>
            </a:r>
            <a:r>
              <a:rPr lang="vi-VN" sz="3200">
                <a:latin typeface="Arial" charset="0"/>
              </a:rPr>
              <a:t>ă</a:t>
            </a:r>
            <a:r>
              <a:rPr lang="en-US" sz="3200">
                <a:latin typeface="Arial" charset="0"/>
              </a:rPr>
              <a:t>m 2007</a:t>
            </a:r>
            <a:endParaRPr lang="en-US" sz="3200" b="1">
              <a:latin typeface="Arial" charset="0"/>
            </a:endParaRPr>
          </a:p>
          <a:p>
            <a:pPr algn="ctr"/>
            <a:r>
              <a:rPr lang="en-US" sz="2400" b="1">
                <a:latin typeface="Arial" charset="0"/>
              </a:rPr>
              <a:t>Luyện từ và câu</a:t>
            </a:r>
            <a:endParaRPr lang="en-US" sz="2400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362200" y="12192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Thêm trạng ngữ chỉ n</a:t>
            </a:r>
            <a:r>
              <a:rPr lang="vi-VN" sz="2400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i chốn cho câu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81000" y="1905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pic>
        <p:nvPicPr>
          <p:cNvPr id="5131" name="Picture 11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06375" y="1828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S/8</a:t>
            </a: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1295400" y="34290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609600" y="5943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3083" name="Text Box 21"/>
          <p:cNvSpPr txBox="1">
            <a:spLocks noChangeArrowheads="1"/>
          </p:cNvSpPr>
          <p:nvPr/>
        </p:nvSpPr>
        <p:spPr bwMode="auto">
          <a:xfrm>
            <a:off x="381000" y="579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pic>
        <p:nvPicPr>
          <p:cNvPr id="5142" name="Picture 22" descr="Picture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6" descr="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133600" y="609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362200" y="12192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                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Bài 3: Hệ c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ơ</a:t>
            </a:r>
            <a:endParaRPr lang="en-US" sz="280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6153" name="Picture 9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06375" y="1752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S/ 8</a:t>
            </a: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1752600" y="2819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838200" y="2590800"/>
            <a:ext cx="7620000" cy="3048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130300" y="3048000"/>
            <a:ext cx="7772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Kết luận: Trong c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 thể chúng ta có rất nhiều c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. Các c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solidFill>
                  <a:srgbClr val="9900CC"/>
                </a:solidFill>
                <a:latin typeface="Arial" charset="0"/>
              </a:rPr>
              <a:t>bao phủ toàn bộ c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 thể làm cho mỗi ng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ời có một khuôn mặt và hình dáng nhất 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ịnh. Nhờ c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 bám vào x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ng mà ta có thể thực hiện 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ợc mọi cử 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ộng nh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: chạy, nhảy, 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ă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n, uống, c</a:t>
            </a:r>
            <a:r>
              <a:rPr lang="vi-VN" sz="2400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9900CC"/>
                </a:solidFill>
                <a:latin typeface="Arial" charset="0"/>
              </a:rPr>
              <a:t>ời, nói.........</a:t>
            </a:r>
            <a:endParaRPr lang="en-US" sz="2400" b="1">
              <a:solidFill>
                <a:srgbClr val="9900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2964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362200" y="4572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743200" y="13462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             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Bài 3: Hệ c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ơ</a:t>
            </a:r>
            <a:endParaRPr lang="en-US" sz="2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09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pic>
        <p:nvPicPr>
          <p:cNvPr id="7178" name="Picture 10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06375" y="1752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S/8</a:t>
            </a:r>
          </a:p>
        </p:txBody>
      </p:sp>
      <p:sp>
        <p:nvSpPr>
          <p:cNvPr id="5128" name="Text Box 34"/>
          <p:cNvSpPr txBox="1">
            <a:spLocks noChangeArrowheads="1"/>
          </p:cNvSpPr>
          <p:nvPr/>
        </p:nvSpPr>
        <p:spPr bwMode="auto">
          <a:xfrm>
            <a:off x="4191000" y="426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5129" name="Text Box 36"/>
          <p:cNvSpPr txBox="1">
            <a:spLocks noChangeArrowheads="1"/>
          </p:cNvSpPr>
          <p:nvPr/>
        </p:nvSpPr>
        <p:spPr bwMode="auto">
          <a:xfrm>
            <a:off x="419100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5130" name="Text Box 39"/>
          <p:cNvSpPr txBox="1">
            <a:spLocks noChangeArrowheads="1"/>
          </p:cNvSpPr>
          <p:nvPr/>
        </p:nvSpPr>
        <p:spPr bwMode="auto">
          <a:xfrm>
            <a:off x="1155700" y="1795463"/>
            <a:ext cx="6845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rial" charset="0"/>
              </a:rPr>
              <a:t>Hoạt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ộng 2 : Thực hành co và duỗi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62200" y="4572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pic>
        <p:nvPicPr>
          <p:cNvPr id="13319" name="Picture 7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06375" y="1752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S/9</a:t>
            </a:r>
          </a:p>
        </p:txBody>
      </p:sp>
      <p:pic>
        <p:nvPicPr>
          <p:cNvPr id="6150" name="Picture 19" descr="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362200" y="4572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86000" y="13970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                  </a:t>
            </a:r>
            <a:r>
              <a:rPr lang="en-US" sz="3200">
                <a:solidFill>
                  <a:srgbClr val="FF3300"/>
                </a:solidFill>
                <a:latin typeface="Arial" charset="0"/>
              </a:rPr>
              <a:t>Bài 3: Hệ c</a:t>
            </a:r>
            <a:r>
              <a:rPr lang="vi-VN" sz="3200">
                <a:solidFill>
                  <a:srgbClr val="FF3300"/>
                </a:solidFill>
                <a:latin typeface="Arial" charset="0"/>
              </a:rPr>
              <a:t>ơ</a:t>
            </a:r>
            <a:endParaRPr lang="en-US" sz="3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pic>
        <p:nvPicPr>
          <p:cNvPr id="14343" name="Picture 7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06375" y="1752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S/9</a:t>
            </a:r>
          </a:p>
        </p:txBody>
      </p:sp>
      <p:sp>
        <p:nvSpPr>
          <p:cNvPr id="7175" name="Text Box 19"/>
          <p:cNvSpPr txBox="1">
            <a:spLocks noChangeArrowheads="1"/>
          </p:cNvSpPr>
          <p:nvPr/>
        </p:nvSpPr>
        <p:spPr bwMode="auto">
          <a:xfrm>
            <a:off x="444500" y="2498725"/>
            <a:ext cx="8470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FF3300"/>
                </a:solidFill>
                <a:latin typeface="Arial" charset="0"/>
              </a:rPr>
              <a:t>Khi ta làm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ộng tác co, duỗi tay c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 bắp của chúng ta thay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ổi nh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 thế nào?</a:t>
            </a:r>
            <a:endParaRPr lang="en-US" sz="3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457200" y="2500313"/>
            <a:ext cx="8534400" cy="4510087"/>
          </a:xfrm>
          <a:prstGeom prst="irregularSeal2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charset="0"/>
              </a:rPr>
              <a:t>          Kết luận: </a:t>
            </a:r>
            <a:endParaRPr lang="en-US" sz="280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     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Khi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c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co, c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sẽ ngắn h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n và chắc h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n. Khi c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duỗi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Arial" charset="0"/>
              </a:rPr>
              <a:t>( dãn ra ) c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sẽ dài h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n và mềm h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n.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Arial" charset="0"/>
              </a:rPr>
              <a:t> Nhờ có sự co và duỗi của c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mà các bộ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Arial" charset="0"/>
              </a:rPr>
              <a:t>phận của c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thể có thể cử 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ộng 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ợc.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>
              <a:latin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362200" y="14732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                   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Bài 3: Hệ c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ơ</a:t>
            </a:r>
            <a:endParaRPr lang="en-US" sz="2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990600" y="2133600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Hoạt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3: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Chúng ta cần làm gì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ể c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 s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 chắc ?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1206500" y="44831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 Lao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vừa sức.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1295400" y="31623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Tập thể dục thể thao.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1181100" y="50165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 Vui ch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i.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1155700" y="56261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Ăn uống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ầy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ủ.</a:t>
            </a: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1206500" y="38481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 Vận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hàng ngày.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344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THP</dc:creator>
  <cp:lastModifiedBy>Admin</cp:lastModifiedBy>
  <cp:revision>86</cp:revision>
  <dcterms:created xsi:type="dcterms:W3CDTF">2007-04-05T03:07:02Z</dcterms:created>
  <dcterms:modified xsi:type="dcterms:W3CDTF">2021-05-18T03:42:55Z</dcterms:modified>
</cp:coreProperties>
</file>